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48" r:id="rId2"/>
    <p:sldId id="391" r:id="rId3"/>
    <p:sldId id="393" r:id="rId4"/>
    <p:sldId id="387" r:id="rId5"/>
    <p:sldId id="383" r:id="rId6"/>
    <p:sldId id="385" r:id="rId7"/>
    <p:sldId id="388" r:id="rId8"/>
    <p:sldId id="325" r:id="rId9"/>
    <p:sldId id="359" r:id="rId10"/>
    <p:sldId id="313" r:id="rId11"/>
    <p:sldId id="384" r:id="rId12"/>
    <p:sldId id="268" r:id="rId13"/>
    <p:sldId id="299" r:id="rId14"/>
    <p:sldId id="310" r:id="rId15"/>
    <p:sldId id="390" r:id="rId16"/>
    <p:sldId id="315" r:id="rId17"/>
    <p:sldId id="389" r:id="rId18"/>
    <p:sldId id="378" r:id="rId19"/>
    <p:sldId id="361" r:id="rId20"/>
    <p:sldId id="362" r:id="rId21"/>
    <p:sldId id="265" r:id="rId22"/>
    <p:sldId id="314" r:id="rId23"/>
    <p:sldId id="364" r:id="rId24"/>
    <p:sldId id="386" r:id="rId25"/>
    <p:sldId id="351" r:id="rId26"/>
    <p:sldId id="280" r:id="rId27"/>
    <p:sldId id="365" r:id="rId28"/>
    <p:sldId id="288" r:id="rId29"/>
    <p:sldId id="392"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20" autoAdjust="0"/>
  </p:normalViewPr>
  <p:slideViewPr>
    <p:cSldViewPr snapToGrid="0">
      <p:cViewPr varScale="1">
        <p:scale>
          <a:sx n="77" d="100"/>
          <a:sy n="77" d="100"/>
        </p:scale>
        <p:origin x="125"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a:lvl1pPr>
          </a:lstStyle>
          <a:p>
            <a:pPr>
              <a:defRPr/>
            </a:pPr>
            <a:fld id="{F93C0571-517D-4073-974B-22E43AD19DC1}" type="datetime1">
              <a:rPr lang="zh-CN" altLang="en-US"/>
              <a:pPr>
                <a:defRPr/>
              </a:pPr>
              <a:t>2017/7/19</a:t>
            </a:fld>
            <a:endParaRPr lang="zh-CN" altLang="en-US" sz="1200"/>
          </a:p>
        </p:txBody>
      </p:sp>
      <p:sp>
        <p:nvSpPr>
          <p:cNvPr id="2867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28677"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p>
            <a:pPr defTabSz="0" eaLnBrk="0" hangingPunct="0">
              <a:spcBef>
                <a:spcPct val="30000"/>
              </a:spcBef>
            </a:pPr>
            <a:r>
              <a:rPr lang="zh-CN" altLang="en-US" sz="1200"/>
              <a:t>单击此处编辑母版文本样式</a:t>
            </a:r>
          </a:p>
          <a:p>
            <a:pPr defTabSz="0" eaLnBrk="0" hangingPunct="0">
              <a:spcBef>
                <a:spcPct val="30000"/>
              </a:spcBef>
            </a:pPr>
            <a:r>
              <a:rPr lang="zh-CN" altLang="en-US" sz="1200"/>
              <a:t>第二级</a:t>
            </a:r>
          </a:p>
          <a:p>
            <a:pPr defTabSz="0" eaLnBrk="0" hangingPunct="0">
              <a:spcBef>
                <a:spcPct val="30000"/>
              </a:spcBef>
            </a:pPr>
            <a:r>
              <a:rPr lang="zh-CN" altLang="en-US" sz="1200"/>
              <a:t>第三级</a:t>
            </a:r>
          </a:p>
          <a:p>
            <a:pPr defTabSz="0" eaLnBrk="0" hangingPunct="0">
              <a:spcBef>
                <a:spcPct val="30000"/>
              </a:spcBef>
            </a:pPr>
            <a:r>
              <a:rPr lang="zh-CN" altLang="en-US" sz="1200"/>
              <a:t>第四级</a:t>
            </a:r>
          </a:p>
          <a:p>
            <a:pPr defTabSz="0" eaLnBrk="0" hangingPunct="0">
              <a:spcBef>
                <a:spcPct val="30000"/>
              </a:spcBef>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a:lvl1pPr>
          </a:lstStyle>
          <a:p>
            <a:pPr>
              <a:defRPr/>
            </a:pPr>
            <a:fld id="{79536AA8-2B7A-4453-8753-5DA9906EF3D1}" type="slidenum">
              <a:rPr lang="zh-CN" altLang="en-US"/>
              <a:pPr>
                <a:defRPr/>
              </a:pPr>
              <a:t>‹#›</a:t>
            </a:fld>
            <a:endParaRPr lang="zh-CN" altLang="en-US" sz="1200"/>
          </a:p>
        </p:txBody>
      </p:sp>
    </p:spTree>
    <p:extLst>
      <p:ext uri="{BB962C8B-B14F-4D97-AF65-F5344CB8AC3E}">
        <p14:creationId xmlns:p14="http://schemas.microsoft.com/office/powerpoint/2010/main" val="294246953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2017/7/19</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a:t>
            </a:fld>
            <a:endParaRPr lang="zh-CN" altLang="en-US" sz="1200"/>
          </a:p>
        </p:txBody>
      </p:sp>
    </p:spTree>
    <p:extLst>
      <p:ext uri="{BB962C8B-B14F-4D97-AF65-F5344CB8AC3E}">
        <p14:creationId xmlns:p14="http://schemas.microsoft.com/office/powerpoint/2010/main" val="117673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众所周知，市面上已有很多图像美化软件，各有各的特点，比如以美颜为主的美图秀秀，或者是能够结合</a:t>
            </a:r>
            <a:r>
              <a:rPr lang="en-US" altLang="zh-CN" dirty="0"/>
              <a:t>AR</a:t>
            </a:r>
            <a:r>
              <a:rPr lang="zh-CN" altLang="en-US" dirty="0"/>
              <a:t>技术进行美图的</a:t>
            </a:r>
            <a:r>
              <a:rPr lang="en-US" altLang="zh-CN" dirty="0" err="1"/>
              <a:t>FaceU</a:t>
            </a:r>
            <a:r>
              <a:rPr lang="zh-CN" altLang="en-US" dirty="0"/>
              <a:t>，都是代表着图片处理技术的不断革新，而最近一种基于机器学习的图像风格转化技术也逐渐浮现于众人眼前，因此，我们将基于图像风格转化开发一款集</a:t>
            </a:r>
            <a:r>
              <a:rPr lang="zh-CN" altLang="zh-CN" sz="1200" kern="1200" dirty="0">
                <a:solidFill>
                  <a:schemeClr val="tx1"/>
                </a:solidFill>
                <a:effectLst/>
                <a:latin typeface="Arial" pitchFamily="34" charset="0"/>
                <a:ea typeface="+mn-ea"/>
                <a:cs typeface="+mn-cs"/>
              </a:rPr>
              <a:t>合滤镜、风格转化、贴纸文字、社交、图库于一体的</a:t>
            </a:r>
            <a:r>
              <a:rPr lang="zh-CN" altLang="en-US" sz="1200" kern="1200" dirty="0">
                <a:solidFill>
                  <a:schemeClr val="tx1"/>
                </a:solidFill>
                <a:effectLst/>
                <a:latin typeface="Arial" pitchFamily="34" charset="0"/>
                <a:ea typeface="+mn-ea"/>
                <a:cs typeface="+mn-cs"/>
              </a:rPr>
              <a:t>图像美化</a:t>
            </a:r>
            <a:r>
              <a:rPr lang="en-US" altLang="zh-CN" sz="1200" kern="1200" dirty="0">
                <a:solidFill>
                  <a:schemeClr val="tx1"/>
                </a:solidFill>
                <a:effectLst/>
                <a:latin typeface="Arial" pitchFamily="34" charset="0"/>
                <a:ea typeface="+mn-ea"/>
                <a:cs typeface="+mn-cs"/>
              </a:rPr>
              <a:t>APP</a:t>
            </a:r>
            <a:r>
              <a:rPr lang="zh-CN" altLang="en-US" sz="1200" kern="1200" dirty="0">
                <a:solidFill>
                  <a:schemeClr val="tx1"/>
                </a:solidFill>
                <a:effectLst/>
                <a:latin typeface="Arial" pitchFamily="34" charset="0"/>
                <a:ea typeface="+mn-ea"/>
                <a:cs typeface="+mn-cs"/>
              </a:rPr>
              <a:t>。</a:t>
            </a:r>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2017/7/19</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2</a:t>
            </a:fld>
            <a:endParaRPr lang="zh-CN" altLang="en-US" sz="1200"/>
          </a:p>
        </p:txBody>
      </p:sp>
    </p:spTree>
    <p:extLst>
      <p:ext uri="{BB962C8B-B14F-4D97-AF65-F5344CB8AC3E}">
        <p14:creationId xmlns:p14="http://schemas.microsoft.com/office/powerpoint/2010/main" val="100147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2017/7/19</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3</a:t>
            </a:fld>
            <a:endParaRPr lang="zh-CN" altLang="en-US" sz="1200"/>
          </a:p>
        </p:txBody>
      </p:sp>
    </p:spTree>
    <p:extLst>
      <p:ext uri="{BB962C8B-B14F-4D97-AF65-F5344CB8AC3E}">
        <p14:creationId xmlns:p14="http://schemas.microsoft.com/office/powerpoint/2010/main" val="54328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2017/7/19</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5</a:t>
            </a:fld>
            <a:endParaRPr lang="zh-CN" altLang="en-US" sz="1200"/>
          </a:p>
        </p:txBody>
      </p:sp>
    </p:spTree>
    <p:extLst>
      <p:ext uri="{BB962C8B-B14F-4D97-AF65-F5344CB8AC3E}">
        <p14:creationId xmlns:p14="http://schemas.microsoft.com/office/powerpoint/2010/main" val="273739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4689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101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01746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8471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417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5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5784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558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0559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459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9623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6770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5pPr>
      <a:lvl6pPr marL="13716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6pPr>
      <a:lvl7pPr marL="18288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7pPr>
      <a:lvl8pPr marL="22860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8pPr>
      <a:lvl9pPr marL="27432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2"/>
          <p:cNvPicPr>
            <a:picLocks noChangeAspect="1" noChangeArrowheads="1"/>
          </p:cNvPicPr>
          <p:nvPr/>
        </p:nvPicPr>
        <p:blipFill>
          <a:blip r:embed="rId3">
            <a:extLst>
              <a:ext uri="{28A0092B-C50C-407E-A947-70E740481C1C}">
                <a14:useLocalDpi xmlns:a14="http://schemas.microsoft.com/office/drawing/2010/main" val="0"/>
              </a:ext>
            </a:extLst>
          </a:blip>
          <a:srcRect b="73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5"/>
          <p:cNvSpPr>
            <a:spLocks noChangeArrowheads="1"/>
          </p:cNvSpPr>
          <p:nvPr/>
        </p:nvSpPr>
        <p:spPr bwMode="auto">
          <a:xfrm rot="-1251912">
            <a:off x="2530475" y="1505238"/>
            <a:ext cx="71310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Arial" pitchFamily="34" charset="0"/>
              <a:buNone/>
            </a:pPr>
            <a:r>
              <a:rPr lang="zh-CN" altLang="en-US" sz="4400" b="1" dirty="0">
                <a:solidFill>
                  <a:srgbClr val="22F2CC"/>
                </a:solidFill>
                <a:latin typeface="微软雅黑" pitchFamily="34" charset="-122"/>
                <a:ea typeface="微软雅黑" pitchFamily="34" charset="-122"/>
              </a:rPr>
              <a:t>虹软图像风格转换应用</a:t>
            </a:r>
            <a:endParaRPr lang="zh-CN" altLang="en-US" sz="4400" b="1" dirty="0">
              <a:solidFill>
                <a:srgbClr val="22F2CC"/>
              </a:solidFill>
              <a:latin typeface="微软雅黑" pitchFamily="34" charset="-122"/>
              <a:ea typeface="微软雅黑" pitchFamily="34" charset="-122"/>
              <a:sym typeface="Times New Roman" pitchFamily="18" charset="0"/>
            </a:endParaRPr>
          </a:p>
          <a:p>
            <a:pPr>
              <a:buFont typeface="Arial" pitchFamily="34" charset="0"/>
              <a:buNone/>
            </a:pPr>
            <a:r>
              <a:rPr lang="en-US" altLang="zh-CN" sz="4400" b="1" dirty="0">
                <a:solidFill>
                  <a:schemeClr val="bg1"/>
                </a:solidFill>
                <a:latin typeface="微软雅黑" pitchFamily="34" charset="-122"/>
                <a:ea typeface="微软雅黑" pitchFamily="34" charset="-122"/>
                <a:sym typeface="Times New Roman" pitchFamily="18" charset="0"/>
              </a:rPr>
              <a:t> </a:t>
            </a:r>
            <a:r>
              <a:rPr lang="en-US" altLang="zh-CN" sz="7200" b="1" dirty="0" err="1">
                <a:solidFill>
                  <a:srgbClr val="FFA146"/>
                </a:solidFill>
                <a:latin typeface="微软雅黑" pitchFamily="34" charset="-122"/>
                <a:ea typeface="微软雅黑" pitchFamily="34" charset="-122"/>
                <a:sym typeface="Times New Roman" pitchFamily="18" charset="0"/>
              </a:rPr>
              <a:t>TooCool</a:t>
            </a:r>
            <a:r>
              <a:rPr lang="en-US" altLang="zh-CN" sz="7200" b="1" dirty="0">
                <a:solidFill>
                  <a:srgbClr val="FFA146"/>
                </a:solidFill>
                <a:latin typeface="微软雅黑" pitchFamily="34" charset="-122"/>
                <a:ea typeface="微软雅黑" pitchFamily="34" charset="-122"/>
                <a:sym typeface="Times New Roman" pitchFamily="18" charset="0"/>
              </a:rPr>
              <a:t>—</a:t>
            </a:r>
            <a:r>
              <a:rPr lang="zh-CN" altLang="en-US" sz="7200" b="1" dirty="0">
                <a:solidFill>
                  <a:srgbClr val="FFA146"/>
                </a:solidFill>
                <a:latin typeface="微软雅黑" pitchFamily="34" charset="-122"/>
                <a:ea typeface="微软雅黑" pitchFamily="34" charset="-122"/>
                <a:sym typeface="Times New Roman" pitchFamily="18" charset="0"/>
              </a:rPr>
              <a:t>图酷</a:t>
            </a:r>
            <a:endParaRPr lang="zh-CN" altLang="en-US" sz="1400" dirty="0"/>
          </a:p>
        </p:txBody>
      </p:sp>
      <p:sp>
        <p:nvSpPr>
          <p:cNvPr id="1028" name="文本框 7"/>
          <p:cNvSpPr>
            <a:spLocks noChangeArrowheads="1"/>
          </p:cNvSpPr>
          <p:nvPr/>
        </p:nvSpPr>
        <p:spPr bwMode="auto">
          <a:xfrm rot="-1251914">
            <a:off x="5597525" y="3808204"/>
            <a:ext cx="22907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Arial" pitchFamily="34" charset="0"/>
              <a:buNone/>
            </a:pPr>
            <a:r>
              <a:rPr lang="en-US" altLang="zh-CN" sz="1600" dirty="0">
                <a:solidFill>
                  <a:schemeClr val="bg1"/>
                </a:solidFill>
                <a:latin typeface="微软雅黑" pitchFamily="34" charset="-122"/>
                <a:ea typeface="微软雅黑" pitchFamily="34" charset="-122"/>
                <a:sym typeface="微软雅黑" pitchFamily="34" charset="-122"/>
              </a:rPr>
              <a:t>SMG</a:t>
            </a:r>
            <a:r>
              <a:rPr lang="zh-CN" altLang="en-US" sz="1600" dirty="0">
                <a:solidFill>
                  <a:schemeClr val="bg1"/>
                </a:solidFill>
                <a:latin typeface="微软雅黑" pitchFamily="34" charset="-122"/>
                <a:ea typeface="微软雅黑" pitchFamily="34" charset="-122"/>
                <a:sym typeface="微软雅黑" pitchFamily="34" charset="-122"/>
              </a:rPr>
              <a:t>团队</a:t>
            </a:r>
          </a:p>
        </p:txBody>
      </p:sp>
      <p:sp>
        <p:nvSpPr>
          <p:cNvPr id="1029" name="KSO_Shape"/>
          <p:cNvSpPr>
            <a:spLocks noChangeArrowheads="1"/>
          </p:cNvSpPr>
          <p:nvPr/>
        </p:nvSpPr>
        <p:spPr bwMode="auto">
          <a:xfrm>
            <a:off x="6832600" y="5048250"/>
            <a:ext cx="1524000" cy="1612900"/>
          </a:xfrm>
          <a:custGeom>
            <a:avLst/>
            <a:gdLst>
              <a:gd name="T0" fmla="*/ 2147483647 w 3476"/>
              <a:gd name="T1" fmla="*/ 2147483647 h 3680"/>
              <a:gd name="T2" fmla="*/ 2147483647 w 3476"/>
              <a:gd name="T3" fmla="*/ 2147483647 h 3680"/>
              <a:gd name="T4" fmla="*/ 2147483647 w 3476"/>
              <a:gd name="T5" fmla="*/ 2147483647 h 3680"/>
              <a:gd name="T6" fmla="*/ 2147483647 w 3476"/>
              <a:gd name="T7" fmla="*/ 2147483647 h 3680"/>
              <a:gd name="T8" fmla="*/ 2147483647 w 3476"/>
              <a:gd name="T9" fmla="*/ 2147483647 h 3680"/>
              <a:gd name="T10" fmla="*/ 2147483647 w 3476"/>
              <a:gd name="T11" fmla="*/ 2147483647 h 3680"/>
              <a:gd name="T12" fmla="*/ 2147483647 w 3476"/>
              <a:gd name="T13" fmla="*/ 2147483647 h 3680"/>
              <a:gd name="T14" fmla="*/ 2147483647 w 3476"/>
              <a:gd name="T15" fmla="*/ 2147483647 h 3680"/>
              <a:gd name="T16" fmla="*/ 2147483647 w 3476"/>
              <a:gd name="T17" fmla="*/ 2147483647 h 3680"/>
              <a:gd name="T18" fmla="*/ 2147483647 w 3476"/>
              <a:gd name="T19" fmla="*/ 2147483647 h 3680"/>
              <a:gd name="T20" fmla="*/ 2147483647 w 3476"/>
              <a:gd name="T21" fmla="*/ 2147483647 h 3680"/>
              <a:gd name="T22" fmla="*/ 2147483647 w 3476"/>
              <a:gd name="T23" fmla="*/ 2147483647 h 3680"/>
              <a:gd name="T24" fmla="*/ 2147483647 w 3476"/>
              <a:gd name="T25" fmla="*/ 2147483647 h 3680"/>
              <a:gd name="T26" fmla="*/ 2147483647 w 3476"/>
              <a:gd name="T27" fmla="*/ 2147483647 h 3680"/>
              <a:gd name="T28" fmla="*/ 2147483647 w 3476"/>
              <a:gd name="T29" fmla="*/ 2147483647 h 3680"/>
              <a:gd name="T30" fmla="*/ 2147483647 w 3476"/>
              <a:gd name="T31" fmla="*/ 2147483647 h 3680"/>
              <a:gd name="T32" fmla="*/ 2147483647 w 3476"/>
              <a:gd name="T33" fmla="*/ 2147483647 h 3680"/>
              <a:gd name="T34" fmla="*/ 2147483647 w 3476"/>
              <a:gd name="T35" fmla="*/ 2147483647 h 3680"/>
              <a:gd name="T36" fmla="*/ 0 w 3476"/>
              <a:gd name="T37" fmla="*/ 2147483647 h 3680"/>
              <a:gd name="T38" fmla="*/ 2147483647 w 3476"/>
              <a:gd name="T39" fmla="*/ 2147483647 h 3680"/>
              <a:gd name="T40" fmla="*/ 2147483647 w 3476"/>
              <a:gd name="T41" fmla="*/ 2147483647 h 3680"/>
              <a:gd name="T42" fmla="*/ 2147483647 w 3476"/>
              <a:gd name="T43" fmla="*/ 2147483647 h 3680"/>
              <a:gd name="T44" fmla="*/ 2147483647 w 3476"/>
              <a:gd name="T45" fmla="*/ 375932804 h 3680"/>
              <a:gd name="T46" fmla="*/ 2147483647 w 3476"/>
              <a:gd name="T47" fmla="*/ 2147483647 h 3680"/>
              <a:gd name="T48" fmla="*/ 0 w 3476"/>
              <a:gd name="T49" fmla="*/ 2147483647 h 3680"/>
              <a:gd name="T50" fmla="*/ 2147483647 w 3476"/>
              <a:gd name="T51" fmla="*/ 2147483647 h 3680"/>
              <a:gd name="T52" fmla="*/ 2147483647 w 3476"/>
              <a:gd name="T53" fmla="*/ 2147483647 h 3680"/>
              <a:gd name="T54" fmla="*/ 2147483647 w 3476"/>
              <a:gd name="T55" fmla="*/ 2147483647 h 3680"/>
              <a:gd name="T56" fmla="*/ 2147483647 w 3476"/>
              <a:gd name="T57" fmla="*/ 2147483647 h 3680"/>
              <a:gd name="T58" fmla="*/ 2147483647 w 3476"/>
              <a:gd name="T59" fmla="*/ 2147483647 h 3680"/>
              <a:gd name="T60" fmla="*/ 2147483647 w 3476"/>
              <a:gd name="T61" fmla="*/ 2147483647 h 3680"/>
              <a:gd name="T62" fmla="*/ 2147483647 w 3476"/>
              <a:gd name="T63" fmla="*/ 2147483647 h 3680"/>
              <a:gd name="T64" fmla="*/ 2147483647 w 3476"/>
              <a:gd name="T65" fmla="*/ 2147483647 h 3680"/>
              <a:gd name="T66" fmla="*/ 2147483647 w 3476"/>
              <a:gd name="T67" fmla="*/ 2147483647 h 3680"/>
              <a:gd name="T68" fmla="*/ 2147483647 w 3476"/>
              <a:gd name="T69" fmla="*/ 2147483647 h 3680"/>
              <a:gd name="T70" fmla="*/ 2147483647 w 3476"/>
              <a:gd name="T71" fmla="*/ 2147483647 h 3680"/>
              <a:gd name="T72" fmla="*/ 2147483647 w 3476"/>
              <a:gd name="T73" fmla="*/ 2147483647 h 36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76"/>
              <a:gd name="T112" fmla="*/ 0 h 3680"/>
              <a:gd name="T113" fmla="*/ 3476 w 3476"/>
              <a:gd name="T114" fmla="*/ 3680 h 36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76" h="3680">
                <a:moveTo>
                  <a:pt x="1280" y="921"/>
                </a:moveTo>
                <a:cubicBezTo>
                  <a:pt x="1329" y="985"/>
                  <a:pt x="1340" y="1066"/>
                  <a:pt x="1318" y="1137"/>
                </a:cubicBezTo>
                <a:cubicBezTo>
                  <a:pt x="1477" y="1346"/>
                  <a:pt x="1477" y="1346"/>
                  <a:pt x="1477" y="1346"/>
                </a:cubicBezTo>
                <a:cubicBezTo>
                  <a:pt x="2227" y="777"/>
                  <a:pt x="2227" y="777"/>
                  <a:pt x="2227" y="777"/>
                </a:cubicBezTo>
                <a:cubicBezTo>
                  <a:pt x="2522" y="1184"/>
                  <a:pt x="2497" y="1730"/>
                  <a:pt x="2195" y="2107"/>
                </a:cubicBezTo>
                <a:cubicBezTo>
                  <a:pt x="3077" y="3044"/>
                  <a:pt x="3077" y="3044"/>
                  <a:pt x="3077" y="3044"/>
                </a:cubicBezTo>
                <a:cubicBezTo>
                  <a:pt x="3476" y="3044"/>
                  <a:pt x="3476" y="3044"/>
                  <a:pt x="3476" y="3044"/>
                </a:cubicBezTo>
                <a:cubicBezTo>
                  <a:pt x="3476" y="3680"/>
                  <a:pt x="3476" y="3680"/>
                  <a:pt x="3476" y="3680"/>
                </a:cubicBezTo>
                <a:cubicBezTo>
                  <a:pt x="1431" y="3680"/>
                  <a:pt x="1431" y="3680"/>
                  <a:pt x="1431" y="3680"/>
                </a:cubicBezTo>
                <a:cubicBezTo>
                  <a:pt x="1431" y="3044"/>
                  <a:pt x="1431" y="3044"/>
                  <a:pt x="1431" y="3044"/>
                </a:cubicBezTo>
                <a:cubicBezTo>
                  <a:pt x="1566" y="3044"/>
                  <a:pt x="1566" y="3044"/>
                  <a:pt x="1566" y="3044"/>
                </a:cubicBezTo>
                <a:cubicBezTo>
                  <a:pt x="1566" y="2494"/>
                  <a:pt x="1566" y="2494"/>
                  <a:pt x="1566" y="2494"/>
                </a:cubicBezTo>
                <a:cubicBezTo>
                  <a:pt x="1171" y="2577"/>
                  <a:pt x="746" y="2438"/>
                  <a:pt x="480" y="2102"/>
                </a:cubicBezTo>
                <a:cubicBezTo>
                  <a:pt x="1251" y="1517"/>
                  <a:pt x="1251" y="1517"/>
                  <a:pt x="1251" y="1517"/>
                </a:cubicBezTo>
                <a:cubicBezTo>
                  <a:pt x="1090" y="1304"/>
                  <a:pt x="1090" y="1304"/>
                  <a:pt x="1090" y="1304"/>
                </a:cubicBezTo>
                <a:cubicBezTo>
                  <a:pt x="1018" y="1304"/>
                  <a:pt x="947" y="1272"/>
                  <a:pt x="900" y="1210"/>
                </a:cubicBezTo>
                <a:cubicBezTo>
                  <a:pt x="820" y="1105"/>
                  <a:pt x="841" y="955"/>
                  <a:pt x="946" y="875"/>
                </a:cubicBezTo>
                <a:cubicBezTo>
                  <a:pt x="1051" y="796"/>
                  <a:pt x="1201" y="816"/>
                  <a:pt x="1280" y="921"/>
                </a:cubicBezTo>
                <a:close/>
                <a:moveTo>
                  <a:pt x="0" y="851"/>
                </a:moveTo>
                <a:cubicBezTo>
                  <a:pt x="217" y="914"/>
                  <a:pt x="217" y="914"/>
                  <a:pt x="217" y="914"/>
                </a:cubicBezTo>
                <a:cubicBezTo>
                  <a:pt x="286" y="678"/>
                  <a:pt x="401" y="506"/>
                  <a:pt x="562" y="394"/>
                </a:cubicBezTo>
                <a:cubicBezTo>
                  <a:pt x="726" y="281"/>
                  <a:pt x="940" y="227"/>
                  <a:pt x="1202" y="230"/>
                </a:cubicBezTo>
                <a:cubicBezTo>
                  <a:pt x="1204" y="4"/>
                  <a:pt x="1204" y="4"/>
                  <a:pt x="1204" y="4"/>
                </a:cubicBezTo>
                <a:cubicBezTo>
                  <a:pt x="894" y="0"/>
                  <a:pt x="636" y="68"/>
                  <a:pt x="434" y="208"/>
                </a:cubicBezTo>
                <a:cubicBezTo>
                  <a:pt x="229" y="350"/>
                  <a:pt x="84" y="564"/>
                  <a:pt x="0" y="851"/>
                </a:cubicBezTo>
                <a:close/>
                <a:moveTo>
                  <a:pt x="447" y="899"/>
                </a:moveTo>
                <a:cubicBezTo>
                  <a:pt x="665" y="962"/>
                  <a:pt x="665" y="962"/>
                  <a:pt x="665" y="962"/>
                </a:cubicBezTo>
                <a:cubicBezTo>
                  <a:pt x="698" y="848"/>
                  <a:pt x="753" y="765"/>
                  <a:pt x="830" y="712"/>
                </a:cubicBezTo>
                <a:cubicBezTo>
                  <a:pt x="908" y="657"/>
                  <a:pt x="1013" y="631"/>
                  <a:pt x="1143" y="633"/>
                </a:cubicBezTo>
                <a:cubicBezTo>
                  <a:pt x="1145" y="406"/>
                  <a:pt x="1145" y="406"/>
                  <a:pt x="1145" y="406"/>
                </a:cubicBezTo>
                <a:cubicBezTo>
                  <a:pt x="967" y="405"/>
                  <a:pt x="819" y="444"/>
                  <a:pt x="701" y="526"/>
                </a:cubicBezTo>
                <a:cubicBezTo>
                  <a:pt x="581" y="609"/>
                  <a:pt x="496" y="733"/>
                  <a:pt x="447" y="899"/>
                </a:cubicBezTo>
                <a:close/>
                <a:moveTo>
                  <a:pt x="2527" y="3044"/>
                </a:moveTo>
                <a:cubicBezTo>
                  <a:pt x="1970" y="2452"/>
                  <a:pt x="1970" y="2452"/>
                  <a:pt x="1970" y="2452"/>
                </a:cubicBezTo>
                <a:cubicBezTo>
                  <a:pt x="1967" y="2453"/>
                  <a:pt x="1967" y="2453"/>
                  <a:pt x="1967" y="2453"/>
                </a:cubicBezTo>
                <a:cubicBezTo>
                  <a:pt x="1967" y="3044"/>
                  <a:pt x="1967" y="3044"/>
                  <a:pt x="1967" y="3044"/>
                </a:cubicBezTo>
                <a:lnTo>
                  <a:pt x="2527" y="3044"/>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1030" name="KSO_Shape"/>
          <p:cNvSpPr>
            <a:spLocks noChangeArrowheads="1"/>
          </p:cNvSpPr>
          <p:nvPr/>
        </p:nvSpPr>
        <p:spPr bwMode="auto">
          <a:xfrm rot="402569">
            <a:off x="1146175" y="5064125"/>
            <a:ext cx="1114425" cy="1425575"/>
          </a:xfrm>
          <a:custGeom>
            <a:avLst/>
            <a:gdLst>
              <a:gd name="T0" fmla="*/ 200960 w 10771844"/>
              <a:gd name="T1" fmla="*/ 836609 h 13782676"/>
              <a:gd name="T2" fmla="*/ 18823 w 10771844"/>
              <a:gd name="T3" fmla="*/ 890188 h 13782676"/>
              <a:gd name="T4" fmla="*/ 97802 w 10771844"/>
              <a:gd name="T5" fmla="*/ 807006 h 13782676"/>
              <a:gd name="T6" fmla="*/ 509318 w 10771844"/>
              <a:gd name="T7" fmla="*/ 379628 h 13782676"/>
              <a:gd name="T8" fmla="*/ 750895 w 10771844"/>
              <a:gd name="T9" fmla="*/ 765161 h 13782676"/>
              <a:gd name="T10" fmla="*/ 992860 w 10771844"/>
              <a:gd name="T11" fmla="*/ 379628 h 13782676"/>
              <a:gd name="T12" fmla="*/ 1114425 w 10771844"/>
              <a:gd name="T13" fmla="*/ 793115 h 13782676"/>
              <a:gd name="T14" fmla="*/ 950137 w 10771844"/>
              <a:gd name="T15" fmla="*/ 795056 h 13782676"/>
              <a:gd name="T16" fmla="*/ 796724 w 10771844"/>
              <a:gd name="T17" fmla="*/ 1136717 h 13782676"/>
              <a:gd name="T18" fmla="*/ 965284 w 10771844"/>
              <a:gd name="T19" fmla="*/ 1395680 h 13782676"/>
              <a:gd name="T20" fmla="*/ 945865 w 10771844"/>
              <a:gd name="T21" fmla="*/ 1425187 h 13782676"/>
              <a:gd name="T22" fmla="*/ 774975 w 10771844"/>
              <a:gd name="T23" fmla="*/ 1193013 h 13782676"/>
              <a:gd name="T24" fmla="*/ 766430 w 10771844"/>
              <a:gd name="T25" fmla="*/ 1424022 h 13782676"/>
              <a:gd name="T26" fmla="*/ 712444 w 10771844"/>
              <a:gd name="T27" fmla="*/ 1411210 h 13782676"/>
              <a:gd name="T28" fmla="*/ 534563 w 10771844"/>
              <a:gd name="T29" fmla="*/ 1415481 h 13782676"/>
              <a:gd name="T30" fmla="*/ 448341 w 10771844"/>
              <a:gd name="T31" fmla="*/ 1420916 h 13782676"/>
              <a:gd name="T32" fmla="*/ 698851 w 10771844"/>
              <a:gd name="T33" fmla="*/ 1113810 h 13782676"/>
              <a:gd name="T34" fmla="*/ 701570 w 10771844"/>
              <a:gd name="T35" fmla="*/ 892895 h 13782676"/>
              <a:gd name="T36" fmla="*/ 640593 w 10771844"/>
              <a:gd name="T37" fmla="*/ 857564 h 13782676"/>
              <a:gd name="T38" fmla="*/ 203269 w 10771844"/>
              <a:gd name="T39" fmla="*/ 836211 h 13782676"/>
              <a:gd name="T40" fmla="*/ 541554 w 10771844"/>
              <a:gd name="T41" fmla="*/ 795056 h 13782676"/>
              <a:gd name="T42" fmla="*/ 155109 w 10771844"/>
              <a:gd name="T43" fmla="*/ 793115 h 13782676"/>
              <a:gd name="T44" fmla="*/ 749159 w 10771844"/>
              <a:gd name="T45" fmla="*/ 282915 h 13782676"/>
              <a:gd name="T46" fmla="*/ 749159 w 10771844"/>
              <a:gd name="T47" fmla="*/ 709996 h 13782676"/>
              <a:gd name="T48" fmla="*/ 749159 w 10771844"/>
              <a:gd name="T49" fmla="*/ 282915 h 13782676"/>
              <a:gd name="T50" fmla="*/ 900833 w 10771844"/>
              <a:gd name="T51" fmla="*/ 220464 h 13782676"/>
              <a:gd name="T52" fmla="*/ 1114425 w 10771844"/>
              <a:gd name="T53" fmla="*/ 343504 h 13782676"/>
              <a:gd name="T54" fmla="*/ 754425 w 10771844"/>
              <a:gd name="T55" fmla="*/ 237154 h 13782676"/>
              <a:gd name="T56" fmla="*/ 148211 w 10771844"/>
              <a:gd name="T57" fmla="*/ 343504 h 13782676"/>
              <a:gd name="T58" fmla="*/ 148211 w 10771844"/>
              <a:gd name="T59" fmla="*/ 220464 h 13782676"/>
              <a:gd name="T60" fmla="*/ 284522 w 10771844"/>
              <a:gd name="T61" fmla="*/ 101693 h 13782676"/>
              <a:gd name="T62" fmla="*/ 580056 w 10771844"/>
              <a:gd name="T63" fmla="*/ 220464 h 137826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71844"/>
              <a:gd name="T97" fmla="*/ 0 h 13782676"/>
              <a:gd name="T98" fmla="*/ 10771844 w 10771844"/>
              <a:gd name="T99" fmla="*/ 13782676 h 137826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71844" h="13782676">
                <a:moveTo>
                  <a:pt x="945340" y="7802257"/>
                </a:moveTo>
                <a:cubicBezTo>
                  <a:pt x="1823502" y="7815886"/>
                  <a:pt x="1942449" y="8088467"/>
                  <a:pt x="1942449" y="8088467"/>
                </a:cubicBezTo>
                <a:cubicBezTo>
                  <a:pt x="1942449" y="8088467"/>
                  <a:pt x="1942449" y="8088467"/>
                  <a:pt x="1961218" y="8339963"/>
                </a:cubicBezTo>
                <a:cubicBezTo>
                  <a:pt x="1799807" y="8839201"/>
                  <a:pt x="181941" y="8606474"/>
                  <a:pt x="181941" y="8606474"/>
                </a:cubicBezTo>
                <a:cubicBezTo>
                  <a:pt x="-242232" y="8197323"/>
                  <a:pt x="208218" y="7840725"/>
                  <a:pt x="208218" y="7840725"/>
                </a:cubicBezTo>
                <a:cubicBezTo>
                  <a:pt x="499602" y="7809757"/>
                  <a:pt x="742687" y="7799112"/>
                  <a:pt x="945340" y="7802257"/>
                </a:cubicBezTo>
                <a:close/>
                <a:moveTo>
                  <a:pt x="1499256" y="3670300"/>
                </a:moveTo>
                <a:cubicBezTo>
                  <a:pt x="1499256" y="3670300"/>
                  <a:pt x="1499256" y="3670300"/>
                  <a:pt x="4922981" y="3670300"/>
                </a:cubicBezTo>
                <a:cubicBezTo>
                  <a:pt x="4757801" y="4011884"/>
                  <a:pt x="4660195" y="4394758"/>
                  <a:pt x="4660195" y="4800154"/>
                </a:cubicBezTo>
                <a:cubicBezTo>
                  <a:pt x="4660195" y="6234054"/>
                  <a:pt x="5823961" y="7397690"/>
                  <a:pt x="7258021" y="7397690"/>
                </a:cubicBezTo>
                <a:cubicBezTo>
                  <a:pt x="8692082" y="7397690"/>
                  <a:pt x="9855847" y="6234054"/>
                  <a:pt x="9855847" y="4800154"/>
                </a:cubicBezTo>
                <a:cubicBezTo>
                  <a:pt x="9855847" y="4394758"/>
                  <a:pt x="9761995" y="4011884"/>
                  <a:pt x="9596815" y="3670300"/>
                </a:cubicBezTo>
                <a:cubicBezTo>
                  <a:pt x="9596815" y="3670300"/>
                  <a:pt x="9596815" y="3670300"/>
                  <a:pt x="10771844" y="3670300"/>
                </a:cubicBezTo>
                <a:cubicBezTo>
                  <a:pt x="10771844" y="3670300"/>
                  <a:pt x="10771844" y="3670300"/>
                  <a:pt x="10771844" y="7667954"/>
                </a:cubicBezTo>
                <a:cubicBezTo>
                  <a:pt x="10771844" y="7667954"/>
                  <a:pt x="10771844" y="7667954"/>
                  <a:pt x="8962376" y="7667954"/>
                </a:cubicBezTo>
                <a:cubicBezTo>
                  <a:pt x="8962376" y="7667954"/>
                  <a:pt x="8962376" y="7667954"/>
                  <a:pt x="9183867" y="7686723"/>
                </a:cubicBezTo>
                <a:cubicBezTo>
                  <a:pt x="9183867" y="7686723"/>
                  <a:pt x="9183867" y="7686723"/>
                  <a:pt x="7701003" y="8628893"/>
                </a:cubicBezTo>
                <a:cubicBezTo>
                  <a:pt x="7701003" y="8628893"/>
                  <a:pt x="7701003" y="8628893"/>
                  <a:pt x="7701003" y="10989949"/>
                </a:cubicBezTo>
                <a:cubicBezTo>
                  <a:pt x="7701003" y="11046254"/>
                  <a:pt x="7689741" y="11095051"/>
                  <a:pt x="7667217" y="11143849"/>
                </a:cubicBezTo>
                <a:cubicBezTo>
                  <a:pt x="7667217" y="11143849"/>
                  <a:pt x="7667217" y="11143849"/>
                  <a:pt x="9330275" y="13493644"/>
                </a:cubicBezTo>
                <a:cubicBezTo>
                  <a:pt x="9371571" y="13549949"/>
                  <a:pt x="9480439" y="13763908"/>
                  <a:pt x="9457915" y="13782676"/>
                </a:cubicBezTo>
                <a:cubicBezTo>
                  <a:pt x="9457915" y="13782676"/>
                  <a:pt x="9457915" y="13782676"/>
                  <a:pt x="9142572" y="13778922"/>
                </a:cubicBezTo>
                <a:cubicBezTo>
                  <a:pt x="9097523" y="13771415"/>
                  <a:pt x="9067490" y="13763908"/>
                  <a:pt x="9029949" y="13707603"/>
                </a:cubicBezTo>
                <a:cubicBezTo>
                  <a:pt x="9029949" y="13707603"/>
                  <a:pt x="9029949" y="13707603"/>
                  <a:pt x="7490775" y="11534230"/>
                </a:cubicBezTo>
                <a:cubicBezTo>
                  <a:pt x="7490775" y="11534230"/>
                  <a:pt x="7490775" y="11534230"/>
                  <a:pt x="7490775" y="13643790"/>
                </a:cubicBezTo>
                <a:cubicBezTo>
                  <a:pt x="7490775" y="13711356"/>
                  <a:pt x="7456988" y="13767661"/>
                  <a:pt x="7408185" y="13767661"/>
                </a:cubicBezTo>
                <a:cubicBezTo>
                  <a:pt x="7408185" y="13767661"/>
                  <a:pt x="7408185" y="13767661"/>
                  <a:pt x="6968957" y="13767661"/>
                </a:cubicBezTo>
                <a:cubicBezTo>
                  <a:pt x="6923908" y="13767661"/>
                  <a:pt x="6886367" y="13711356"/>
                  <a:pt x="6886367" y="13643790"/>
                </a:cubicBezTo>
                <a:cubicBezTo>
                  <a:pt x="6886367" y="13643790"/>
                  <a:pt x="6886367" y="13643790"/>
                  <a:pt x="6886367" y="11564259"/>
                </a:cubicBezTo>
                <a:cubicBezTo>
                  <a:pt x="6886367" y="11564259"/>
                  <a:pt x="6886367" y="11564259"/>
                  <a:pt x="5166996" y="13685081"/>
                </a:cubicBezTo>
                <a:cubicBezTo>
                  <a:pt x="5121947" y="13745139"/>
                  <a:pt x="5088160" y="13737632"/>
                  <a:pt x="5020587" y="13737632"/>
                </a:cubicBezTo>
                <a:cubicBezTo>
                  <a:pt x="5020587" y="13737632"/>
                  <a:pt x="5020587" y="13737632"/>
                  <a:pt x="4333590" y="13737632"/>
                </a:cubicBezTo>
                <a:cubicBezTo>
                  <a:pt x="4296049" y="13707603"/>
                  <a:pt x="4648933" y="13362265"/>
                  <a:pt x="4697736" y="13302207"/>
                </a:cubicBezTo>
                <a:cubicBezTo>
                  <a:pt x="4697736" y="13302207"/>
                  <a:pt x="4697736" y="13302207"/>
                  <a:pt x="6754974" y="10768483"/>
                </a:cubicBezTo>
                <a:cubicBezTo>
                  <a:pt x="6754974" y="10768483"/>
                  <a:pt x="6754974" y="10768483"/>
                  <a:pt x="6781253" y="10738453"/>
                </a:cubicBezTo>
                <a:cubicBezTo>
                  <a:pt x="6781253" y="10738453"/>
                  <a:pt x="6781253" y="10738453"/>
                  <a:pt x="6781253" y="8632647"/>
                </a:cubicBezTo>
                <a:cubicBezTo>
                  <a:pt x="6781253" y="8632647"/>
                  <a:pt x="6781253" y="8632647"/>
                  <a:pt x="6762482" y="8628893"/>
                </a:cubicBezTo>
                <a:cubicBezTo>
                  <a:pt x="6728696" y="8621386"/>
                  <a:pt x="6480926" y="8467485"/>
                  <a:pt x="6191862" y="8291063"/>
                </a:cubicBezTo>
                <a:cubicBezTo>
                  <a:pt x="6191862" y="8291063"/>
                  <a:pt x="6191862" y="8291063"/>
                  <a:pt x="1964763" y="8336107"/>
                </a:cubicBezTo>
                <a:cubicBezTo>
                  <a:pt x="1964763" y="8336107"/>
                  <a:pt x="1964763" y="8336107"/>
                  <a:pt x="1964763" y="8084611"/>
                </a:cubicBezTo>
                <a:cubicBezTo>
                  <a:pt x="1964763" y="8084611"/>
                  <a:pt x="1964763" y="8084611"/>
                  <a:pt x="5940338" y="8133409"/>
                </a:cubicBezTo>
                <a:cubicBezTo>
                  <a:pt x="5579946" y="7908189"/>
                  <a:pt x="5234570" y="7686723"/>
                  <a:pt x="5234570" y="7686723"/>
                </a:cubicBezTo>
                <a:cubicBezTo>
                  <a:pt x="5234570" y="7686723"/>
                  <a:pt x="5234570" y="7686723"/>
                  <a:pt x="5426028" y="7667954"/>
                </a:cubicBezTo>
                <a:cubicBezTo>
                  <a:pt x="5426028" y="7667954"/>
                  <a:pt x="5426028" y="7667954"/>
                  <a:pt x="1499256" y="7667954"/>
                </a:cubicBezTo>
                <a:cubicBezTo>
                  <a:pt x="1499256" y="7667954"/>
                  <a:pt x="1499256" y="7667954"/>
                  <a:pt x="1499256" y="3670300"/>
                </a:cubicBezTo>
                <a:close/>
                <a:moveTo>
                  <a:pt x="7241243" y="2735264"/>
                </a:moveTo>
                <a:cubicBezTo>
                  <a:pt x="8382774" y="2735264"/>
                  <a:pt x="9308168" y="3659591"/>
                  <a:pt x="9308168" y="4799808"/>
                </a:cubicBezTo>
                <a:cubicBezTo>
                  <a:pt x="9308168" y="5940024"/>
                  <a:pt x="8382774" y="6864351"/>
                  <a:pt x="7241243" y="6864351"/>
                </a:cubicBezTo>
                <a:cubicBezTo>
                  <a:pt x="6099712" y="6864351"/>
                  <a:pt x="5174318" y="5940024"/>
                  <a:pt x="5174318" y="4799808"/>
                </a:cubicBezTo>
                <a:cubicBezTo>
                  <a:pt x="5174318" y="3659591"/>
                  <a:pt x="6099712" y="2735264"/>
                  <a:pt x="7241243" y="2735264"/>
                </a:cubicBezTo>
                <a:close/>
                <a:moveTo>
                  <a:pt x="7202054" y="0"/>
                </a:moveTo>
                <a:cubicBezTo>
                  <a:pt x="7202054" y="0"/>
                  <a:pt x="7202054" y="0"/>
                  <a:pt x="8707297" y="2131477"/>
                </a:cubicBezTo>
                <a:cubicBezTo>
                  <a:pt x="8707297" y="2131477"/>
                  <a:pt x="8707297" y="2131477"/>
                  <a:pt x="10771844" y="2131477"/>
                </a:cubicBezTo>
                <a:cubicBezTo>
                  <a:pt x="10771844" y="2131477"/>
                  <a:pt x="10771844" y="2131477"/>
                  <a:pt x="10771844" y="3321050"/>
                </a:cubicBezTo>
                <a:cubicBezTo>
                  <a:pt x="10771844" y="3321050"/>
                  <a:pt x="10771844" y="3321050"/>
                  <a:pt x="9349183" y="3321050"/>
                </a:cubicBezTo>
                <a:cubicBezTo>
                  <a:pt x="8879968" y="2698119"/>
                  <a:pt x="8132977" y="2292839"/>
                  <a:pt x="7292143" y="2292839"/>
                </a:cubicBezTo>
                <a:cubicBezTo>
                  <a:pt x="6447555" y="2292839"/>
                  <a:pt x="5704318" y="2698119"/>
                  <a:pt x="5235103" y="3321050"/>
                </a:cubicBezTo>
                <a:cubicBezTo>
                  <a:pt x="5235103" y="3321050"/>
                  <a:pt x="5235103" y="3321050"/>
                  <a:pt x="1432581" y="3321050"/>
                </a:cubicBezTo>
                <a:cubicBezTo>
                  <a:pt x="1432581" y="3321050"/>
                  <a:pt x="1432581" y="3321050"/>
                  <a:pt x="1432581" y="2296591"/>
                </a:cubicBezTo>
                <a:cubicBezTo>
                  <a:pt x="1432581" y="2296591"/>
                  <a:pt x="1432581" y="2296591"/>
                  <a:pt x="1432581" y="2131477"/>
                </a:cubicBezTo>
                <a:cubicBezTo>
                  <a:pt x="1432581" y="2131477"/>
                  <a:pt x="1432581" y="2131477"/>
                  <a:pt x="1432581" y="983181"/>
                </a:cubicBezTo>
                <a:cubicBezTo>
                  <a:pt x="1432581" y="983181"/>
                  <a:pt x="1432581" y="983181"/>
                  <a:pt x="2750138" y="983181"/>
                </a:cubicBezTo>
                <a:cubicBezTo>
                  <a:pt x="2750138" y="983181"/>
                  <a:pt x="2750138" y="983181"/>
                  <a:pt x="2750138" y="2131477"/>
                </a:cubicBezTo>
                <a:cubicBezTo>
                  <a:pt x="2750138" y="2131477"/>
                  <a:pt x="2750138" y="2131477"/>
                  <a:pt x="5606721" y="2131477"/>
                </a:cubicBezTo>
                <a:cubicBezTo>
                  <a:pt x="5606721" y="2131477"/>
                  <a:pt x="5606721" y="2131477"/>
                  <a:pt x="7202054" y="0"/>
                </a:cubicBez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1031" name="KSO_Shape"/>
          <p:cNvSpPr>
            <a:spLocks noChangeArrowheads="1"/>
          </p:cNvSpPr>
          <p:nvPr/>
        </p:nvSpPr>
        <p:spPr bwMode="auto">
          <a:xfrm rot="-934860">
            <a:off x="10645775" y="3352800"/>
            <a:ext cx="1084263" cy="1069975"/>
          </a:xfrm>
          <a:custGeom>
            <a:avLst/>
            <a:gdLst>
              <a:gd name="T0" fmla="*/ 987719 w 1622425"/>
              <a:gd name="T1" fmla="*/ 309646 h 1601788"/>
              <a:gd name="T2" fmla="*/ 578889 w 1622425"/>
              <a:gd name="T3" fmla="*/ 280009 h 1601788"/>
              <a:gd name="T4" fmla="*/ 538556 w 1622425"/>
              <a:gd name="T5" fmla="*/ 287434 h 1601788"/>
              <a:gd name="T6" fmla="*/ 506077 w 1622425"/>
              <a:gd name="T7" fmla="*/ 299949 h 1601788"/>
              <a:gd name="T8" fmla="*/ 488882 w 1622425"/>
              <a:gd name="T9" fmla="*/ 311828 h 1601788"/>
              <a:gd name="T10" fmla="*/ 476357 w 1622425"/>
              <a:gd name="T11" fmla="*/ 329859 h 1601788"/>
              <a:gd name="T12" fmla="*/ 468715 w 1622425"/>
              <a:gd name="T13" fmla="*/ 354466 h 1601788"/>
              <a:gd name="T14" fmla="*/ 467867 w 1622425"/>
              <a:gd name="T15" fmla="*/ 386498 h 1601788"/>
              <a:gd name="T16" fmla="*/ 473174 w 1622425"/>
              <a:gd name="T17" fmla="*/ 421499 h 1601788"/>
              <a:gd name="T18" fmla="*/ 469989 w 1622425"/>
              <a:gd name="T19" fmla="*/ 434226 h 1601788"/>
              <a:gd name="T20" fmla="*/ 466168 w 1622425"/>
              <a:gd name="T21" fmla="*/ 445045 h 1601788"/>
              <a:gd name="T22" fmla="*/ 471475 w 1622425"/>
              <a:gd name="T23" fmla="*/ 487471 h 1601788"/>
              <a:gd name="T24" fmla="*/ 479966 w 1622425"/>
              <a:gd name="T25" fmla="*/ 504865 h 1601788"/>
              <a:gd name="T26" fmla="*/ 493764 w 1622425"/>
              <a:gd name="T27" fmla="*/ 509956 h 1601788"/>
              <a:gd name="T28" fmla="*/ 502043 w 1622425"/>
              <a:gd name="T29" fmla="*/ 561079 h 1601788"/>
              <a:gd name="T30" fmla="*/ 511384 w 1622425"/>
              <a:gd name="T31" fmla="*/ 573383 h 1601788"/>
              <a:gd name="T32" fmla="*/ 495038 w 1622425"/>
              <a:gd name="T33" fmla="*/ 598202 h 1601788"/>
              <a:gd name="T34" fmla="*/ 480179 w 1622425"/>
              <a:gd name="T35" fmla="*/ 620264 h 1601788"/>
              <a:gd name="T36" fmla="*/ 363636 w 1622425"/>
              <a:gd name="T37" fmla="*/ 666719 h 1601788"/>
              <a:gd name="T38" fmla="*/ 325851 w 1622425"/>
              <a:gd name="T39" fmla="*/ 681781 h 1601788"/>
              <a:gd name="T40" fmla="*/ 309717 w 1622425"/>
              <a:gd name="T41" fmla="*/ 694933 h 1601788"/>
              <a:gd name="T42" fmla="*/ 303561 w 1622425"/>
              <a:gd name="T43" fmla="*/ 723146 h 1601788"/>
              <a:gd name="T44" fmla="*/ 853580 w 1622425"/>
              <a:gd name="T45" fmla="*/ 780208 h 1601788"/>
              <a:gd name="T46" fmla="*/ 850184 w 1622425"/>
              <a:gd name="T47" fmla="*/ 701084 h 1601788"/>
              <a:gd name="T48" fmla="*/ 841905 w 1622425"/>
              <a:gd name="T49" fmla="*/ 689629 h 1601788"/>
              <a:gd name="T50" fmla="*/ 816431 w 1622425"/>
              <a:gd name="T51" fmla="*/ 675417 h 1601788"/>
              <a:gd name="T52" fmla="*/ 722390 w 1622425"/>
              <a:gd name="T53" fmla="*/ 637234 h 1601788"/>
              <a:gd name="T54" fmla="*/ 670594 w 1622425"/>
              <a:gd name="T55" fmla="*/ 614536 h 1601788"/>
              <a:gd name="T56" fmla="*/ 638752 w 1622425"/>
              <a:gd name="T57" fmla="*/ 580807 h 1601788"/>
              <a:gd name="T58" fmla="*/ 642573 w 1622425"/>
              <a:gd name="T59" fmla="*/ 567443 h 1601788"/>
              <a:gd name="T60" fmla="*/ 652975 w 1622425"/>
              <a:gd name="T61" fmla="*/ 553018 h 1601788"/>
              <a:gd name="T62" fmla="*/ 656159 w 1622425"/>
              <a:gd name="T63" fmla="*/ 532442 h 1601788"/>
              <a:gd name="T64" fmla="*/ 659768 w 1622425"/>
              <a:gd name="T65" fmla="*/ 514623 h 1601788"/>
              <a:gd name="T66" fmla="*/ 668259 w 1622425"/>
              <a:gd name="T67" fmla="*/ 507623 h 1601788"/>
              <a:gd name="T68" fmla="*/ 678236 w 1622425"/>
              <a:gd name="T69" fmla="*/ 498926 h 1601788"/>
              <a:gd name="T70" fmla="*/ 685666 w 1622425"/>
              <a:gd name="T71" fmla="*/ 474106 h 1601788"/>
              <a:gd name="T72" fmla="*/ 686303 w 1622425"/>
              <a:gd name="T73" fmla="*/ 446954 h 1601788"/>
              <a:gd name="T74" fmla="*/ 678873 w 1622425"/>
              <a:gd name="T75" fmla="*/ 429347 h 1601788"/>
              <a:gd name="T76" fmla="*/ 676326 w 1622425"/>
              <a:gd name="T77" fmla="*/ 415559 h 1601788"/>
              <a:gd name="T78" fmla="*/ 679935 w 1622425"/>
              <a:gd name="T79" fmla="*/ 368467 h 1601788"/>
              <a:gd name="T80" fmla="*/ 675264 w 1622425"/>
              <a:gd name="T81" fmla="*/ 328798 h 1601788"/>
              <a:gd name="T82" fmla="*/ 665287 w 1622425"/>
              <a:gd name="T83" fmla="*/ 310980 h 1601788"/>
              <a:gd name="T84" fmla="*/ 628138 w 1622425"/>
              <a:gd name="T85" fmla="*/ 291464 h 1601788"/>
              <a:gd name="T86" fmla="*/ 603089 w 1622425"/>
              <a:gd name="T87" fmla="*/ 281918 h 1601788"/>
              <a:gd name="T88" fmla="*/ 987719 w 1622425"/>
              <a:gd name="T89" fmla="*/ 0 h 1601788"/>
              <a:gd name="T90" fmla="*/ 937856 w 1622425"/>
              <a:gd name="T91" fmla="*/ 0 h 1601788"/>
              <a:gd name="T92" fmla="*/ 142015 w 1622425"/>
              <a:gd name="T93" fmla="*/ 0 h 1601788"/>
              <a:gd name="T94" fmla="*/ 50735 w 1622425"/>
              <a:gd name="T95" fmla="*/ 1068702 h 1601788"/>
              <a:gd name="T96" fmla="*/ 33328 w 1622425"/>
              <a:gd name="T97" fmla="*/ 1062339 h 1601788"/>
              <a:gd name="T98" fmla="*/ 18468 w 1622425"/>
              <a:gd name="T99" fmla="*/ 1051308 h 1601788"/>
              <a:gd name="T100" fmla="*/ 7642 w 1622425"/>
              <a:gd name="T101" fmla="*/ 1036671 h 1601788"/>
              <a:gd name="T102" fmla="*/ 1274 w 1622425"/>
              <a:gd name="T103" fmla="*/ 1019277 h 1601788"/>
              <a:gd name="T104" fmla="*/ 212 w 1622425"/>
              <a:gd name="T105" fmla="*/ 60244 h 1601788"/>
              <a:gd name="T106" fmla="*/ 3821 w 1622425"/>
              <a:gd name="T107" fmla="*/ 41789 h 1601788"/>
              <a:gd name="T108" fmla="*/ 12736 w 1622425"/>
              <a:gd name="T109" fmla="*/ 25455 h 1601788"/>
              <a:gd name="T110" fmla="*/ 25474 w 1622425"/>
              <a:gd name="T111" fmla="*/ 12515 h 1601788"/>
              <a:gd name="T112" fmla="*/ 41607 w 1622425"/>
              <a:gd name="T113" fmla="*/ 3818 h 1601788"/>
              <a:gd name="T114" fmla="*/ 60288 w 1622425"/>
              <a:gd name="T115" fmla="*/ 0 h 16017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22425"/>
              <a:gd name="T175" fmla="*/ 0 h 1601788"/>
              <a:gd name="T176" fmla="*/ 1622425 w 1622425"/>
              <a:gd name="T177" fmla="*/ 1601788 h 16017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032" name="文本框 2"/>
          <p:cNvSpPr>
            <a:spLocks noChangeArrowheads="1"/>
          </p:cNvSpPr>
          <p:nvPr/>
        </p:nvSpPr>
        <p:spPr bwMode="auto">
          <a:xfrm>
            <a:off x="0" y="0"/>
            <a:ext cx="2057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buFont typeface="Arial" pitchFamily="34" charset="0"/>
              <a:buNone/>
            </a:pPr>
            <a:r>
              <a:rPr lang="en-US" altLang="zh-CN" sz="4400" b="1" dirty="0">
                <a:solidFill>
                  <a:srgbClr val="FF4664"/>
                </a:solidFill>
                <a:latin typeface="Broadway" pitchFamily="82" charset="0"/>
                <a:ea typeface="华文隶书" pitchFamily="2" charset="-122"/>
                <a:sym typeface="Microsoft New Tai Lue" pitchFamily="34" charset="0"/>
              </a:rPr>
              <a:t>SMG</a:t>
            </a:r>
            <a:endParaRPr lang="zh-CN" altLang="en-US" sz="4400" b="1" dirty="0">
              <a:solidFill>
                <a:srgbClr val="FF4664"/>
              </a:solidFill>
              <a:latin typeface="Broadway" pitchFamily="82" charset="0"/>
              <a:ea typeface="华文隶书" pitchFamily="2" charset="-122"/>
              <a:sym typeface="Microsoft New Tai Lue"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0-#ppt_w/2"/>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9"/>
                                        </p:tgtEl>
                                        <p:attrNameLst>
                                          <p:attrName>style.visibility</p:attrName>
                                        </p:attrNameLst>
                                      </p:cBhvr>
                                      <p:to>
                                        <p:strVal val="visible"/>
                                      </p:to>
                                    </p:set>
                                    <p:anim calcmode="lin" valueType="num">
                                      <p:cBhvr additive="base">
                                        <p:cTn id="11" dur="500" fill="hold"/>
                                        <p:tgtEl>
                                          <p:spTgt spid="1029"/>
                                        </p:tgtEl>
                                        <p:attrNameLst>
                                          <p:attrName>ppt_x</p:attrName>
                                        </p:attrNameLst>
                                      </p:cBhvr>
                                      <p:tavLst>
                                        <p:tav tm="0">
                                          <p:val>
                                            <p:strVal val="#ppt_x"/>
                                          </p:val>
                                        </p:tav>
                                        <p:tav tm="100000">
                                          <p:val>
                                            <p:strVal val="#ppt_x"/>
                                          </p:val>
                                        </p:tav>
                                      </p:tavLst>
                                    </p:anim>
                                    <p:anim calcmode="lin" valueType="num">
                                      <p:cBhvr additive="base">
                                        <p:cTn id="12" dur="500" fill="hold"/>
                                        <p:tgtEl>
                                          <p:spTgt spid="1029"/>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031"/>
                                        </p:tgtEl>
                                        <p:attrNameLst>
                                          <p:attrName>style.visibility</p:attrName>
                                        </p:attrNameLst>
                                      </p:cBhvr>
                                      <p:to>
                                        <p:strVal val="visible"/>
                                      </p:to>
                                    </p:set>
                                    <p:anim calcmode="lin" valueType="num">
                                      <p:cBhvr additive="base">
                                        <p:cTn id="15" dur="500" fill="hold"/>
                                        <p:tgtEl>
                                          <p:spTgt spid="1031"/>
                                        </p:tgtEl>
                                        <p:attrNameLst>
                                          <p:attrName>ppt_x</p:attrName>
                                        </p:attrNameLst>
                                      </p:cBhvr>
                                      <p:tavLst>
                                        <p:tav tm="0">
                                          <p:val>
                                            <p:strVal val="1+#ppt_w/2"/>
                                          </p:val>
                                        </p:tav>
                                        <p:tav tm="100000">
                                          <p:val>
                                            <p:strVal val="#ppt_x"/>
                                          </p:val>
                                        </p:tav>
                                      </p:tavLst>
                                    </p:anim>
                                    <p:anim calcmode="lin" valueType="num">
                                      <p:cBhvr additive="base">
                                        <p:cTn id="16" dur="500" fill="hold"/>
                                        <p:tgtEl>
                                          <p:spTgt spid="103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fade">
                                      <p:cBhvr>
                                        <p:cTn id="23" dur="500"/>
                                        <p:tgtEl>
                                          <p:spTgt spid="10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fade">
                                      <p:cBhvr>
                                        <p:cTn id="26"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p:bldP spid="1028" grpId="0"/>
      <p:bldP spid="1029" grpId="0" animBg="1"/>
      <p:bldP spid="1030" grpId="0" animBg="1"/>
      <p:bldP spid="1031" grpId="0" animBg="1"/>
      <p:bldP spid="10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19" name="矩形 3"/>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0" name="文本框 7"/>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02</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9221" name="矩形 8"/>
          <p:cNvSpPr>
            <a:spLocks noChangeArrowheads="1"/>
          </p:cNvSpPr>
          <p:nvPr/>
        </p:nvSpPr>
        <p:spPr bwMode="auto">
          <a:xfrm>
            <a:off x="6415088" y="2960688"/>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技术实现</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50" name="任意多边形 1"/>
          <p:cNvSpPr>
            <a:spLocks noChangeArrowheads="1"/>
          </p:cNvSpPr>
          <p:nvPr/>
        </p:nvSpPr>
        <p:spPr bwMode="auto">
          <a:xfrm>
            <a:off x="885825" y="1027113"/>
            <a:ext cx="5153025" cy="2289175"/>
          </a:xfrm>
          <a:custGeom>
            <a:avLst/>
            <a:gdLst>
              <a:gd name="T0" fmla="*/ 0 w 5151600"/>
              <a:gd name="T1" fmla="*/ 0 h 2289600"/>
              <a:gd name="T2" fmla="*/ 5154450 w 5151600"/>
              <a:gd name="T3" fmla="*/ 0 h 2289600"/>
              <a:gd name="T4" fmla="*/ 5154450 w 5151600"/>
              <a:gd name="T5" fmla="*/ 1712964 h 2289600"/>
              <a:gd name="T6" fmla="*/ 3288240 w 5151600"/>
              <a:gd name="T7" fmla="*/ 1712964 h 2289600"/>
              <a:gd name="T8" fmla="*/ 3288240 w 5151600"/>
              <a:gd name="T9" fmla="*/ 2288750 h 2289600"/>
              <a:gd name="T10" fmla="*/ 0 w 5151600"/>
              <a:gd name="T11" fmla="*/ 2288750 h 2289600"/>
              <a:gd name="T12" fmla="*/ 0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0" y="0"/>
                </a:moveTo>
                <a:lnTo>
                  <a:pt x="5151600" y="0"/>
                </a:lnTo>
                <a:lnTo>
                  <a:pt x="5151600" y="1713600"/>
                </a:lnTo>
                <a:lnTo>
                  <a:pt x="3286422" y="1713600"/>
                </a:lnTo>
                <a:lnTo>
                  <a:pt x="3286422" y="2289600"/>
                </a:lnTo>
                <a:lnTo>
                  <a:pt x="0" y="2289600"/>
                </a:lnTo>
                <a:lnTo>
                  <a:pt x="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1" name="任意多边形 2"/>
          <p:cNvSpPr>
            <a:spLocks noChangeArrowheads="1"/>
          </p:cNvSpPr>
          <p:nvPr/>
        </p:nvSpPr>
        <p:spPr bwMode="auto">
          <a:xfrm>
            <a:off x="6149975" y="1027113"/>
            <a:ext cx="5151438" cy="2289175"/>
          </a:xfrm>
          <a:custGeom>
            <a:avLst/>
            <a:gdLst>
              <a:gd name="T0" fmla="*/ 0 w 5151600"/>
              <a:gd name="T1" fmla="*/ 0 h 2289600"/>
              <a:gd name="T2" fmla="*/ 5151276 w 5151600"/>
              <a:gd name="T3" fmla="*/ 0 h 2289600"/>
              <a:gd name="T4" fmla="*/ 5151276 w 5151600"/>
              <a:gd name="T5" fmla="*/ 2288750 h 2289600"/>
              <a:gd name="T6" fmla="*/ 1865062 w 5151600"/>
              <a:gd name="T7" fmla="*/ 2288750 h 2289600"/>
              <a:gd name="T8" fmla="*/ 1865062 w 5151600"/>
              <a:gd name="T9" fmla="*/ 1712964 h 2289600"/>
              <a:gd name="T10" fmla="*/ 0 w 5151600"/>
              <a:gd name="T11" fmla="*/ 1712964 h 2289600"/>
              <a:gd name="T12" fmla="*/ 0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0" y="0"/>
                </a:moveTo>
                <a:lnTo>
                  <a:pt x="5151600" y="0"/>
                </a:lnTo>
                <a:lnTo>
                  <a:pt x="5151600" y="2289600"/>
                </a:lnTo>
                <a:lnTo>
                  <a:pt x="1865180" y="2289600"/>
                </a:lnTo>
                <a:lnTo>
                  <a:pt x="1865180" y="1713600"/>
                </a:lnTo>
                <a:lnTo>
                  <a:pt x="0" y="1713600"/>
                </a:lnTo>
                <a:lnTo>
                  <a:pt x="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2" name="任意多边形 3"/>
          <p:cNvSpPr>
            <a:spLocks noChangeArrowheads="1"/>
          </p:cNvSpPr>
          <p:nvPr/>
        </p:nvSpPr>
        <p:spPr bwMode="auto">
          <a:xfrm>
            <a:off x="885825" y="3432175"/>
            <a:ext cx="5153025" cy="2289175"/>
          </a:xfrm>
          <a:custGeom>
            <a:avLst/>
            <a:gdLst>
              <a:gd name="T0" fmla="*/ 0 w 5151600"/>
              <a:gd name="T1" fmla="*/ 0 h 2289600"/>
              <a:gd name="T2" fmla="*/ 3288241 w 5151600"/>
              <a:gd name="T3" fmla="*/ 0 h 2289600"/>
              <a:gd name="T4" fmla="*/ 3288241 w 5151600"/>
              <a:gd name="T5" fmla="*/ 575786 h 2289600"/>
              <a:gd name="T6" fmla="*/ 5154450 w 5151600"/>
              <a:gd name="T7" fmla="*/ 575786 h 2289600"/>
              <a:gd name="T8" fmla="*/ 5154450 w 5151600"/>
              <a:gd name="T9" fmla="*/ 2288750 h 2289600"/>
              <a:gd name="T10" fmla="*/ 0 w 5151600"/>
              <a:gd name="T11" fmla="*/ 2288750 h 2289600"/>
              <a:gd name="T12" fmla="*/ 0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0" y="0"/>
                </a:moveTo>
                <a:lnTo>
                  <a:pt x="3286423" y="0"/>
                </a:lnTo>
                <a:lnTo>
                  <a:pt x="3286423" y="576000"/>
                </a:lnTo>
                <a:lnTo>
                  <a:pt x="5151600" y="576000"/>
                </a:lnTo>
                <a:lnTo>
                  <a:pt x="5151600" y="2289600"/>
                </a:lnTo>
                <a:lnTo>
                  <a:pt x="0" y="2289600"/>
                </a:lnTo>
                <a:lnTo>
                  <a:pt x="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3" name="任意多边形 4"/>
          <p:cNvSpPr>
            <a:spLocks noChangeArrowheads="1"/>
          </p:cNvSpPr>
          <p:nvPr/>
        </p:nvSpPr>
        <p:spPr bwMode="auto">
          <a:xfrm>
            <a:off x="6149975" y="3432175"/>
            <a:ext cx="5151438" cy="2289175"/>
          </a:xfrm>
          <a:custGeom>
            <a:avLst/>
            <a:gdLst>
              <a:gd name="T0" fmla="*/ 1865062 w 5151600"/>
              <a:gd name="T1" fmla="*/ 0 h 2289600"/>
              <a:gd name="T2" fmla="*/ 5151276 w 5151600"/>
              <a:gd name="T3" fmla="*/ 0 h 2289600"/>
              <a:gd name="T4" fmla="*/ 5151276 w 5151600"/>
              <a:gd name="T5" fmla="*/ 2288750 h 2289600"/>
              <a:gd name="T6" fmla="*/ 0 w 5151600"/>
              <a:gd name="T7" fmla="*/ 2288750 h 2289600"/>
              <a:gd name="T8" fmla="*/ 0 w 5151600"/>
              <a:gd name="T9" fmla="*/ 575786 h 2289600"/>
              <a:gd name="T10" fmla="*/ 1865062 w 5151600"/>
              <a:gd name="T11" fmla="*/ 575786 h 2289600"/>
              <a:gd name="T12" fmla="*/ 1865062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1865180" y="0"/>
                </a:moveTo>
                <a:lnTo>
                  <a:pt x="5151600" y="0"/>
                </a:lnTo>
                <a:lnTo>
                  <a:pt x="5151600" y="2289600"/>
                </a:lnTo>
                <a:lnTo>
                  <a:pt x="0" y="2289600"/>
                </a:lnTo>
                <a:lnTo>
                  <a:pt x="0" y="576000"/>
                </a:lnTo>
                <a:lnTo>
                  <a:pt x="1865180" y="576000"/>
                </a:lnTo>
                <a:lnTo>
                  <a:pt x="186518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4" name="矩形 5"/>
          <p:cNvSpPr>
            <a:spLocks noChangeArrowheads="1"/>
          </p:cNvSpPr>
          <p:nvPr/>
        </p:nvSpPr>
        <p:spPr bwMode="auto">
          <a:xfrm>
            <a:off x="4257675" y="2813050"/>
            <a:ext cx="3673475" cy="1122363"/>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4400" b="1">
                <a:solidFill>
                  <a:srgbClr val="3D6869"/>
                </a:solidFill>
                <a:latin typeface="微软雅黑" pitchFamily="34" charset="-122"/>
                <a:ea typeface="微软雅黑" pitchFamily="34" charset="-122"/>
                <a:sym typeface="微软雅黑" pitchFamily="34" charset="-122"/>
              </a:rPr>
              <a:t>SWOT</a:t>
            </a:r>
            <a:r>
              <a:rPr lang="zh-CN" altLang="en-US" sz="4400" b="1">
                <a:solidFill>
                  <a:srgbClr val="3D6869"/>
                </a:solidFill>
                <a:latin typeface="微软雅黑" pitchFamily="34" charset="-122"/>
                <a:ea typeface="微软雅黑" pitchFamily="34" charset="-122"/>
                <a:sym typeface="微软雅黑" pitchFamily="34" charset="-122"/>
              </a:rPr>
              <a:t>分析</a:t>
            </a:r>
          </a:p>
        </p:txBody>
      </p:sp>
      <p:sp>
        <p:nvSpPr>
          <p:cNvPr id="10255" name="矩形 6"/>
          <p:cNvSpPr>
            <a:spLocks noChangeArrowheads="1"/>
          </p:cNvSpPr>
          <p:nvPr/>
        </p:nvSpPr>
        <p:spPr bwMode="auto">
          <a:xfrm>
            <a:off x="882650" y="1035050"/>
            <a:ext cx="735013" cy="733425"/>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6000" b="1">
                <a:solidFill>
                  <a:schemeClr val="bg1"/>
                </a:solidFill>
                <a:latin typeface="微软雅黑" pitchFamily="34" charset="-122"/>
                <a:ea typeface="微软雅黑" pitchFamily="34" charset="-122"/>
                <a:sym typeface="微软雅黑" pitchFamily="34" charset="-122"/>
              </a:rPr>
              <a:t>S</a:t>
            </a:r>
            <a:endParaRPr lang="zh-CN" altLang="en-US" sz="6000" b="1">
              <a:solidFill>
                <a:schemeClr val="bg1"/>
              </a:solidFill>
              <a:latin typeface="微软雅黑" pitchFamily="34" charset="-122"/>
              <a:ea typeface="微软雅黑" pitchFamily="34" charset="-122"/>
              <a:sym typeface="微软雅黑" pitchFamily="34" charset="-122"/>
            </a:endParaRPr>
          </a:p>
        </p:txBody>
      </p:sp>
      <p:sp>
        <p:nvSpPr>
          <p:cNvPr id="10256" name="矩形 7"/>
          <p:cNvSpPr>
            <a:spLocks noChangeArrowheads="1"/>
          </p:cNvSpPr>
          <p:nvPr/>
        </p:nvSpPr>
        <p:spPr bwMode="auto">
          <a:xfrm>
            <a:off x="10569575" y="4987925"/>
            <a:ext cx="735013" cy="733425"/>
          </a:xfrm>
          <a:prstGeom prst="rect">
            <a:avLst/>
          </a:prstGeom>
          <a:solidFill>
            <a:srgbClr val="3D6869"/>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6000" b="1">
                <a:solidFill>
                  <a:schemeClr val="bg1"/>
                </a:solidFill>
                <a:latin typeface="微软雅黑" pitchFamily="34" charset="-122"/>
                <a:ea typeface="微软雅黑" pitchFamily="34" charset="-122"/>
                <a:sym typeface="微软雅黑" pitchFamily="34" charset="-122"/>
              </a:rPr>
              <a:t>O</a:t>
            </a:r>
            <a:endParaRPr lang="zh-CN" altLang="en-US" sz="6000" b="1">
              <a:solidFill>
                <a:schemeClr val="bg1"/>
              </a:solidFill>
              <a:latin typeface="微软雅黑" pitchFamily="34" charset="-122"/>
              <a:ea typeface="微软雅黑" pitchFamily="34" charset="-122"/>
              <a:sym typeface="微软雅黑" pitchFamily="34" charset="-122"/>
            </a:endParaRPr>
          </a:p>
        </p:txBody>
      </p:sp>
      <p:sp>
        <p:nvSpPr>
          <p:cNvPr id="10257" name="矩形 8"/>
          <p:cNvSpPr>
            <a:spLocks noChangeArrowheads="1"/>
          </p:cNvSpPr>
          <p:nvPr/>
        </p:nvSpPr>
        <p:spPr bwMode="auto">
          <a:xfrm>
            <a:off x="10569575" y="1025525"/>
            <a:ext cx="735013" cy="735013"/>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4800" b="1">
                <a:solidFill>
                  <a:schemeClr val="bg1"/>
                </a:solidFill>
                <a:latin typeface="微软雅黑" pitchFamily="34" charset="-122"/>
                <a:ea typeface="微软雅黑" pitchFamily="34" charset="-122"/>
                <a:sym typeface="微软雅黑" pitchFamily="34" charset="-122"/>
              </a:rPr>
              <a:t>W</a:t>
            </a:r>
            <a:endParaRPr lang="zh-CN" altLang="en-US" sz="4800" b="1">
              <a:solidFill>
                <a:schemeClr val="bg1"/>
              </a:solidFill>
              <a:latin typeface="微软雅黑" pitchFamily="34" charset="-122"/>
              <a:ea typeface="微软雅黑" pitchFamily="34" charset="-122"/>
              <a:sym typeface="微软雅黑" pitchFamily="34" charset="-122"/>
            </a:endParaRPr>
          </a:p>
        </p:txBody>
      </p:sp>
      <p:sp>
        <p:nvSpPr>
          <p:cNvPr id="10258" name="矩形 9"/>
          <p:cNvSpPr>
            <a:spLocks noChangeArrowheads="1"/>
          </p:cNvSpPr>
          <p:nvPr/>
        </p:nvSpPr>
        <p:spPr bwMode="auto">
          <a:xfrm>
            <a:off x="882650" y="4987925"/>
            <a:ext cx="735013" cy="733425"/>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4800" b="1">
                <a:solidFill>
                  <a:schemeClr val="bg1"/>
                </a:solidFill>
                <a:latin typeface="微软雅黑" pitchFamily="34" charset="-122"/>
                <a:ea typeface="微软雅黑" pitchFamily="34" charset="-122"/>
                <a:sym typeface="微软雅黑" pitchFamily="34" charset="-122"/>
              </a:rPr>
              <a:t>T</a:t>
            </a:r>
            <a:endParaRPr lang="zh-CN" altLang="en-US" sz="4800" b="1">
              <a:solidFill>
                <a:schemeClr val="bg1"/>
              </a:solidFill>
              <a:latin typeface="微软雅黑" pitchFamily="34" charset="-122"/>
              <a:ea typeface="微软雅黑" pitchFamily="34" charset="-122"/>
              <a:sym typeface="微软雅黑" pitchFamily="34" charset="-122"/>
            </a:endParaRPr>
          </a:p>
        </p:txBody>
      </p:sp>
      <p:sp>
        <p:nvSpPr>
          <p:cNvPr id="13331" name="矩形 10"/>
          <p:cNvSpPr>
            <a:spLocks noChangeArrowheads="1"/>
          </p:cNvSpPr>
          <p:nvPr/>
        </p:nvSpPr>
        <p:spPr bwMode="auto">
          <a:xfrm>
            <a:off x="1617663" y="1104900"/>
            <a:ext cx="122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spcBef>
                <a:spcPts val="1000"/>
              </a:spcBef>
              <a:buFont typeface="Arial" pitchFamily="34" charset="0"/>
              <a:buNone/>
            </a:pPr>
            <a:r>
              <a:rPr lang="zh-CN" altLang="en-US" sz="2000" b="1">
                <a:solidFill>
                  <a:srgbClr val="FFA146"/>
                </a:solidFill>
                <a:latin typeface="微软雅黑" pitchFamily="34" charset="-122"/>
                <a:ea typeface="微软雅黑" pitchFamily="34" charset="-122"/>
                <a:sym typeface="微软雅黑" pitchFamily="34" charset="-122"/>
              </a:rPr>
              <a:t>优势</a:t>
            </a:r>
            <a:endParaRPr lang="en-US" sz="2000" b="1">
              <a:solidFill>
                <a:srgbClr val="FFA146"/>
              </a:solidFill>
              <a:latin typeface="微软雅黑" pitchFamily="34" charset="-122"/>
              <a:ea typeface="微软雅黑" pitchFamily="34" charset="-122"/>
              <a:sym typeface="微软雅黑" pitchFamily="34" charset="-122"/>
            </a:endParaRPr>
          </a:p>
        </p:txBody>
      </p:sp>
      <p:sp>
        <p:nvSpPr>
          <p:cNvPr id="13332" name="矩形 11"/>
          <p:cNvSpPr>
            <a:spLocks noChangeArrowheads="1"/>
          </p:cNvSpPr>
          <p:nvPr/>
        </p:nvSpPr>
        <p:spPr bwMode="auto">
          <a:xfrm>
            <a:off x="1617663" y="1420813"/>
            <a:ext cx="1228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buFont typeface="Arial" pitchFamily="34" charset="0"/>
              <a:buNone/>
            </a:pPr>
            <a:r>
              <a:rPr lang="en-US" altLang="zh-CN" sz="1400">
                <a:solidFill>
                  <a:srgbClr val="FFA146"/>
                </a:solidFill>
                <a:latin typeface="微软雅黑" pitchFamily="34" charset="-122"/>
                <a:ea typeface="微软雅黑" pitchFamily="34" charset="-122"/>
                <a:sym typeface="微软雅黑" pitchFamily="34" charset="-122"/>
              </a:rPr>
              <a:t>strengths</a:t>
            </a:r>
            <a:endParaRPr lang="zh-CN" altLang="en-US" sz="1400">
              <a:solidFill>
                <a:srgbClr val="FFA146"/>
              </a:solidFill>
              <a:latin typeface="微软雅黑" pitchFamily="34" charset="-122"/>
              <a:ea typeface="微软雅黑" pitchFamily="34" charset="-122"/>
              <a:sym typeface="微软雅黑" pitchFamily="34" charset="-122"/>
            </a:endParaRPr>
          </a:p>
        </p:txBody>
      </p:sp>
      <p:sp>
        <p:nvSpPr>
          <p:cNvPr id="13333" name="矩形 12"/>
          <p:cNvSpPr>
            <a:spLocks noChangeArrowheads="1"/>
          </p:cNvSpPr>
          <p:nvPr/>
        </p:nvSpPr>
        <p:spPr bwMode="auto">
          <a:xfrm>
            <a:off x="9340850" y="1152525"/>
            <a:ext cx="123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spcBef>
                <a:spcPts val="1000"/>
              </a:spcBef>
              <a:buFont typeface="Arial" pitchFamily="34" charset="0"/>
              <a:buNone/>
            </a:pPr>
            <a:r>
              <a:rPr lang="zh-CN" altLang="en-US" sz="2000" b="1">
                <a:solidFill>
                  <a:srgbClr val="FF4664"/>
                </a:solidFill>
                <a:latin typeface="微软雅黑" pitchFamily="34" charset="-122"/>
                <a:ea typeface="微软雅黑" pitchFamily="34" charset="-122"/>
                <a:sym typeface="微软雅黑" pitchFamily="34" charset="-122"/>
              </a:rPr>
              <a:t>劣势</a:t>
            </a:r>
            <a:endParaRPr lang="en-US" sz="2000" b="1">
              <a:solidFill>
                <a:srgbClr val="FF4664"/>
              </a:solidFill>
              <a:latin typeface="微软雅黑" pitchFamily="34" charset="-122"/>
              <a:ea typeface="微软雅黑" pitchFamily="34" charset="-122"/>
              <a:sym typeface="微软雅黑" pitchFamily="34" charset="-122"/>
            </a:endParaRPr>
          </a:p>
        </p:txBody>
      </p:sp>
      <p:sp>
        <p:nvSpPr>
          <p:cNvPr id="13334" name="矩形 13"/>
          <p:cNvSpPr>
            <a:spLocks noChangeArrowheads="1"/>
          </p:cNvSpPr>
          <p:nvPr/>
        </p:nvSpPr>
        <p:spPr bwMode="auto">
          <a:xfrm>
            <a:off x="9340850" y="1468438"/>
            <a:ext cx="1230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buFont typeface="Arial" pitchFamily="34" charset="0"/>
              <a:buNone/>
            </a:pPr>
            <a:r>
              <a:rPr lang="en-US" altLang="zh-CN" sz="1400">
                <a:solidFill>
                  <a:srgbClr val="FF4664"/>
                </a:solidFill>
                <a:latin typeface="微软雅黑" pitchFamily="34" charset="-122"/>
                <a:ea typeface="微软雅黑" pitchFamily="34" charset="-122"/>
                <a:sym typeface="微软雅黑" pitchFamily="34" charset="-122"/>
              </a:rPr>
              <a:t>Weakness</a:t>
            </a:r>
            <a:endParaRPr lang="zh-CN" altLang="en-US" sz="1400">
              <a:solidFill>
                <a:srgbClr val="FF4664"/>
              </a:solidFill>
              <a:latin typeface="微软雅黑" pitchFamily="34" charset="-122"/>
              <a:ea typeface="微软雅黑" pitchFamily="34" charset="-122"/>
              <a:sym typeface="微软雅黑" pitchFamily="34" charset="-122"/>
            </a:endParaRPr>
          </a:p>
        </p:txBody>
      </p:sp>
      <p:sp>
        <p:nvSpPr>
          <p:cNvPr id="13335" name="矩形 14"/>
          <p:cNvSpPr>
            <a:spLocks noChangeArrowheads="1"/>
          </p:cNvSpPr>
          <p:nvPr/>
        </p:nvSpPr>
        <p:spPr bwMode="auto">
          <a:xfrm>
            <a:off x="9340850" y="4994275"/>
            <a:ext cx="123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spcBef>
                <a:spcPts val="1000"/>
              </a:spcBef>
              <a:buFont typeface="Arial" pitchFamily="34" charset="0"/>
              <a:buNone/>
            </a:pPr>
            <a:r>
              <a:rPr lang="zh-CN" altLang="en-US" sz="2000" b="1">
                <a:solidFill>
                  <a:srgbClr val="3D6869"/>
                </a:solidFill>
                <a:latin typeface="微软雅黑" pitchFamily="34" charset="-122"/>
                <a:ea typeface="微软雅黑" pitchFamily="34" charset="-122"/>
                <a:sym typeface="微软雅黑" pitchFamily="34" charset="-122"/>
              </a:rPr>
              <a:t>机会</a:t>
            </a:r>
            <a:endParaRPr lang="en-US" sz="2000" b="1">
              <a:solidFill>
                <a:srgbClr val="3D6869"/>
              </a:solidFill>
              <a:latin typeface="微软雅黑" pitchFamily="34" charset="-122"/>
              <a:ea typeface="微软雅黑" pitchFamily="34" charset="-122"/>
              <a:sym typeface="微软雅黑" pitchFamily="34" charset="-122"/>
            </a:endParaRPr>
          </a:p>
        </p:txBody>
      </p:sp>
      <p:sp>
        <p:nvSpPr>
          <p:cNvPr id="13336" name="矩形 15"/>
          <p:cNvSpPr>
            <a:spLocks noChangeArrowheads="1"/>
          </p:cNvSpPr>
          <p:nvPr/>
        </p:nvSpPr>
        <p:spPr bwMode="auto">
          <a:xfrm>
            <a:off x="9166225" y="5308600"/>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buFont typeface="Arial" pitchFamily="34" charset="0"/>
              <a:buNone/>
            </a:pPr>
            <a:r>
              <a:rPr lang="en-US" altLang="zh-CN" sz="1400">
                <a:solidFill>
                  <a:srgbClr val="3D6869"/>
                </a:solidFill>
                <a:latin typeface="微软雅黑" pitchFamily="34" charset="-122"/>
                <a:ea typeface="微软雅黑" pitchFamily="34" charset="-122"/>
                <a:sym typeface="微软雅黑" pitchFamily="34" charset="-122"/>
              </a:rPr>
              <a:t>Opportunity</a:t>
            </a:r>
            <a:endParaRPr lang="zh-CN" altLang="en-US" sz="1400">
              <a:solidFill>
                <a:srgbClr val="3D6869"/>
              </a:solidFill>
              <a:latin typeface="微软雅黑" pitchFamily="34" charset="-122"/>
              <a:ea typeface="微软雅黑" pitchFamily="34" charset="-122"/>
              <a:sym typeface="微软雅黑" pitchFamily="34" charset="-122"/>
            </a:endParaRPr>
          </a:p>
        </p:txBody>
      </p:sp>
      <p:sp>
        <p:nvSpPr>
          <p:cNvPr id="13337" name="矩形 16"/>
          <p:cNvSpPr>
            <a:spLocks noChangeArrowheads="1"/>
          </p:cNvSpPr>
          <p:nvPr/>
        </p:nvSpPr>
        <p:spPr bwMode="auto">
          <a:xfrm>
            <a:off x="1617663" y="5005388"/>
            <a:ext cx="122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spcBef>
                <a:spcPts val="1000"/>
              </a:spcBef>
              <a:buFont typeface="Arial" pitchFamily="34" charset="0"/>
              <a:buNone/>
            </a:pPr>
            <a:r>
              <a:rPr lang="zh-CN" altLang="en-US" sz="2000" b="1">
                <a:solidFill>
                  <a:srgbClr val="22F2CC"/>
                </a:solidFill>
                <a:latin typeface="微软雅黑" pitchFamily="34" charset="-122"/>
                <a:ea typeface="微软雅黑" pitchFamily="34" charset="-122"/>
                <a:sym typeface="微软雅黑" pitchFamily="34" charset="-122"/>
              </a:rPr>
              <a:t>威胁</a:t>
            </a:r>
            <a:endParaRPr lang="en-US" sz="2000" b="1">
              <a:solidFill>
                <a:srgbClr val="22F2CC"/>
              </a:solidFill>
              <a:latin typeface="微软雅黑" pitchFamily="34" charset="-122"/>
              <a:ea typeface="微软雅黑" pitchFamily="34" charset="-122"/>
              <a:sym typeface="微软雅黑" pitchFamily="34" charset="-122"/>
            </a:endParaRPr>
          </a:p>
        </p:txBody>
      </p:sp>
      <p:sp>
        <p:nvSpPr>
          <p:cNvPr id="13338" name="矩形 17"/>
          <p:cNvSpPr>
            <a:spLocks noChangeArrowheads="1"/>
          </p:cNvSpPr>
          <p:nvPr/>
        </p:nvSpPr>
        <p:spPr bwMode="auto">
          <a:xfrm>
            <a:off x="1617663" y="5321300"/>
            <a:ext cx="1554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buFont typeface="Arial" pitchFamily="34" charset="0"/>
              <a:buNone/>
            </a:pPr>
            <a:r>
              <a:rPr lang="en-US" altLang="zh-CN" sz="1400">
                <a:solidFill>
                  <a:srgbClr val="22F2CC"/>
                </a:solidFill>
                <a:latin typeface="微软雅黑" pitchFamily="34" charset="-122"/>
                <a:ea typeface="微软雅黑" pitchFamily="34" charset="-122"/>
                <a:sym typeface="微软雅黑" pitchFamily="34" charset="-122"/>
              </a:rPr>
              <a:t>Threat</a:t>
            </a:r>
            <a:endParaRPr lang="zh-CN" altLang="en-US" sz="1400">
              <a:solidFill>
                <a:srgbClr val="22F2CC"/>
              </a:solidFill>
              <a:latin typeface="微软雅黑" pitchFamily="34" charset="-122"/>
              <a:ea typeface="微软雅黑" pitchFamily="34" charset="-122"/>
              <a:sym typeface="微软雅黑" pitchFamily="34" charset="-122"/>
            </a:endParaRPr>
          </a:p>
        </p:txBody>
      </p:sp>
      <p:sp>
        <p:nvSpPr>
          <p:cNvPr id="10267" name="矩形 18"/>
          <p:cNvSpPr>
            <a:spLocks noChangeArrowheads="1"/>
          </p:cNvSpPr>
          <p:nvPr/>
        </p:nvSpPr>
        <p:spPr bwMode="auto">
          <a:xfrm>
            <a:off x="1319213" y="1817688"/>
            <a:ext cx="2397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68" name="矩形 19"/>
          <p:cNvSpPr>
            <a:spLocks noChangeArrowheads="1"/>
          </p:cNvSpPr>
          <p:nvPr/>
        </p:nvSpPr>
        <p:spPr bwMode="auto">
          <a:xfrm>
            <a:off x="8142288" y="1817688"/>
            <a:ext cx="2397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69" name="矩形 20"/>
          <p:cNvSpPr>
            <a:spLocks noChangeArrowheads="1"/>
          </p:cNvSpPr>
          <p:nvPr/>
        </p:nvSpPr>
        <p:spPr bwMode="auto">
          <a:xfrm>
            <a:off x="8142288" y="3540125"/>
            <a:ext cx="23971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70" name="矩形 21"/>
          <p:cNvSpPr>
            <a:spLocks noChangeArrowheads="1"/>
          </p:cNvSpPr>
          <p:nvPr/>
        </p:nvSpPr>
        <p:spPr bwMode="auto">
          <a:xfrm>
            <a:off x="1319213" y="3514725"/>
            <a:ext cx="2397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71" name="灯片编号占位符 25"/>
          <p:cNvSpPr>
            <a:spLocks noChangeArrowheads="1"/>
          </p:cNvSpPr>
          <p:nvPr/>
        </p:nvSpPr>
        <p:spPr bwMode="auto">
          <a:xfrm>
            <a:off x="11757025" y="5805488"/>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4FA74A4D-891C-4EDC-8DF3-1C8833F6B040}"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11</a:t>
            </a:fld>
            <a:endParaRPr lang="en-US" altLang="zh-CN">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3331"/>
                                        </p:tgtEl>
                                        <p:attrNameLst>
                                          <p:attrName>style.visibility</p:attrName>
                                        </p:attrNameLst>
                                      </p:cBhvr>
                                      <p:to>
                                        <p:strVal val="visible"/>
                                      </p:to>
                                    </p:set>
                                    <p:animEffect>
                                      <p:cBhvr>
                                        <p:cTn id="7" dur="500"/>
                                        <p:tgtEl>
                                          <p:spTgt spid="1333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332"/>
                                        </p:tgtEl>
                                        <p:attrNameLst>
                                          <p:attrName>style.visibility</p:attrName>
                                        </p:attrNameLst>
                                      </p:cBhvr>
                                      <p:to>
                                        <p:strVal val="visible"/>
                                      </p:to>
                                    </p:set>
                                    <p:animEffect>
                                      <p:cBhvr>
                                        <p:cTn id="10" dur="500"/>
                                        <p:tgtEl>
                                          <p:spTgt spid="13332"/>
                                        </p:tgtEl>
                                      </p:cBhvr>
                                    </p:animEffect>
                                  </p:childTnLst>
                                </p:cTn>
                              </p:par>
                              <p:par>
                                <p:cTn id="11" presetID="10" presetClass="entr" presetSubtype="0" fill="hold" grpId="0" nodeType="withEffect">
                                  <p:stCondLst>
                                    <p:cond delay="100"/>
                                  </p:stCondLst>
                                  <p:childTnLst>
                                    <p:set>
                                      <p:cBhvr>
                                        <p:cTn id="12" dur="1" fill="hold">
                                          <p:stCondLst>
                                            <p:cond delay="0"/>
                                          </p:stCondLst>
                                        </p:cTn>
                                        <p:tgtEl>
                                          <p:spTgt spid="13333"/>
                                        </p:tgtEl>
                                        <p:attrNameLst>
                                          <p:attrName>style.visibility</p:attrName>
                                        </p:attrNameLst>
                                      </p:cBhvr>
                                      <p:to>
                                        <p:strVal val="visible"/>
                                      </p:to>
                                    </p:set>
                                    <p:animEffect>
                                      <p:cBhvr>
                                        <p:cTn id="13" dur="500"/>
                                        <p:tgtEl>
                                          <p:spTgt spid="13333"/>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13334"/>
                                        </p:tgtEl>
                                        <p:attrNameLst>
                                          <p:attrName>style.visibility</p:attrName>
                                        </p:attrNameLst>
                                      </p:cBhvr>
                                      <p:to>
                                        <p:strVal val="visible"/>
                                      </p:to>
                                    </p:set>
                                    <p:animEffect>
                                      <p:cBhvr>
                                        <p:cTn id="16" dur="500"/>
                                        <p:tgtEl>
                                          <p:spTgt spid="13334"/>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13335"/>
                                        </p:tgtEl>
                                        <p:attrNameLst>
                                          <p:attrName>style.visibility</p:attrName>
                                        </p:attrNameLst>
                                      </p:cBhvr>
                                      <p:to>
                                        <p:strVal val="visible"/>
                                      </p:to>
                                    </p:set>
                                    <p:animEffect>
                                      <p:cBhvr>
                                        <p:cTn id="19" dur="500"/>
                                        <p:tgtEl>
                                          <p:spTgt spid="13335"/>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3336"/>
                                        </p:tgtEl>
                                        <p:attrNameLst>
                                          <p:attrName>style.visibility</p:attrName>
                                        </p:attrNameLst>
                                      </p:cBhvr>
                                      <p:to>
                                        <p:strVal val="visible"/>
                                      </p:to>
                                    </p:set>
                                    <p:animEffect>
                                      <p:cBhvr>
                                        <p:cTn id="22" dur="500"/>
                                        <p:tgtEl>
                                          <p:spTgt spid="13336"/>
                                        </p:tgtEl>
                                      </p:cBhvr>
                                    </p:animEffect>
                                  </p:childTnLst>
                                </p:cTn>
                              </p:par>
                              <p:par>
                                <p:cTn id="23" presetID="10" presetClass="entr" presetSubtype="0" fill="hold" grpId="0" nodeType="withEffect">
                                  <p:stCondLst>
                                    <p:cond delay="100"/>
                                  </p:stCondLst>
                                  <p:childTnLst>
                                    <p:set>
                                      <p:cBhvr>
                                        <p:cTn id="24" dur="1" fill="hold">
                                          <p:stCondLst>
                                            <p:cond delay="0"/>
                                          </p:stCondLst>
                                        </p:cTn>
                                        <p:tgtEl>
                                          <p:spTgt spid="13337"/>
                                        </p:tgtEl>
                                        <p:attrNameLst>
                                          <p:attrName>style.visibility</p:attrName>
                                        </p:attrNameLst>
                                      </p:cBhvr>
                                      <p:to>
                                        <p:strVal val="visible"/>
                                      </p:to>
                                    </p:set>
                                    <p:animEffect>
                                      <p:cBhvr>
                                        <p:cTn id="25" dur="500"/>
                                        <p:tgtEl>
                                          <p:spTgt spid="13337"/>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13338"/>
                                        </p:tgtEl>
                                        <p:attrNameLst>
                                          <p:attrName>style.visibility</p:attrName>
                                        </p:attrNameLst>
                                      </p:cBhvr>
                                      <p:to>
                                        <p:strVal val="visible"/>
                                      </p:to>
                                    </p:set>
                                    <p:animEffect>
                                      <p:cBhvr>
                                        <p:cTn id="28"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bldLvl="0" autoUpdateAnimBg="0"/>
      <p:bldP spid="13332" grpId="0" bldLvl="0" autoUpdateAnimBg="0"/>
      <p:bldP spid="13333" grpId="0" bldLvl="0" autoUpdateAnimBg="0"/>
      <p:bldP spid="13334" grpId="0" bldLvl="0" autoUpdateAnimBg="0"/>
      <p:bldP spid="13335" grpId="0" bldLvl="0" autoUpdateAnimBg="0"/>
      <p:bldP spid="13336" grpId="0" bldLvl="0" autoUpdateAnimBg="0"/>
      <p:bldP spid="13337" grpId="0" bldLvl="0" autoUpdateAnimBg="0"/>
      <p:bldP spid="13338"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6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6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6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4" name="TextBox 15"/>
          <p:cNvSpPr>
            <a:spLocks noChangeArrowheads="1"/>
          </p:cNvSpPr>
          <p:nvPr/>
        </p:nvSpPr>
        <p:spPr bwMode="auto">
          <a:xfrm>
            <a:off x="4959350" y="1736725"/>
            <a:ext cx="58388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11275" name="TextBox 15"/>
          <p:cNvSpPr>
            <a:spLocks noChangeArrowheads="1"/>
          </p:cNvSpPr>
          <p:nvPr/>
        </p:nvSpPr>
        <p:spPr bwMode="auto">
          <a:xfrm>
            <a:off x="1954213" y="4505325"/>
            <a:ext cx="4343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a:t>
            </a:r>
          </a:p>
        </p:txBody>
      </p:sp>
      <p:sp>
        <p:nvSpPr>
          <p:cNvPr id="11276" name="矩形 33"/>
          <p:cNvSpPr>
            <a:spLocks noChangeArrowheads="1"/>
          </p:cNvSpPr>
          <p:nvPr/>
        </p:nvSpPr>
        <p:spPr bwMode="auto">
          <a:xfrm>
            <a:off x="5033963" y="1138238"/>
            <a:ext cx="4699000" cy="584200"/>
          </a:xfrm>
          <a:prstGeom prst="rect">
            <a:avLst/>
          </a:prstGeom>
          <a:solidFill>
            <a:srgbClr val="FFA14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chemeClr val="bg1"/>
                </a:solidFill>
                <a:latin typeface="微软雅黑" pitchFamily="34" charset="-122"/>
                <a:ea typeface="微软雅黑" pitchFamily="34" charset="-122"/>
                <a:sym typeface="微软雅黑" pitchFamily="34" charset="-122"/>
              </a:rPr>
              <a:t>这里输入简单的文字概述</a:t>
            </a:r>
            <a:endParaRPr lang="zh-CN" altLang="en-US" sz="3200" b="1">
              <a:solidFill>
                <a:schemeClr val="bg1"/>
              </a:solidFill>
              <a:latin typeface="Calibri" pitchFamily="34" charset="0"/>
              <a:sym typeface="宋体" pitchFamily="2" charset="-122"/>
            </a:endParaRPr>
          </a:p>
        </p:txBody>
      </p:sp>
      <p:sp>
        <p:nvSpPr>
          <p:cNvPr id="11277" name="矩形 34"/>
          <p:cNvSpPr>
            <a:spLocks noChangeArrowheads="1"/>
          </p:cNvSpPr>
          <p:nvPr/>
        </p:nvSpPr>
        <p:spPr bwMode="auto">
          <a:xfrm>
            <a:off x="2727325" y="3984625"/>
            <a:ext cx="3570288" cy="461963"/>
          </a:xfrm>
          <a:prstGeom prst="rect">
            <a:avLst/>
          </a:prstGeom>
          <a:solidFill>
            <a:srgbClr val="22F2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400" b="1">
                <a:solidFill>
                  <a:schemeClr val="bg1"/>
                </a:solidFill>
                <a:latin typeface="微软雅黑" pitchFamily="34" charset="-122"/>
                <a:ea typeface="微软雅黑" pitchFamily="34" charset="-122"/>
                <a:sym typeface="微软雅黑" pitchFamily="34" charset="-122"/>
              </a:rPr>
              <a:t>这里输入简单的文字概述</a:t>
            </a:r>
            <a:endParaRPr lang="zh-CN" altLang="en-US" sz="2400" b="1">
              <a:solidFill>
                <a:schemeClr val="bg1"/>
              </a:solidFill>
              <a:latin typeface="Calibri" pitchFamily="34" charset="0"/>
              <a:sym typeface="宋体" pitchFamily="2" charset="-122"/>
            </a:endParaRPr>
          </a:p>
        </p:txBody>
      </p:sp>
      <p:pic>
        <p:nvPicPr>
          <p:cNvPr id="11278" name="图片 13"/>
          <p:cNvPicPr>
            <a:picLocks noChangeAspect="1" noChangeArrowheads="1"/>
          </p:cNvPicPr>
          <p:nvPr/>
        </p:nvPicPr>
        <p:blipFill>
          <a:blip r:embed="rId2">
            <a:extLst>
              <a:ext uri="{28A0092B-C50C-407E-A947-70E740481C1C}">
                <a14:useLocalDpi xmlns:a14="http://schemas.microsoft.com/office/drawing/2010/main" val="0"/>
              </a:ext>
            </a:extLst>
          </a:blip>
          <a:srcRect r="795" b="4871"/>
          <a:stretch>
            <a:fillRect/>
          </a:stretch>
        </p:blipFill>
        <p:spPr bwMode="auto">
          <a:xfrm>
            <a:off x="790575" y="904875"/>
            <a:ext cx="3505200" cy="2209800"/>
          </a:xfrm>
          <a:prstGeom prst="rect">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pic>
      <p:pic>
        <p:nvPicPr>
          <p:cNvPr id="11279" name="图片 14"/>
          <p:cNvPicPr>
            <a:picLocks noChangeAspect="1" noChangeArrowheads="1"/>
          </p:cNvPicPr>
          <p:nvPr/>
        </p:nvPicPr>
        <p:blipFill>
          <a:blip r:embed="rId3">
            <a:extLst>
              <a:ext uri="{28A0092B-C50C-407E-A947-70E740481C1C}">
                <a14:useLocalDpi xmlns:a14="http://schemas.microsoft.com/office/drawing/2010/main" val="0"/>
              </a:ext>
            </a:extLst>
          </a:blip>
          <a:srcRect r="577" b="4575"/>
          <a:stretch>
            <a:fillRect/>
          </a:stretch>
        </p:blipFill>
        <p:spPr bwMode="auto">
          <a:xfrm>
            <a:off x="7050088" y="3622675"/>
            <a:ext cx="3573462" cy="2241550"/>
          </a:xfrm>
          <a:prstGeom prst="rect">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8" name="圆角矩形 6"/>
          <p:cNvSpPr>
            <a:spLocks noChangeArrowheads="1"/>
          </p:cNvSpPr>
          <p:nvPr/>
        </p:nvSpPr>
        <p:spPr bwMode="auto">
          <a:xfrm>
            <a:off x="1681163" y="1155700"/>
            <a:ext cx="8724900" cy="1365250"/>
          </a:xfrm>
          <a:prstGeom prst="roundRect">
            <a:avLst>
              <a:gd name="adj" fmla="val 16667"/>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9" name="圆角矩形 25"/>
          <p:cNvSpPr>
            <a:spLocks noChangeArrowheads="1"/>
          </p:cNvSpPr>
          <p:nvPr/>
        </p:nvSpPr>
        <p:spPr bwMode="auto">
          <a:xfrm>
            <a:off x="1681163" y="2746375"/>
            <a:ext cx="8724900" cy="1365250"/>
          </a:xfrm>
          <a:prstGeom prst="roundRect">
            <a:avLst>
              <a:gd name="adj" fmla="val 16667"/>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0" name="圆角矩形 26"/>
          <p:cNvSpPr>
            <a:spLocks noChangeArrowheads="1"/>
          </p:cNvSpPr>
          <p:nvPr/>
        </p:nvSpPr>
        <p:spPr bwMode="auto">
          <a:xfrm>
            <a:off x="1681163" y="4337050"/>
            <a:ext cx="8724900" cy="1365250"/>
          </a:xfrm>
          <a:prstGeom prst="roundRect">
            <a:avLst>
              <a:gd name="adj" fmla="val 16667"/>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1" name="矩形 27"/>
          <p:cNvSpPr>
            <a:spLocks noChangeArrowheads="1"/>
          </p:cNvSpPr>
          <p:nvPr/>
        </p:nvSpPr>
        <p:spPr bwMode="auto">
          <a:xfrm>
            <a:off x="3181350" y="2746375"/>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2302" name="矩形 28"/>
          <p:cNvSpPr>
            <a:spLocks noChangeArrowheads="1"/>
          </p:cNvSpPr>
          <p:nvPr/>
        </p:nvSpPr>
        <p:spPr bwMode="auto">
          <a:xfrm>
            <a:off x="3181350" y="1163638"/>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3" name="矩形 29"/>
          <p:cNvSpPr>
            <a:spLocks noChangeArrowheads="1"/>
          </p:cNvSpPr>
          <p:nvPr/>
        </p:nvSpPr>
        <p:spPr bwMode="auto">
          <a:xfrm>
            <a:off x="3181350" y="4341813"/>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4" name="KSO_Shape"/>
          <p:cNvSpPr>
            <a:spLocks noChangeArrowheads="1"/>
          </p:cNvSpPr>
          <p:nvPr/>
        </p:nvSpPr>
        <p:spPr bwMode="auto">
          <a:xfrm>
            <a:off x="2149475" y="1335088"/>
            <a:ext cx="563563" cy="979487"/>
          </a:xfrm>
          <a:custGeom>
            <a:avLst/>
            <a:gdLst>
              <a:gd name="T0" fmla="*/ 21294 w 3238500"/>
              <a:gd name="T1" fmla="*/ 133857 h 5638341"/>
              <a:gd name="T2" fmla="*/ 76777 w 3238500"/>
              <a:gd name="T3" fmla="*/ 133857 h 5638341"/>
              <a:gd name="T4" fmla="*/ 76777 w 3238500"/>
              <a:gd name="T5" fmla="*/ 146014 h 5638341"/>
              <a:gd name="T6" fmla="*/ 21294 w 3238500"/>
              <a:gd name="T7" fmla="*/ 146014 h 5638341"/>
              <a:gd name="T8" fmla="*/ 21294 w 3238500"/>
              <a:gd name="T9" fmla="*/ 110906 h 5638341"/>
              <a:gd name="T10" fmla="*/ 76777 w 3238500"/>
              <a:gd name="T11" fmla="*/ 110906 h 5638341"/>
              <a:gd name="T12" fmla="*/ 76777 w 3238500"/>
              <a:gd name="T13" fmla="*/ 123063 h 5638341"/>
              <a:gd name="T14" fmla="*/ 21294 w 3238500"/>
              <a:gd name="T15" fmla="*/ 123063 h 5638341"/>
              <a:gd name="T16" fmla="*/ 21294 w 3238500"/>
              <a:gd name="T17" fmla="*/ 87955 h 5638341"/>
              <a:gd name="T18" fmla="*/ 76777 w 3238500"/>
              <a:gd name="T19" fmla="*/ 87955 h 5638341"/>
              <a:gd name="T20" fmla="*/ 76777 w 3238500"/>
              <a:gd name="T21" fmla="*/ 100112 h 5638341"/>
              <a:gd name="T22" fmla="*/ 21294 w 3238500"/>
              <a:gd name="T23" fmla="*/ 100112 h 5638341"/>
              <a:gd name="T24" fmla="*/ 21294 w 3238500"/>
              <a:gd name="T25" fmla="*/ 65003 h 5638341"/>
              <a:gd name="T26" fmla="*/ 76777 w 3238500"/>
              <a:gd name="T27" fmla="*/ 65003 h 5638341"/>
              <a:gd name="T28" fmla="*/ 76777 w 3238500"/>
              <a:gd name="T29" fmla="*/ 77161 h 5638341"/>
              <a:gd name="T30" fmla="*/ 21294 w 3238500"/>
              <a:gd name="T31" fmla="*/ 77161 h 5638341"/>
              <a:gd name="T32" fmla="*/ 21294 w 3238500"/>
              <a:gd name="T33" fmla="*/ 42052 h 5638341"/>
              <a:gd name="T34" fmla="*/ 76777 w 3238500"/>
              <a:gd name="T35" fmla="*/ 42052 h 5638341"/>
              <a:gd name="T36" fmla="*/ 76777 w 3238500"/>
              <a:gd name="T37" fmla="*/ 54209 h 5638341"/>
              <a:gd name="T38" fmla="*/ 21294 w 3238500"/>
              <a:gd name="T39" fmla="*/ 54209 h 5638341"/>
              <a:gd name="T40" fmla="*/ 16531 w 3238500"/>
              <a:gd name="T41" fmla="*/ 25795 h 5638341"/>
              <a:gd name="T42" fmla="*/ 10757 w 3238500"/>
              <a:gd name="T43" fmla="*/ 31549 h 5638341"/>
              <a:gd name="T44" fmla="*/ 10757 w 3238500"/>
              <a:gd name="T45" fmla="*/ 154375 h 5638341"/>
              <a:gd name="T46" fmla="*/ 16531 w 3238500"/>
              <a:gd name="T47" fmla="*/ 160129 h 5638341"/>
              <a:gd name="T48" fmla="*/ 81540 w 3238500"/>
              <a:gd name="T49" fmla="*/ 160129 h 5638341"/>
              <a:gd name="T50" fmla="*/ 87314 w 3238500"/>
              <a:gd name="T51" fmla="*/ 154375 h 5638341"/>
              <a:gd name="T52" fmla="*/ 87314 w 3238500"/>
              <a:gd name="T53" fmla="*/ 31549 h 5638341"/>
              <a:gd name="T54" fmla="*/ 81540 w 3238500"/>
              <a:gd name="T55" fmla="*/ 25795 h 5638341"/>
              <a:gd name="T56" fmla="*/ 31956 w 3238500"/>
              <a:gd name="T57" fmla="*/ 0 h 5638341"/>
              <a:gd name="T58" fmla="*/ 66548 w 3238500"/>
              <a:gd name="T59" fmla="*/ 0 h 5638341"/>
              <a:gd name="T60" fmla="*/ 70597 w 3238500"/>
              <a:gd name="T61" fmla="*/ 4035 h 5638341"/>
              <a:gd name="T62" fmla="*/ 70597 w 3238500"/>
              <a:gd name="T63" fmla="*/ 15769 h 5638341"/>
              <a:gd name="T64" fmla="*/ 82312 w 3238500"/>
              <a:gd name="T65" fmla="*/ 15769 h 5638341"/>
              <a:gd name="T66" fmla="*/ 98071 w 3238500"/>
              <a:gd name="T67" fmla="*/ 31474 h 5638341"/>
              <a:gd name="T68" fmla="*/ 98071 w 3238500"/>
              <a:gd name="T69" fmla="*/ 154451 h 5638341"/>
              <a:gd name="T70" fmla="*/ 82312 w 3238500"/>
              <a:gd name="T71" fmla="*/ 170156 h 5638341"/>
              <a:gd name="T72" fmla="*/ 15759 w 3238500"/>
              <a:gd name="T73" fmla="*/ 170156 h 5638341"/>
              <a:gd name="T74" fmla="*/ 0 w 3238500"/>
              <a:gd name="T75" fmla="*/ 154451 h 5638341"/>
              <a:gd name="T76" fmla="*/ 0 w 3238500"/>
              <a:gd name="T77" fmla="*/ 31474 h 5638341"/>
              <a:gd name="T78" fmla="*/ 15759 w 3238500"/>
              <a:gd name="T79" fmla="*/ 15769 h 5638341"/>
              <a:gd name="T80" fmla="*/ 27907 w 3238500"/>
              <a:gd name="T81" fmla="*/ 15769 h 5638341"/>
              <a:gd name="T82" fmla="*/ 27907 w 3238500"/>
              <a:gd name="T83" fmla="*/ 4035 h 5638341"/>
              <a:gd name="T84" fmla="*/ 31956 w 3238500"/>
              <a:gd name="T85" fmla="*/ 0 h 56383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38500"/>
              <a:gd name="T130" fmla="*/ 0 h 5638341"/>
              <a:gd name="T131" fmla="*/ 3238500 w 3238500"/>
              <a:gd name="T132" fmla="*/ 5638341 h 56383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38500" h="5638341">
                <a:moveTo>
                  <a:pt x="703180" y="4435548"/>
                </a:moveTo>
                <a:lnTo>
                  <a:pt x="2535317" y="4435548"/>
                </a:lnTo>
                <a:lnTo>
                  <a:pt x="2535317" y="4838393"/>
                </a:lnTo>
                <a:lnTo>
                  <a:pt x="703180" y="4838393"/>
                </a:lnTo>
                <a:lnTo>
                  <a:pt x="703180" y="4435548"/>
                </a:lnTo>
                <a:close/>
                <a:moveTo>
                  <a:pt x="703181" y="3675025"/>
                </a:moveTo>
                <a:lnTo>
                  <a:pt x="2535318" y="3675025"/>
                </a:lnTo>
                <a:lnTo>
                  <a:pt x="2535318" y="4077870"/>
                </a:lnTo>
                <a:lnTo>
                  <a:pt x="703181" y="4077870"/>
                </a:lnTo>
                <a:lnTo>
                  <a:pt x="703181" y="3675025"/>
                </a:lnTo>
                <a:close/>
                <a:moveTo>
                  <a:pt x="703181" y="2914502"/>
                </a:moveTo>
                <a:lnTo>
                  <a:pt x="2535318" y="2914502"/>
                </a:lnTo>
                <a:lnTo>
                  <a:pt x="2535318" y="3317347"/>
                </a:lnTo>
                <a:lnTo>
                  <a:pt x="703181" y="3317347"/>
                </a:lnTo>
                <a:lnTo>
                  <a:pt x="703181" y="2914502"/>
                </a:lnTo>
                <a:close/>
                <a:moveTo>
                  <a:pt x="703181" y="2153979"/>
                </a:moveTo>
                <a:lnTo>
                  <a:pt x="2535318" y="2153979"/>
                </a:lnTo>
                <a:lnTo>
                  <a:pt x="2535318" y="2556824"/>
                </a:lnTo>
                <a:lnTo>
                  <a:pt x="703181" y="2556824"/>
                </a:lnTo>
                <a:lnTo>
                  <a:pt x="703181" y="2153979"/>
                </a:lnTo>
                <a:close/>
                <a:moveTo>
                  <a:pt x="703181" y="1393456"/>
                </a:moveTo>
                <a:lnTo>
                  <a:pt x="2535318" y="1393456"/>
                </a:lnTo>
                <a:lnTo>
                  <a:pt x="2535318" y="1796301"/>
                </a:lnTo>
                <a:lnTo>
                  <a:pt x="703181" y="1796301"/>
                </a:lnTo>
                <a:lnTo>
                  <a:pt x="703181" y="1393456"/>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lnTo>
                  <a:pt x="545879" y="854765"/>
                </a:ln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2305" name="KSO_Shape"/>
          <p:cNvSpPr>
            <a:spLocks noChangeArrowheads="1"/>
          </p:cNvSpPr>
          <p:nvPr/>
        </p:nvSpPr>
        <p:spPr bwMode="auto">
          <a:xfrm>
            <a:off x="2100263" y="2987675"/>
            <a:ext cx="795337" cy="779463"/>
          </a:xfrm>
          <a:custGeom>
            <a:avLst/>
            <a:gdLst>
              <a:gd name="T0" fmla="*/ 130019 w 2787650"/>
              <a:gd name="T1" fmla="*/ 133633 h 2727325"/>
              <a:gd name="T2" fmla="*/ 132462 w 2787650"/>
              <a:gd name="T3" fmla="*/ 180927 h 2727325"/>
              <a:gd name="T4" fmla="*/ 153328 w 2787650"/>
              <a:gd name="T5" fmla="*/ 171361 h 2727325"/>
              <a:gd name="T6" fmla="*/ 169928 w 2787650"/>
              <a:gd name="T7" fmla="*/ 155961 h 2727325"/>
              <a:gd name="T8" fmla="*/ 181020 w 2787650"/>
              <a:gd name="T9" fmla="*/ 136000 h 2727325"/>
              <a:gd name="T10" fmla="*/ 43077 w 2787650"/>
              <a:gd name="T11" fmla="*/ 126174 h 2727325"/>
              <a:gd name="T12" fmla="*/ 51351 w 2787650"/>
              <a:gd name="T13" fmla="*/ 147717 h 2727325"/>
              <a:gd name="T14" fmla="*/ 65727 w 2787650"/>
              <a:gd name="T15" fmla="*/ 165294 h 2727325"/>
              <a:gd name="T16" fmla="*/ 84886 w 2787650"/>
              <a:gd name="T17" fmla="*/ 177531 h 2727325"/>
              <a:gd name="T18" fmla="*/ 105248 w 2787650"/>
              <a:gd name="T19" fmla="*/ 137862 h 2727325"/>
              <a:gd name="T20" fmla="*/ 89140 w 2787650"/>
              <a:gd name="T21" fmla="*/ 124603 h 2727325"/>
              <a:gd name="T22" fmla="*/ 105584 w 2787650"/>
              <a:gd name="T23" fmla="*/ 96738 h 2727325"/>
              <a:gd name="T24" fmla="*/ 97646 w 2787650"/>
              <a:gd name="T25" fmla="*/ 106416 h 2727325"/>
              <a:gd name="T26" fmla="*/ 98888 w 2787650"/>
              <a:gd name="T27" fmla="*/ 119285 h 2727325"/>
              <a:gd name="T28" fmla="*/ 108558 w 2787650"/>
              <a:gd name="T29" fmla="*/ 127250 h 2727325"/>
              <a:gd name="T30" fmla="*/ 121383 w 2787650"/>
              <a:gd name="T31" fmla="*/ 126005 h 2727325"/>
              <a:gd name="T32" fmla="*/ 129295 w 2787650"/>
              <a:gd name="T33" fmla="*/ 116327 h 2727325"/>
              <a:gd name="T34" fmla="*/ 128028 w 2787650"/>
              <a:gd name="T35" fmla="*/ 103432 h 2727325"/>
              <a:gd name="T36" fmla="*/ 118409 w 2787650"/>
              <a:gd name="T37" fmla="*/ 95467 h 2727325"/>
              <a:gd name="T38" fmla="*/ 127821 w 2787650"/>
              <a:gd name="T39" fmla="*/ 87657 h 2727325"/>
              <a:gd name="T40" fmla="*/ 140258 w 2787650"/>
              <a:gd name="T41" fmla="*/ 104444 h 2727325"/>
              <a:gd name="T42" fmla="*/ 178849 w 2787650"/>
              <a:gd name="T43" fmla="*/ 81403 h 2727325"/>
              <a:gd name="T44" fmla="*/ 166231 w 2787650"/>
              <a:gd name="T45" fmla="*/ 62452 h 2727325"/>
              <a:gd name="T46" fmla="*/ 148467 w 2787650"/>
              <a:gd name="T47" fmla="*/ 48401 h 2727325"/>
              <a:gd name="T48" fmla="*/ 126748 w 2787650"/>
              <a:gd name="T49" fmla="*/ 40546 h 2727325"/>
              <a:gd name="T50" fmla="*/ 84886 w 2787650"/>
              <a:gd name="T51" fmla="*/ 45212 h 2727325"/>
              <a:gd name="T52" fmla="*/ 65727 w 2787650"/>
              <a:gd name="T53" fmla="*/ 57474 h 2727325"/>
              <a:gd name="T54" fmla="*/ 51351 w 2787650"/>
              <a:gd name="T55" fmla="*/ 75051 h 2727325"/>
              <a:gd name="T56" fmla="*/ 43077 w 2787650"/>
              <a:gd name="T57" fmla="*/ 96620 h 2727325"/>
              <a:gd name="T58" fmla="*/ 93897 w 2787650"/>
              <a:gd name="T59" fmla="*/ 91756 h 2727325"/>
              <a:gd name="T60" fmla="*/ 90161 w 2787650"/>
              <a:gd name="T61" fmla="*/ 78 h 2727325"/>
              <a:gd name="T62" fmla="*/ 106787 w 2787650"/>
              <a:gd name="T63" fmla="*/ 21025 h 2727325"/>
              <a:gd name="T64" fmla="*/ 133238 w 2787650"/>
              <a:gd name="T65" fmla="*/ 2359 h 2727325"/>
              <a:gd name="T66" fmla="*/ 158551 w 2787650"/>
              <a:gd name="T67" fmla="*/ 6585 h 2727325"/>
              <a:gd name="T68" fmla="*/ 156767 w 2787650"/>
              <a:gd name="T69" fmla="*/ 31887 h 2727325"/>
              <a:gd name="T70" fmla="*/ 191880 w 2787650"/>
              <a:gd name="T71" fmla="*/ 35594 h 2727325"/>
              <a:gd name="T72" fmla="*/ 199663 w 2787650"/>
              <a:gd name="T73" fmla="*/ 36864 h 2727325"/>
              <a:gd name="T74" fmla="*/ 210031 w 2787650"/>
              <a:gd name="T75" fmla="*/ 59678 h 2727325"/>
              <a:gd name="T76" fmla="*/ 201938 w 2787650"/>
              <a:gd name="T77" fmla="*/ 92965 h 2727325"/>
              <a:gd name="T78" fmla="*/ 226657 w 2787650"/>
              <a:gd name="T79" fmla="*/ 100198 h 2727325"/>
              <a:gd name="T80" fmla="*/ 223477 w 2787650"/>
              <a:gd name="T81" fmla="*/ 126044 h 2727325"/>
              <a:gd name="T82" fmla="*/ 197698 w 2787650"/>
              <a:gd name="T83" fmla="*/ 144140 h 2727325"/>
              <a:gd name="T84" fmla="*/ 211867 w 2787650"/>
              <a:gd name="T85" fmla="*/ 167472 h 2727325"/>
              <a:gd name="T86" fmla="*/ 195500 w 2787650"/>
              <a:gd name="T87" fmla="*/ 188211 h 2727325"/>
              <a:gd name="T88" fmla="*/ 166593 w 2787650"/>
              <a:gd name="T89" fmla="*/ 184634 h 2727325"/>
              <a:gd name="T90" fmla="*/ 160982 w 2787650"/>
              <a:gd name="T91" fmla="*/ 213358 h 2727325"/>
              <a:gd name="T92" fmla="*/ 136237 w 2787650"/>
              <a:gd name="T93" fmla="*/ 222561 h 2727325"/>
              <a:gd name="T94" fmla="*/ 118474 w 2787650"/>
              <a:gd name="T95" fmla="*/ 201822 h 2727325"/>
              <a:gd name="T96" fmla="*/ 93367 w 2787650"/>
              <a:gd name="T97" fmla="*/ 220824 h 2727325"/>
              <a:gd name="T98" fmla="*/ 67899 w 2787650"/>
              <a:gd name="T99" fmla="*/ 215873 h 2727325"/>
              <a:gd name="T100" fmla="*/ 68700 w 2787650"/>
              <a:gd name="T101" fmla="*/ 190078 h 2727325"/>
              <a:gd name="T102" fmla="*/ 34570 w 2787650"/>
              <a:gd name="T103" fmla="*/ 187460 h 2727325"/>
              <a:gd name="T104" fmla="*/ 16083 w 2787650"/>
              <a:gd name="T105" fmla="*/ 170531 h 2727325"/>
              <a:gd name="T106" fmla="*/ 17350 w 2787650"/>
              <a:gd name="T107" fmla="*/ 162728 h 2727325"/>
              <a:gd name="T108" fmla="*/ 24667 w 2787650"/>
              <a:gd name="T109" fmla="*/ 128145 h 2727325"/>
              <a:gd name="T110" fmla="*/ 129 w 2787650"/>
              <a:gd name="T111" fmla="*/ 122026 h 2727325"/>
              <a:gd name="T112" fmla="*/ 3930 w 2787650"/>
              <a:gd name="T113" fmla="*/ 96517 h 2727325"/>
              <a:gd name="T114" fmla="*/ 29812 w 2787650"/>
              <a:gd name="T115" fmla="*/ 77073 h 2727325"/>
              <a:gd name="T116" fmla="*/ 15074 w 2787650"/>
              <a:gd name="T117" fmla="*/ 54753 h 2727325"/>
              <a:gd name="T118" fmla="*/ 31958 w 2787650"/>
              <a:gd name="T119" fmla="*/ 34531 h 2727325"/>
              <a:gd name="T120" fmla="*/ 61693 w 2787650"/>
              <a:gd name="T121" fmla="*/ 37124 h 2727325"/>
              <a:gd name="T122" fmla="*/ 66115 w 2787650"/>
              <a:gd name="T123" fmla="*/ 8944 h 2727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87650"/>
              <a:gd name="T187" fmla="*/ 0 h 2727325"/>
              <a:gd name="T188" fmla="*/ 2787650 w 2787650"/>
              <a:gd name="T189" fmla="*/ 2727325 h 2727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2306" name="KSO_Shape"/>
          <p:cNvSpPr>
            <a:spLocks noChangeArrowheads="1"/>
          </p:cNvSpPr>
          <p:nvPr/>
        </p:nvSpPr>
        <p:spPr bwMode="auto">
          <a:xfrm>
            <a:off x="2100263" y="4505325"/>
            <a:ext cx="815975" cy="1030288"/>
          </a:xfrm>
          <a:custGeom>
            <a:avLst/>
            <a:gdLst>
              <a:gd name="T0" fmla="*/ 262029 w 3132350"/>
              <a:gd name="T1" fmla="*/ 176852 h 3959240"/>
              <a:gd name="T2" fmla="*/ 297719 w 3132350"/>
              <a:gd name="T3" fmla="*/ 176852 h 3959240"/>
              <a:gd name="T4" fmla="*/ 297719 w 3132350"/>
              <a:gd name="T5" fmla="*/ 263247 h 3959240"/>
              <a:gd name="T6" fmla="*/ 384205 w 3132350"/>
              <a:gd name="T7" fmla="*/ 263247 h 3959240"/>
              <a:gd name="T8" fmla="*/ 384205 w 3132350"/>
              <a:gd name="T9" fmla="*/ 298899 h 3959240"/>
              <a:gd name="T10" fmla="*/ 297719 w 3132350"/>
              <a:gd name="T11" fmla="*/ 298899 h 3959240"/>
              <a:gd name="T12" fmla="*/ 297719 w 3132350"/>
              <a:gd name="T13" fmla="*/ 385293 h 3959240"/>
              <a:gd name="T14" fmla="*/ 262029 w 3132350"/>
              <a:gd name="T15" fmla="*/ 385293 h 3959240"/>
              <a:gd name="T16" fmla="*/ 262029 w 3132350"/>
              <a:gd name="T17" fmla="*/ 298899 h 3959240"/>
              <a:gd name="T18" fmla="*/ 175543 w 3132350"/>
              <a:gd name="T19" fmla="*/ 298899 h 3959240"/>
              <a:gd name="T20" fmla="*/ 175543 w 3132350"/>
              <a:gd name="T21" fmla="*/ 263247 h 3959240"/>
              <a:gd name="T22" fmla="*/ 262029 w 3132350"/>
              <a:gd name="T23" fmla="*/ 263247 h 3959240"/>
              <a:gd name="T24" fmla="*/ 262029 w 3132350"/>
              <a:gd name="T25" fmla="*/ 176852 h 3959240"/>
              <a:gd name="T26" fmla="*/ 281371 w 3132350"/>
              <a:gd name="T27" fmla="*/ 39378 h 3959240"/>
              <a:gd name="T28" fmla="*/ 39420 w 3132350"/>
              <a:gd name="T29" fmla="*/ 281073 h 3959240"/>
              <a:gd name="T30" fmla="*/ 281371 w 3132350"/>
              <a:gd name="T31" fmla="*/ 522767 h 3959240"/>
              <a:gd name="T32" fmla="*/ 523321 w 3132350"/>
              <a:gd name="T33" fmla="*/ 281073 h 3959240"/>
              <a:gd name="T34" fmla="*/ 281371 w 3132350"/>
              <a:gd name="T35" fmla="*/ 39378 h 3959240"/>
              <a:gd name="T36" fmla="*/ 281371 w 3132350"/>
              <a:gd name="T37" fmla="*/ 0 h 3959240"/>
              <a:gd name="T38" fmla="*/ 562741 w 3132350"/>
              <a:gd name="T39" fmla="*/ 281073 h 3959240"/>
              <a:gd name="T40" fmla="*/ 453673 w 3132350"/>
              <a:gd name="T41" fmla="*/ 502949 h 3959240"/>
              <a:gd name="T42" fmla="*/ 512641 w 3132350"/>
              <a:gd name="T43" fmla="*/ 594407 h 3959240"/>
              <a:gd name="T44" fmla="*/ 530675 w 3132350"/>
              <a:gd name="T45" fmla="*/ 581501 h 3959240"/>
              <a:gd name="T46" fmla="*/ 814139 w 3132350"/>
              <a:gd name="T47" fmla="*/ 985995 h 3959240"/>
              <a:gd name="T48" fmla="*/ 754314 w 3132350"/>
              <a:gd name="T49" fmla="*/ 1029721 h 3959240"/>
              <a:gd name="T50" fmla="*/ 464910 w 3132350"/>
              <a:gd name="T51" fmla="*/ 628567 h 3959240"/>
              <a:gd name="T52" fmla="*/ 482107 w 3132350"/>
              <a:gd name="T53" fmla="*/ 616260 h 3959240"/>
              <a:gd name="T54" fmla="*/ 422572 w 3132350"/>
              <a:gd name="T55" fmla="*/ 523923 h 3959240"/>
              <a:gd name="T56" fmla="*/ 281371 w 3132350"/>
              <a:gd name="T57" fmla="*/ 562146 h 3959240"/>
              <a:gd name="T58" fmla="*/ 0 w 3132350"/>
              <a:gd name="T59" fmla="*/ 281073 h 3959240"/>
              <a:gd name="T60" fmla="*/ 281371 w 3132350"/>
              <a:gd name="T61" fmla="*/ 0 h 3959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32350"/>
              <a:gd name="T94" fmla="*/ 0 h 3959240"/>
              <a:gd name="T95" fmla="*/ 3132350 w 3132350"/>
              <a:gd name="T96" fmla="*/ 3959240 h 3959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2307" name="矩形 33"/>
          <p:cNvSpPr>
            <a:spLocks noChangeArrowheads="1"/>
          </p:cNvSpPr>
          <p:nvPr/>
        </p:nvSpPr>
        <p:spPr bwMode="auto">
          <a:xfrm>
            <a:off x="4491038" y="1665288"/>
            <a:ext cx="45354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D6869"/>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3D6869"/>
              </a:solidFill>
              <a:latin typeface="Calibri" pitchFamily="34" charset="0"/>
              <a:sym typeface="宋体" pitchFamily="2" charset="-122"/>
            </a:endParaRPr>
          </a:p>
        </p:txBody>
      </p:sp>
      <p:sp>
        <p:nvSpPr>
          <p:cNvPr id="12308" name="TextBox 4"/>
          <p:cNvSpPr>
            <a:spLocks noChangeArrowheads="1"/>
          </p:cNvSpPr>
          <p:nvPr/>
        </p:nvSpPr>
        <p:spPr bwMode="auto">
          <a:xfrm>
            <a:off x="4429125" y="115570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3D6869"/>
                </a:solidFill>
                <a:latin typeface="Franklin Gothic Book" pitchFamily="34" charset="0"/>
                <a:ea typeface="微软雅黑" pitchFamily="34" charset="-122"/>
                <a:sym typeface="Franklin Gothic Book" pitchFamily="34" charset="0"/>
              </a:rPr>
              <a:t>点击添加标题</a:t>
            </a:r>
            <a:endParaRPr lang="en-US" b="1">
              <a:solidFill>
                <a:srgbClr val="3D6869"/>
              </a:solidFill>
              <a:latin typeface="Franklin Gothic Book" pitchFamily="34" charset="0"/>
              <a:ea typeface="微软雅黑" pitchFamily="34" charset="-122"/>
              <a:sym typeface="Franklin Gothic Book" pitchFamily="34" charset="0"/>
            </a:endParaRPr>
          </a:p>
        </p:txBody>
      </p:sp>
      <p:sp>
        <p:nvSpPr>
          <p:cNvPr id="12309" name="矩形 35"/>
          <p:cNvSpPr>
            <a:spLocks noChangeArrowheads="1"/>
          </p:cNvSpPr>
          <p:nvPr/>
        </p:nvSpPr>
        <p:spPr bwMode="auto">
          <a:xfrm>
            <a:off x="4491038" y="3243263"/>
            <a:ext cx="45354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D6869"/>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3D6869"/>
              </a:solidFill>
              <a:latin typeface="Calibri" pitchFamily="34" charset="0"/>
              <a:sym typeface="宋体" pitchFamily="2" charset="-122"/>
            </a:endParaRPr>
          </a:p>
        </p:txBody>
      </p:sp>
      <p:sp>
        <p:nvSpPr>
          <p:cNvPr id="12310" name="TextBox 4"/>
          <p:cNvSpPr>
            <a:spLocks noChangeArrowheads="1"/>
          </p:cNvSpPr>
          <p:nvPr/>
        </p:nvSpPr>
        <p:spPr bwMode="auto">
          <a:xfrm>
            <a:off x="4429125" y="2733675"/>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3D6869"/>
                </a:solidFill>
                <a:latin typeface="Franklin Gothic Book" pitchFamily="34" charset="0"/>
                <a:ea typeface="微软雅黑" pitchFamily="34" charset="-122"/>
                <a:sym typeface="Franklin Gothic Book" pitchFamily="34" charset="0"/>
              </a:rPr>
              <a:t>点击添加标题</a:t>
            </a:r>
            <a:endParaRPr lang="en-US" b="1">
              <a:solidFill>
                <a:srgbClr val="3D6869"/>
              </a:solidFill>
              <a:latin typeface="Franklin Gothic Book" pitchFamily="34" charset="0"/>
              <a:ea typeface="微软雅黑" pitchFamily="34" charset="-122"/>
              <a:sym typeface="Franklin Gothic Book" pitchFamily="34" charset="0"/>
            </a:endParaRPr>
          </a:p>
        </p:txBody>
      </p:sp>
      <p:sp>
        <p:nvSpPr>
          <p:cNvPr id="12311" name="矩形 37"/>
          <p:cNvSpPr>
            <a:spLocks noChangeArrowheads="1"/>
          </p:cNvSpPr>
          <p:nvPr/>
        </p:nvSpPr>
        <p:spPr bwMode="auto">
          <a:xfrm>
            <a:off x="4552950" y="4829175"/>
            <a:ext cx="45354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D6869"/>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3D6869"/>
              </a:solidFill>
              <a:latin typeface="Calibri" pitchFamily="34" charset="0"/>
              <a:sym typeface="宋体" pitchFamily="2" charset="-122"/>
            </a:endParaRPr>
          </a:p>
        </p:txBody>
      </p:sp>
      <p:sp>
        <p:nvSpPr>
          <p:cNvPr id="12312" name="TextBox 4"/>
          <p:cNvSpPr>
            <a:spLocks noChangeArrowheads="1"/>
          </p:cNvSpPr>
          <p:nvPr/>
        </p:nvSpPr>
        <p:spPr bwMode="auto">
          <a:xfrm>
            <a:off x="4491038" y="4319588"/>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3D6869"/>
                </a:solidFill>
                <a:latin typeface="Franklin Gothic Book" pitchFamily="34" charset="0"/>
                <a:ea typeface="微软雅黑" pitchFamily="34" charset="-122"/>
                <a:sym typeface="Franklin Gothic Book" pitchFamily="34" charset="0"/>
              </a:rPr>
              <a:t>点击添加标题</a:t>
            </a:r>
            <a:endParaRPr lang="en-US" b="1">
              <a:solidFill>
                <a:srgbClr val="3D6869"/>
              </a:solidFill>
              <a:latin typeface="Franklin Gothic Book" pitchFamily="34" charset="0"/>
              <a:ea typeface="微软雅黑" pitchFamily="34" charset="-122"/>
              <a:sym typeface="Franklin Gothic Book"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2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2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13322" name="图片 1"/>
          <p:cNvPicPr>
            <a:picLocks noChangeAspect="1" noChangeArrowheads="1"/>
          </p:cNvPicPr>
          <p:nvPr/>
        </p:nvPicPr>
        <p:blipFill>
          <a:blip r:embed="rId2">
            <a:extLst>
              <a:ext uri="{28A0092B-C50C-407E-A947-70E740481C1C}">
                <a14:useLocalDpi xmlns:a14="http://schemas.microsoft.com/office/drawing/2010/main" val="0"/>
              </a:ext>
            </a:extLst>
          </a:blip>
          <a:srcRect r="795" b="4871"/>
          <a:stretch>
            <a:fillRect/>
          </a:stretch>
        </p:blipFill>
        <p:spPr bwMode="auto">
          <a:xfrm>
            <a:off x="2160588" y="160020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图片 2"/>
          <p:cNvPicPr>
            <a:picLocks noChangeAspect="1" noChangeArrowheads="1"/>
          </p:cNvPicPr>
          <p:nvPr/>
        </p:nvPicPr>
        <p:blipFill>
          <a:blip r:embed="rId3">
            <a:extLst>
              <a:ext uri="{28A0092B-C50C-407E-A947-70E740481C1C}">
                <a14:useLocalDpi xmlns:a14="http://schemas.microsoft.com/office/drawing/2010/main" val="0"/>
              </a:ext>
            </a:extLst>
          </a:blip>
          <a:srcRect r="728" b="4532"/>
          <a:stretch>
            <a:fillRect/>
          </a:stretch>
        </p:blipFill>
        <p:spPr bwMode="auto">
          <a:xfrm>
            <a:off x="7478713" y="160020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图片 3"/>
          <p:cNvPicPr>
            <a:picLocks noChangeAspect="1" noChangeArrowheads="1"/>
          </p:cNvPicPr>
          <p:nvPr/>
        </p:nvPicPr>
        <p:blipFill>
          <a:blip r:embed="rId4">
            <a:extLst>
              <a:ext uri="{28A0092B-C50C-407E-A947-70E740481C1C}">
                <a14:useLocalDpi xmlns:a14="http://schemas.microsoft.com/office/drawing/2010/main" val="0"/>
              </a:ext>
            </a:extLst>
          </a:blip>
          <a:srcRect r="645" b="5499"/>
          <a:stretch>
            <a:fillRect/>
          </a:stretch>
        </p:blipFill>
        <p:spPr bwMode="auto">
          <a:xfrm>
            <a:off x="4827588" y="1600200"/>
            <a:ext cx="25368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矩形 4"/>
          <p:cNvSpPr>
            <a:spLocks noChangeArrowheads="1"/>
          </p:cNvSpPr>
          <p:nvPr/>
        </p:nvSpPr>
        <p:spPr bwMode="auto">
          <a:xfrm>
            <a:off x="2160588" y="3209925"/>
            <a:ext cx="2552700" cy="293688"/>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3326" name="矩形 6"/>
          <p:cNvSpPr>
            <a:spLocks noChangeArrowheads="1"/>
          </p:cNvSpPr>
          <p:nvPr/>
        </p:nvSpPr>
        <p:spPr bwMode="auto">
          <a:xfrm>
            <a:off x="4827588" y="3209925"/>
            <a:ext cx="2536825" cy="293688"/>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3327" name="矩形 7"/>
          <p:cNvSpPr>
            <a:spLocks noChangeArrowheads="1"/>
          </p:cNvSpPr>
          <p:nvPr/>
        </p:nvSpPr>
        <p:spPr bwMode="auto">
          <a:xfrm>
            <a:off x="7478713" y="3209925"/>
            <a:ext cx="2552700" cy="293688"/>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3328" name="TextBox 15"/>
          <p:cNvSpPr>
            <a:spLocks noChangeArrowheads="1"/>
          </p:cNvSpPr>
          <p:nvPr/>
        </p:nvSpPr>
        <p:spPr bwMode="auto">
          <a:xfrm>
            <a:off x="2474913" y="3781425"/>
            <a:ext cx="19256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13329" name="矩形 9"/>
          <p:cNvSpPr>
            <a:spLocks noChangeArrowheads="1"/>
          </p:cNvSpPr>
          <p:nvPr/>
        </p:nvSpPr>
        <p:spPr bwMode="auto">
          <a:xfrm>
            <a:off x="2625725" y="3197225"/>
            <a:ext cx="1622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a:t>
            </a:r>
            <a:endParaRPr lang="zh-CN" altLang="en-US" sz="1600" b="1">
              <a:solidFill>
                <a:schemeClr val="bg1"/>
              </a:solidFill>
              <a:latin typeface="Calibri" pitchFamily="34" charset="0"/>
              <a:sym typeface="宋体" pitchFamily="2" charset="-122"/>
            </a:endParaRPr>
          </a:p>
        </p:txBody>
      </p:sp>
      <p:sp>
        <p:nvSpPr>
          <p:cNvPr id="13330" name="矩形 14"/>
          <p:cNvSpPr>
            <a:spLocks noChangeArrowheads="1"/>
          </p:cNvSpPr>
          <p:nvPr/>
        </p:nvSpPr>
        <p:spPr bwMode="auto">
          <a:xfrm>
            <a:off x="5292725" y="3194050"/>
            <a:ext cx="1622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a:t>
            </a:r>
            <a:endParaRPr lang="zh-CN" altLang="en-US" sz="1600" b="1">
              <a:solidFill>
                <a:schemeClr val="bg1"/>
              </a:solidFill>
              <a:latin typeface="Calibri" pitchFamily="34" charset="0"/>
              <a:sym typeface="宋体" pitchFamily="2" charset="-122"/>
            </a:endParaRPr>
          </a:p>
        </p:txBody>
      </p:sp>
      <p:sp>
        <p:nvSpPr>
          <p:cNvPr id="13331" name="矩形 15"/>
          <p:cNvSpPr>
            <a:spLocks noChangeArrowheads="1"/>
          </p:cNvSpPr>
          <p:nvPr/>
        </p:nvSpPr>
        <p:spPr bwMode="auto">
          <a:xfrm>
            <a:off x="7947025" y="3187700"/>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a:t>
            </a:r>
            <a:endParaRPr lang="zh-CN" altLang="en-US" sz="1600" b="1">
              <a:solidFill>
                <a:schemeClr val="bg1"/>
              </a:solidFill>
              <a:latin typeface="Calibri" pitchFamily="34" charset="0"/>
              <a:sym typeface="宋体" pitchFamily="2" charset="-122"/>
            </a:endParaRPr>
          </a:p>
        </p:txBody>
      </p:sp>
      <p:sp>
        <p:nvSpPr>
          <p:cNvPr id="13332" name="TextBox 15"/>
          <p:cNvSpPr>
            <a:spLocks noChangeArrowheads="1"/>
          </p:cNvSpPr>
          <p:nvPr/>
        </p:nvSpPr>
        <p:spPr bwMode="auto">
          <a:xfrm>
            <a:off x="5149850" y="3781425"/>
            <a:ext cx="19256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13333" name="TextBox 15"/>
          <p:cNvSpPr>
            <a:spLocks noChangeArrowheads="1"/>
          </p:cNvSpPr>
          <p:nvPr/>
        </p:nvSpPr>
        <p:spPr bwMode="auto">
          <a:xfrm>
            <a:off x="7824788" y="3781425"/>
            <a:ext cx="19256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434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nvGrpSpPr>
          <p:cNvPr id="14353" name="组合 14"/>
          <p:cNvGrpSpPr>
            <a:grpSpLocks/>
          </p:cNvGrpSpPr>
          <p:nvPr/>
        </p:nvGrpSpPr>
        <p:grpSpPr bwMode="auto">
          <a:xfrm>
            <a:off x="309558" y="282574"/>
            <a:ext cx="2905125" cy="720725"/>
            <a:chOff x="0" y="0"/>
            <a:chExt cx="2320263" cy="576064"/>
          </a:xfrm>
        </p:grpSpPr>
        <p:sp>
          <p:nvSpPr>
            <p:cNvPr id="14366" name="矩形 15"/>
            <p:cNvSpPr>
              <a:spLocks noChangeArrowheads="1"/>
            </p:cNvSpPr>
            <p:nvPr/>
          </p:nvSpPr>
          <p:spPr bwMode="auto">
            <a:xfrm>
              <a:off x="0" y="0"/>
              <a:ext cx="2320263" cy="576064"/>
            </a:xfrm>
            <a:prstGeom prst="rect">
              <a:avLst/>
            </a:prstGeom>
            <a:solidFill>
              <a:srgbClr val="7F7F7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4367" name="TextBox 35"/>
            <p:cNvSpPr>
              <a:spLocks noChangeArrowheads="1"/>
            </p:cNvSpPr>
            <p:nvPr/>
          </p:nvSpPr>
          <p:spPr bwMode="auto">
            <a:xfrm>
              <a:off x="769372" y="128274"/>
              <a:ext cx="762026" cy="31980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dirty="0">
                  <a:solidFill>
                    <a:schemeClr val="bg1"/>
                  </a:solidFill>
                  <a:latin typeface="微软雅黑" pitchFamily="34" charset="-122"/>
                  <a:ea typeface="微软雅黑" pitchFamily="34" charset="-122"/>
                  <a:sym typeface="微软雅黑" pitchFamily="34" charset="-122"/>
                </a:rPr>
                <a:t>服务器</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4"/>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矩形 3"/>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5364" name="文本框 7"/>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03</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15365" name="矩形 8"/>
          <p:cNvSpPr>
            <a:spLocks noChangeArrowheads="1"/>
          </p:cNvSpPr>
          <p:nvPr/>
        </p:nvSpPr>
        <p:spPr bwMode="auto">
          <a:xfrm>
            <a:off x="6415088" y="2960688"/>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项目管理</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8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8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4" name="椭圆 1"/>
          <p:cNvSpPr>
            <a:spLocks noChangeArrowheads="1"/>
          </p:cNvSpPr>
          <p:nvPr/>
        </p:nvSpPr>
        <p:spPr bwMode="auto">
          <a:xfrm>
            <a:off x="981075" y="2205038"/>
            <a:ext cx="2479675" cy="2651125"/>
          </a:xfrm>
          <a:custGeom>
            <a:avLst/>
            <a:gdLst>
              <a:gd name="T0" fmla="*/ 1325461 w 1751265"/>
              <a:gd name="T1" fmla="*/ 0 h 1872208"/>
              <a:gd name="T2" fmla="*/ 2479675 w 1751265"/>
              <a:gd name="T3" fmla="*/ 675165 h 1872208"/>
              <a:gd name="T4" fmla="*/ 2295268 w 1751265"/>
              <a:gd name="T5" fmla="*/ 1347224 h 1872208"/>
              <a:gd name="T6" fmla="*/ 2466517 w 1751265"/>
              <a:gd name="T7" fmla="*/ 1997622 h 1872208"/>
              <a:gd name="T8" fmla="*/ 1325461 w 1751265"/>
              <a:gd name="T9" fmla="*/ 2651125 h 1872208"/>
              <a:gd name="T10" fmla="*/ 0 w 1751265"/>
              <a:gd name="T11" fmla="*/ 1325563 h 1872208"/>
              <a:gd name="T12" fmla="*/ 1325461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F466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395" name="椭圆 2"/>
          <p:cNvSpPr>
            <a:spLocks noChangeArrowheads="1"/>
          </p:cNvSpPr>
          <p:nvPr/>
        </p:nvSpPr>
        <p:spPr bwMode="auto">
          <a:xfrm>
            <a:off x="8423275" y="2225675"/>
            <a:ext cx="2651125" cy="2651125"/>
          </a:xfrm>
          <a:prstGeom prst="ellipse">
            <a:avLst/>
          </a:prstGeom>
          <a:solidFill>
            <a:srgbClr val="3D6869"/>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lnSpc>
                <a:spcPct val="150000"/>
              </a:lnSpc>
              <a:buFont typeface="Arial" pitchFamily="34" charset="0"/>
              <a:buNone/>
            </a:pPr>
            <a:endParaRPr lang="zh-CN" altLang="zh-CN">
              <a:solidFill>
                <a:srgbClr val="FFFFFF"/>
              </a:solidFill>
              <a:latin typeface="宋体" pitchFamily="2" charset="-122"/>
              <a:sym typeface="宋体" pitchFamily="2" charset="-122"/>
            </a:endParaRPr>
          </a:p>
        </p:txBody>
      </p:sp>
      <p:sp>
        <p:nvSpPr>
          <p:cNvPr id="16396" name="椭圆 1"/>
          <p:cNvSpPr>
            <a:spLocks noChangeArrowheads="1"/>
          </p:cNvSpPr>
          <p:nvPr/>
        </p:nvSpPr>
        <p:spPr bwMode="auto">
          <a:xfrm>
            <a:off x="3460750" y="2225675"/>
            <a:ext cx="2479675" cy="2651125"/>
          </a:xfrm>
          <a:custGeom>
            <a:avLst/>
            <a:gdLst>
              <a:gd name="T0" fmla="*/ 1325461 w 1751265"/>
              <a:gd name="T1" fmla="*/ 0 h 1872208"/>
              <a:gd name="T2" fmla="*/ 2479675 w 1751265"/>
              <a:gd name="T3" fmla="*/ 675165 h 1872208"/>
              <a:gd name="T4" fmla="*/ 2295268 w 1751265"/>
              <a:gd name="T5" fmla="*/ 1347224 h 1872208"/>
              <a:gd name="T6" fmla="*/ 2466517 w 1751265"/>
              <a:gd name="T7" fmla="*/ 1997622 h 1872208"/>
              <a:gd name="T8" fmla="*/ 1325461 w 1751265"/>
              <a:gd name="T9" fmla="*/ 2651125 h 1872208"/>
              <a:gd name="T10" fmla="*/ 0 w 1751265"/>
              <a:gd name="T11" fmla="*/ 1325563 h 1872208"/>
              <a:gd name="T12" fmla="*/ 1325461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22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397" name="椭圆 1"/>
          <p:cNvSpPr>
            <a:spLocks noChangeArrowheads="1"/>
          </p:cNvSpPr>
          <p:nvPr/>
        </p:nvSpPr>
        <p:spPr bwMode="auto">
          <a:xfrm>
            <a:off x="5940425" y="2225675"/>
            <a:ext cx="2479675" cy="2651125"/>
          </a:xfrm>
          <a:custGeom>
            <a:avLst/>
            <a:gdLst>
              <a:gd name="T0" fmla="*/ 1325461 w 1751265"/>
              <a:gd name="T1" fmla="*/ 0 h 1872208"/>
              <a:gd name="T2" fmla="*/ 2479675 w 1751265"/>
              <a:gd name="T3" fmla="*/ 675165 h 1872208"/>
              <a:gd name="T4" fmla="*/ 2295268 w 1751265"/>
              <a:gd name="T5" fmla="*/ 1347224 h 1872208"/>
              <a:gd name="T6" fmla="*/ 2466517 w 1751265"/>
              <a:gd name="T7" fmla="*/ 1997622 h 1872208"/>
              <a:gd name="T8" fmla="*/ 1325461 w 1751265"/>
              <a:gd name="T9" fmla="*/ 2651125 h 1872208"/>
              <a:gd name="T10" fmla="*/ 0 w 1751265"/>
              <a:gd name="T11" fmla="*/ 1325563 h 1872208"/>
              <a:gd name="T12" fmla="*/ 1325461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398" name="TextBox 14"/>
          <p:cNvSpPr>
            <a:spLocks noChangeArrowheads="1"/>
          </p:cNvSpPr>
          <p:nvPr/>
        </p:nvSpPr>
        <p:spPr bwMode="auto">
          <a:xfrm>
            <a:off x="1971675" y="2219325"/>
            <a:ext cx="6000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01</a:t>
            </a:r>
            <a:endParaRPr lang="zh-CN" altLang="en-US" sz="3200" b="1">
              <a:solidFill>
                <a:schemeClr val="bg1"/>
              </a:solidFill>
              <a:latin typeface="Calibri" pitchFamily="34" charset="0"/>
              <a:sym typeface="宋体" pitchFamily="2" charset="-122"/>
            </a:endParaRPr>
          </a:p>
        </p:txBody>
      </p:sp>
      <p:sp>
        <p:nvSpPr>
          <p:cNvPr id="16399" name="TextBox 15"/>
          <p:cNvSpPr>
            <a:spLocks noChangeArrowheads="1"/>
          </p:cNvSpPr>
          <p:nvPr/>
        </p:nvSpPr>
        <p:spPr bwMode="auto">
          <a:xfrm>
            <a:off x="4491038" y="2219325"/>
            <a:ext cx="601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02</a:t>
            </a:r>
            <a:endParaRPr lang="zh-CN" altLang="en-US" sz="3200" b="1">
              <a:solidFill>
                <a:schemeClr val="bg1"/>
              </a:solidFill>
              <a:latin typeface="Calibri" pitchFamily="34" charset="0"/>
              <a:sym typeface="宋体" pitchFamily="2" charset="-122"/>
            </a:endParaRPr>
          </a:p>
        </p:txBody>
      </p:sp>
      <p:sp>
        <p:nvSpPr>
          <p:cNvPr id="16400" name="TextBox 16"/>
          <p:cNvSpPr>
            <a:spLocks noChangeArrowheads="1"/>
          </p:cNvSpPr>
          <p:nvPr/>
        </p:nvSpPr>
        <p:spPr bwMode="auto">
          <a:xfrm>
            <a:off x="6915150" y="2219325"/>
            <a:ext cx="6000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03</a:t>
            </a:r>
            <a:endParaRPr lang="zh-CN" altLang="en-US" sz="3200" b="1">
              <a:solidFill>
                <a:schemeClr val="bg1"/>
              </a:solidFill>
              <a:latin typeface="Calibri" pitchFamily="34" charset="0"/>
              <a:sym typeface="宋体" pitchFamily="2" charset="-122"/>
            </a:endParaRPr>
          </a:p>
        </p:txBody>
      </p:sp>
      <p:sp>
        <p:nvSpPr>
          <p:cNvPr id="16401" name="TextBox 17"/>
          <p:cNvSpPr>
            <a:spLocks noChangeArrowheads="1"/>
          </p:cNvSpPr>
          <p:nvPr/>
        </p:nvSpPr>
        <p:spPr bwMode="auto">
          <a:xfrm>
            <a:off x="9483725" y="2219325"/>
            <a:ext cx="601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04</a:t>
            </a:r>
            <a:endParaRPr lang="zh-CN" altLang="en-US" sz="3200" b="1">
              <a:solidFill>
                <a:schemeClr val="bg1"/>
              </a:solidFill>
              <a:latin typeface="Calibri" pitchFamily="34" charset="0"/>
              <a:sym typeface="宋体" pitchFamily="2" charset="-122"/>
            </a:endParaRPr>
          </a:p>
        </p:txBody>
      </p:sp>
      <p:sp>
        <p:nvSpPr>
          <p:cNvPr id="16402" name="直接连接符 9"/>
          <p:cNvSpPr>
            <a:spLocks noChangeShapeType="1"/>
          </p:cNvSpPr>
          <p:nvPr/>
        </p:nvSpPr>
        <p:spPr bwMode="auto">
          <a:xfrm>
            <a:off x="1285875" y="3048000"/>
            <a:ext cx="1819275"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直接连接符 10"/>
          <p:cNvSpPr>
            <a:spLocks noChangeShapeType="1"/>
          </p:cNvSpPr>
          <p:nvPr/>
        </p:nvSpPr>
        <p:spPr bwMode="auto">
          <a:xfrm>
            <a:off x="3790950" y="3048000"/>
            <a:ext cx="1819275"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直接连接符 11"/>
          <p:cNvSpPr>
            <a:spLocks noChangeShapeType="1"/>
          </p:cNvSpPr>
          <p:nvPr/>
        </p:nvSpPr>
        <p:spPr bwMode="auto">
          <a:xfrm>
            <a:off x="6270625" y="3048000"/>
            <a:ext cx="1819275"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直接连接符 12"/>
          <p:cNvSpPr>
            <a:spLocks noChangeShapeType="1"/>
          </p:cNvSpPr>
          <p:nvPr/>
        </p:nvSpPr>
        <p:spPr bwMode="auto">
          <a:xfrm>
            <a:off x="8761413" y="3048000"/>
            <a:ext cx="2032000"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TextBox 22"/>
          <p:cNvSpPr>
            <a:spLocks noChangeArrowheads="1"/>
          </p:cNvSpPr>
          <p:nvPr/>
        </p:nvSpPr>
        <p:spPr bwMode="auto">
          <a:xfrm>
            <a:off x="1025525" y="3214688"/>
            <a:ext cx="24733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07" name="TextBox 23"/>
          <p:cNvSpPr>
            <a:spLocks noChangeArrowheads="1"/>
          </p:cNvSpPr>
          <p:nvPr/>
        </p:nvSpPr>
        <p:spPr bwMode="auto">
          <a:xfrm>
            <a:off x="1025525" y="3705225"/>
            <a:ext cx="24733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08" name="TextBox 24"/>
          <p:cNvSpPr>
            <a:spLocks noChangeArrowheads="1"/>
          </p:cNvSpPr>
          <p:nvPr/>
        </p:nvSpPr>
        <p:spPr bwMode="auto">
          <a:xfrm>
            <a:off x="3584575" y="3214688"/>
            <a:ext cx="24733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09" name="TextBox 25"/>
          <p:cNvSpPr>
            <a:spLocks noChangeArrowheads="1"/>
          </p:cNvSpPr>
          <p:nvPr/>
        </p:nvSpPr>
        <p:spPr bwMode="auto">
          <a:xfrm>
            <a:off x="3616325" y="3705225"/>
            <a:ext cx="24733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10" name="TextBox 26"/>
          <p:cNvSpPr>
            <a:spLocks noChangeArrowheads="1"/>
          </p:cNvSpPr>
          <p:nvPr/>
        </p:nvSpPr>
        <p:spPr bwMode="auto">
          <a:xfrm>
            <a:off x="5984875" y="3214688"/>
            <a:ext cx="24749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11" name="TextBox 27"/>
          <p:cNvSpPr>
            <a:spLocks noChangeArrowheads="1"/>
          </p:cNvSpPr>
          <p:nvPr/>
        </p:nvSpPr>
        <p:spPr bwMode="auto">
          <a:xfrm>
            <a:off x="5984875" y="3705225"/>
            <a:ext cx="24749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12" name="TextBox 28"/>
          <p:cNvSpPr>
            <a:spLocks noChangeArrowheads="1"/>
          </p:cNvSpPr>
          <p:nvPr/>
        </p:nvSpPr>
        <p:spPr bwMode="auto">
          <a:xfrm>
            <a:off x="8624888" y="3254375"/>
            <a:ext cx="24733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13" name="TextBox 29"/>
          <p:cNvSpPr>
            <a:spLocks noChangeArrowheads="1"/>
          </p:cNvSpPr>
          <p:nvPr/>
        </p:nvSpPr>
        <p:spPr bwMode="auto">
          <a:xfrm>
            <a:off x="8655050" y="3744913"/>
            <a:ext cx="247491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14" name="KSO_Shape"/>
          <p:cNvSpPr>
            <a:spLocks noChangeArrowheads="1"/>
          </p:cNvSpPr>
          <p:nvPr/>
        </p:nvSpPr>
        <p:spPr bwMode="auto">
          <a:xfrm>
            <a:off x="1766888" y="1146175"/>
            <a:ext cx="473075" cy="474663"/>
          </a:xfrm>
          <a:custGeom>
            <a:avLst/>
            <a:gdLst>
              <a:gd name="T0" fmla="*/ 182409 w 720080"/>
              <a:gd name="T1" fmla="*/ 72619 h 720080"/>
              <a:gd name="T2" fmla="*/ 169332 w 720080"/>
              <a:gd name="T3" fmla="*/ 78072 h 720080"/>
              <a:gd name="T4" fmla="*/ 169332 w 720080"/>
              <a:gd name="T5" fmla="*/ 104402 h 720080"/>
              <a:gd name="T6" fmla="*/ 202910 w 720080"/>
              <a:gd name="T7" fmla="*/ 138207 h 720080"/>
              <a:gd name="T8" fmla="*/ 65294 w 720080"/>
              <a:gd name="T9" fmla="*/ 138207 h 720080"/>
              <a:gd name="T10" fmla="*/ 46800 w 720080"/>
              <a:gd name="T11" fmla="*/ 156824 h 720080"/>
              <a:gd name="T12" fmla="*/ 65294 w 720080"/>
              <a:gd name="T13" fmla="*/ 175442 h 720080"/>
              <a:gd name="T14" fmla="*/ 201644 w 720080"/>
              <a:gd name="T15" fmla="*/ 175442 h 720080"/>
              <a:gd name="T16" fmla="*/ 168819 w 720080"/>
              <a:gd name="T17" fmla="*/ 208487 h 720080"/>
              <a:gd name="T18" fmla="*/ 168819 w 720080"/>
              <a:gd name="T19" fmla="*/ 234817 h 720080"/>
              <a:gd name="T20" fmla="*/ 194973 w 720080"/>
              <a:gd name="T21" fmla="*/ 234817 h 720080"/>
              <a:gd name="T22" fmla="*/ 257712 w 720080"/>
              <a:gd name="T23" fmla="*/ 171656 h 720080"/>
              <a:gd name="T24" fmla="*/ 260459 w 720080"/>
              <a:gd name="T25" fmla="*/ 168793 h 720080"/>
              <a:gd name="T26" fmla="*/ 261411 w 720080"/>
              <a:gd name="T27" fmla="*/ 167574 h 720080"/>
              <a:gd name="T28" fmla="*/ 262127 w 720080"/>
              <a:gd name="T29" fmla="*/ 165901 h 720080"/>
              <a:gd name="T30" fmla="*/ 263999 w 720080"/>
              <a:gd name="T31" fmla="*/ 156416 h 720080"/>
              <a:gd name="T32" fmla="*/ 262127 w 720080"/>
              <a:gd name="T33" fmla="*/ 146932 h 720080"/>
              <a:gd name="T34" fmla="*/ 260947 w 720080"/>
              <a:gd name="T35" fmla="*/ 144719 h 720080"/>
              <a:gd name="T36" fmla="*/ 260652 w 720080"/>
              <a:gd name="T37" fmla="*/ 144183 h 720080"/>
              <a:gd name="T38" fmla="*/ 258225 w 720080"/>
              <a:gd name="T39" fmla="*/ 141233 h 720080"/>
              <a:gd name="T40" fmla="*/ 195486 w 720080"/>
              <a:gd name="T41" fmla="*/ 78072 h 720080"/>
              <a:gd name="T42" fmla="*/ 182409 w 720080"/>
              <a:gd name="T43" fmla="*/ 72619 h 720080"/>
              <a:gd name="T44" fmla="*/ 155400 w 720080"/>
              <a:gd name="T45" fmla="*/ 0 h 720080"/>
              <a:gd name="T46" fmla="*/ 310799 w 720080"/>
              <a:gd name="T47" fmla="*/ 156445 h 720080"/>
              <a:gd name="T48" fmla="*/ 155400 w 720080"/>
              <a:gd name="T49" fmla="*/ 312889 h 720080"/>
              <a:gd name="T50" fmla="*/ 0 w 720080"/>
              <a:gd name="T51" fmla="*/ 156445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F466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5" name="KSO_Shape"/>
          <p:cNvSpPr>
            <a:spLocks noChangeArrowheads="1"/>
          </p:cNvSpPr>
          <p:nvPr/>
        </p:nvSpPr>
        <p:spPr bwMode="auto">
          <a:xfrm>
            <a:off x="1733550" y="5294313"/>
            <a:ext cx="473075" cy="473075"/>
          </a:xfrm>
          <a:custGeom>
            <a:avLst/>
            <a:gdLst>
              <a:gd name="T0" fmla="*/ 182409 w 720080"/>
              <a:gd name="T1" fmla="*/ 72134 h 720080"/>
              <a:gd name="T2" fmla="*/ 169332 w 720080"/>
              <a:gd name="T3" fmla="*/ 77551 h 720080"/>
              <a:gd name="T4" fmla="*/ 169332 w 720080"/>
              <a:gd name="T5" fmla="*/ 103705 h 720080"/>
              <a:gd name="T6" fmla="*/ 202910 w 720080"/>
              <a:gd name="T7" fmla="*/ 137283 h 720080"/>
              <a:gd name="T8" fmla="*/ 65294 w 720080"/>
              <a:gd name="T9" fmla="*/ 137283 h 720080"/>
              <a:gd name="T10" fmla="*/ 46800 w 720080"/>
              <a:gd name="T11" fmla="*/ 155777 h 720080"/>
              <a:gd name="T12" fmla="*/ 65294 w 720080"/>
              <a:gd name="T13" fmla="*/ 174271 h 720080"/>
              <a:gd name="T14" fmla="*/ 201644 w 720080"/>
              <a:gd name="T15" fmla="*/ 174271 h 720080"/>
              <a:gd name="T16" fmla="*/ 168819 w 720080"/>
              <a:gd name="T17" fmla="*/ 207094 h 720080"/>
              <a:gd name="T18" fmla="*/ 168819 w 720080"/>
              <a:gd name="T19" fmla="*/ 233249 h 720080"/>
              <a:gd name="T20" fmla="*/ 194973 w 720080"/>
              <a:gd name="T21" fmla="*/ 233249 h 720080"/>
              <a:gd name="T22" fmla="*/ 257712 w 720080"/>
              <a:gd name="T23" fmla="*/ 170509 h 720080"/>
              <a:gd name="T24" fmla="*/ 260459 w 720080"/>
              <a:gd name="T25" fmla="*/ 167665 h 720080"/>
              <a:gd name="T26" fmla="*/ 261411 w 720080"/>
              <a:gd name="T27" fmla="*/ 166455 h 720080"/>
              <a:gd name="T28" fmla="*/ 262127 w 720080"/>
              <a:gd name="T29" fmla="*/ 164792 h 720080"/>
              <a:gd name="T30" fmla="*/ 263999 w 720080"/>
              <a:gd name="T31" fmla="*/ 155371 h 720080"/>
              <a:gd name="T32" fmla="*/ 262127 w 720080"/>
              <a:gd name="T33" fmla="*/ 145950 h 720080"/>
              <a:gd name="T34" fmla="*/ 260947 w 720080"/>
              <a:gd name="T35" fmla="*/ 143752 h 720080"/>
              <a:gd name="T36" fmla="*/ 260652 w 720080"/>
              <a:gd name="T37" fmla="*/ 143219 h 720080"/>
              <a:gd name="T38" fmla="*/ 258225 w 720080"/>
              <a:gd name="T39" fmla="*/ 140290 h 720080"/>
              <a:gd name="T40" fmla="*/ 195486 w 720080"/>
              <a:gd name="T41" fmla="*/ 77551 h 720080"/>
              <a:gd name="T42" fmla="*/ 182409 w 720080"/>
              <a:gd name="T43" fmla="*/ 72134 h 720080"/>
              <a:gd name="T44" fmla="*/ 155400 w 720080"/>
              <a:gd name="T45" fmla="*/ 0 h 720080"/>
              <a:gd name="T46" fmla="*/ 310799 w 720080"/>
              <a:gd name="T47" fmla="*/ 155400 h 720080"/>
              <a:gd name="T48" fmla="*/ 155400 w 720080"/>
              <a:gd name="T49" fmla="*/ 310799 h 720080"/>
              <a:gd name="T50" fmla="*/ 0 w 720080"/>
              <a:gd name="T51" fmla="*/ 155400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22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6" name="KSO_Shape"/>
          <p:cNvSpPr>
            <a:spLocks noChangeArrowheads="1"/>
          </p:cNvSpPr>
          <p:nvPr/>
        </p:nvSpPr>
        <p:spPr bwMode="auto">
          <a:xfrm flipH="1">
            <a:off x="10425113" y="1146175"/>
            <a:ext cx="473075" cy="474663"/>
          </a:xfrm>
          <a:custGeom>
            <a:avLst/>
            <a:gdLst>
              <a:gd name="T0" fmla="*/ 182409 w 720080"/>
              <a:gd name="T1" fmla="*/ 72619 h 720080"/>
              <a:gd name="T2" fmla="*/ 169332 w 720080"/>
              <a:gd name="T3" fmla="*/ 78072 h 720080"/>
              <a:gd name="T4" fmla="*/ 169332 w 720080"/>
              <a:gd name="T5" fmla="*/ 104402 h 720080"/>
              <a:gd name="T6" fmla="*/ 202910 w 720080"/>
              <a:gd name="T7" fmla="*/ 138207 h 720080"/>
              <a:gd name="T8" fmla="*/ 65294 w 720080"/>
              <a:gd name="T9" fmla="*/ 138207 h 720080"/>
              <a:gd name="T10" fmla="*/ 46800 w 720080"/>
              <a:gd name="T11" fmla="*/ 156824 h 720080"/>
              <a:gd name="T12" fmla="*/ 65294 w 720080"/>
              <a:gd name="T13" fmla="*/ 175442 h 720080"/>
              <a:gd name="T14" fmla="*/ 201644 w 720080"/>
              <a:gd name="T15" fmla="*/ 175442 h 720080"/>
              <a:gd name="T16" fmla="*/ 168819 w 720080"/>
              <a:gd name="T17" fmla="*/ 208487 h 720080"/>
              <a:gd name="T18" fmla="*/ 168819 w 720080"/>
              <a:gd name="T19" fmla="*/ 234817 h 720080"/>
              <a:gd name="T20" fmla="*/ 194973 w 720080"/>
              <a:gd name="T21" fmla="*/ 234817 h 720080"/>
              <a:gd name="T22" fmla="*/ 257712 w 720080"/>
              <a:gd name="T23" fmla="*/ 171656 h 720080"/>
              <a:gd name="T24" fmla="*/ 260459 w 720080"/>
              <a:gd name="T25" fmla="*/ 168793 h 720080"/>
              <a:gd name="T26" fmla="*/ 261411 w 720080"/>
              <a:gd name="T27" fmla="*/ 167574 h 720080"/>
              <a:gd name="T28" fmla="*/ 262127 w 720080"/>
              <a:gd name="T29" fmla="*/ 165901 h 720080"/>
              <a:gd name="T30" fmla="*/ 263999 w 720080"/>
              <a:gd name="T31" fmla="*/ 156416 h 720080"/>
              <a:gd name="T32" fmla="*/ 262127 w 720080"/>
              <a:gd name="T33" fmla="*/ 146932 h 720080"/>
              <a:gd name="T34" fmla="*/ 260947 w 720080"/>
              <a:gd name="T35" fmla="*/ 144719 h 720080"/>
              <a:gd name="T36" fmla="*/ 260652 w 720080"/>
              <a:gd name="T37" fmla="*/ 144183 h 720080"/>
              <a:gd name="T38" fmla="*/ 258225 w 720080"/>
              <a:gd name="T39" fmla="*/ 141233 h 720080"/>
              <a:gd name="T40" fmla="*/ 195486 w 720080"/>
              <a:gd name="T41" fmla="*/ 78072 h 720080"/>
              <a:gd name="T42" fmla="*/ 182409 w 720080"/>
              <a:gd name="T43" fmla="*/ 72619 h 720080"/>
              <a:gd name="T44" fmla="*/ 155400 w 720080"/>
              <a:gd name="T45" fmla="*/ 0 h 720080"/>
              <a:gd name="T46" fmla="*/ 310799 w 720080"/>
              <a:gd name="T47" fmla="*/ 156445 h 720080"/>
              <a:gd name="T48" fmla="*/ 155400 w 720080"/>
              <a:gd name="T49" fmla="*/ 312889 h 720080"/>
              <a:gd name="T50" fmla="*/ 0 w 720080"/>
              <a:gd name="T51" fmla="*/ 156445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7" name="KSO_Shape"/>
          <p:cNvSpPr>
            <a:spLocks noChangeArrowheads="1"/>
          </p:cNvSpPr>
          <p:nvPr/>
        </p:nvSpPr>
        <p:spPr bwMode="auto">
          <a:xfrm flipH="1">
            <a:off x="10737850" y="5329238"/>
            <a:ext cx="473075" cy="473075"/>
          </a:xfrm>
          <a:custGeom>
            <a:avLst/>
            <a:gdLst>
              <a:gd name="T0" fmla="*/ 182409 w 720080"/>
              <a:gd name="T1" fmla="*/ 72134 h 720080"/>
              <a:gd name="T2" fmla="*/ 169332 w 720080"/>
              <a:gd name="T3" fmla="*/ 77551 h 720080"/>
              <a:gd name="T4" fmla="*/ 169332 w 720080"/>
              <a:gd name="T5" fmla="*/ 103705 h 720080"/>
              <a:gd name="T6" fmla="*/ 202910 w 720080"/>
              <a:gd name="T7" fmla="*/ 137283 h 720080"/>
              <a:gd name="T8" fmla="*/ 65294 w 720080"/>
              <a:gd name="T9" fmla="*/ 137283 h 720080"/>
              <a:gd name="T10" fmla="*/ 46800 w 720080"/>
              <a:gd name="T11" fmla="*/ 155777 h 720080"/>
              <a:gd name="T12" fmla="*/ 65294 w 720080"/>
              <a:gd name="T13" fmla="*/ 174271 h 720080"/>
              <a:gd name="T14" fmla="*/ 201644 w 720080"/>
              <a:gd name="T15" fmla="*/ 174271 h 720080"/>
              <a:gd name="T16" fmla="*/ 168819 w 720080"/>
              <a:gd name="T17" fmla="*/ 207094 h 720080"/>
              <a:gd name="T18" fmla="*/ 168819 w 720080"/>
              <a:gd name="T19" fmla="*/ 233249 h 720080"/>
              <a:gd name="T20" fmla="*/ 194973 w 720080"/>
              <a:gd name="T21" fmla="*/ 233249 h 720080"/>
              <a:gd name="T22" fmla="*/ 257712 w 720080"/>
              <a:gd name="T23" fmla="*/ 170509 h 720080"/>
              <a:gd name="T24" fmla="*/ 260459 w 720080"/>
              <a:gd name="T25" fmla="*/ 167665 h 720080"/>
              <a:gd name="T26" fmla="*/ 261411 w 720080"/>
              <a:gd name="T27" fmla="*/ 166455 h 720080"/>
              <a:gd name="T28" fmla="*/ 262127 w 720080"/>
              <a:gd name="T29" fmla="*/ 164792 h 720080"/>
              <a:gd name="T30" fmla="*/ 263999 w 720080"/>
              <a:gd name="T31" fmla="*/ 155371 h 720080"/>
              <a:gd name="T32" fmla="*/ 262127 w 720080"/>
              <a:gd name="T33" fmla="*/ 145950 h 720080"/>
              <a:gd name="T34" fmla="*/ 260947 w 720080"/>
              <a:gd name="T35" fmla="*/ 143752 h 720080"/>
              <a:gd name="T36" fmla="*/ 260652 w 720080"/>
              <a:gd name="T37" fmla="*/ 143219 h 720080"/>
              <a:gd name="T38" fmla="*/ 258225 w 720080"/>
              <a:gd name="T39" fmla="*/ 140290 h 720080"/>
              <a:gd name="T40" fmla="*/ 195486 w 720080"/>
              <a:gd name="T41" fmla="*/ 77551 h 720080"/>
              <a:gd name="T42" fmla="*/ 182409 w 720080"/>
              <a:gd name="T43" fmla="*/ 72134 h 720080"/>
              <a:gd name="T44" fmla="*/ 155400 w 720080"/>
              <a:gd name="T45" fmla="*/ 0 h 720080"/>
              <a:gd name="T46" fmla="*/ 310799 w 720080"/>
              <a:gd name="T47" fmla="*/ 155400 h 720080"/>
              <a:gd name="T48" fmla="*/ 155400 w 720080"/>
              <a:gd name="T49" fmla="*/ 310799 h 720080"/>
              <a:gd name="T50" fmla="*/ 0 w 720080"/>
              <a:gd name="T51" fmla="*/ 155400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8" name="文本框 25"/>
          <p:cNvSpPr>
            <a:spLocks noChangeArrowheads="1"/>
          </p:cNvSpPr>
          <p:nvPr/>
        </p:nvSpPr>
        <p:spPr bwMode="auto">
          <a:xfrm>
            <a:off x="2378075" y="901700"/>
            <a:ext cx="1408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1">
                <a:solidFill>
                  <a:srgbClr val="FF4664"/>
                </a:solidFill>
                <a:latin typeface="微软雅黑" pitchFamily="34" charset="-122"/>
                <a:ea typeface="微软雅黑" pitchFamily="34" charset="-122"/>
                <a:sym typeface="微软雅黑" pitchFamily="34" charset="-122"/>
              </a:rPr>
              <a:t>KEYWORD</a:t>
            </a:r>
            <a:endParaRPr lang="zh-CN" altLang="en-US" b="1">
              <a:solidFill>
                <a:srgbClr val="FF4664"/>
              </a:solidFill>
              <a:latin typeface="微软雅黑" pitchFamily="34" charset="-122"/>
              <a:ea typeface="微软雅黑" pitchFamily="34" charset="-122"/>
              <a:sym typeface="微软雅黑" pitchFamily="34" charset="-122"/>
            </a:endParaRPr>
          </a:p>
        </p:txBody>
      </p:sp>
      <p:sp>
        <p:nvSpPr>
          <p:cNvPr id="16419" name="TextBox 15"/>
          <p:cNvSpPr>
            <a:spLocks noChangeArrowheads="1"/>
          </p:cNvSpPr>
          <p:nvPr/>
        </p:nvSpPr>
        <p:spPr bwMode="auto">
          <a:xfrm>
            <a:off x="2378075" y="1174750"/>
            <a:ext cx="32956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
        <p:nvSpPr>
          <p:cNvPr id="16420" name="文本框 27"/>
          <p:cNvSpPr>
            <a:spLocks noChangeArrowheads="1"/>
          </p:cNvSpPr>
          <p:nvPr/>
        </p:nvSpPr>
        <p:spPr bwMode="auto">
          <a:xfrm>
            <a:off x="2314575" y="5019675"/>
            <a:ext cx="1408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1">
                <a:solidFill>
                  <a:srgbClr val="22F2CC"/>
                </a:solidFill>
                <a:latin typeface="微软雅黑" pitchFamily="34" charset="-122"/>
                <a:ea typeface="微软雅黑" pitchFamily="34" charset="-122"/>
                <a:sym typeface="微软雅黑" pitchFamily="34" charset="-122"/>
              </a:rPr>
              <a:t>KEYWORD</a:t>
            </a:r>
            <a:endParaRPr lang="zh-CN" altLang="en-US" b="1">
              <a:solidFill>
                <a:srgbClr val="22F2CC"/>
              </a:solidFill>
              <a:latin typeface="微软雅黑" pitchFamily="34" charset="-122"/>
              <a:ea typeface="微软雅黑" pitchFamily="34" charset="-122"/>
              <a:sym typeface="微软雅黑" pitchFamily="34" charset="-122"/>
            </a:endParaRPr>
          </a:p>
        </p:txBody>
      </p:sp>
      <p:sp>
        <p:nvSpPr>
          <p:cNvPr id="16421" name="TextBox 15"/>
          <p:cNvSpPr>
            <a:spLocks noChangeArrowheads="1"/>
          </p:cNvSpPr>
          <p:nvPr/>
        </p:nvSpPr>
        <p:spPr bwMode="auto">
          <a:xfrm>
            <a:off x="2314575" y="5289550"/>
            <a:ext cx="32956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
        <p:nvSpPr>
          <p:cNvPr id="16422" name="文本框 29"/>
          <p:cNvSpPr>
            <a:spLocks noChangeArrowheads="1"/>
          </p:cNvSpPr>
          <p:nvPr/>
        </p:nvSpPr>
        <p:spPr bwMode="auto">
          <a:xfrm>
            <a:off x="8740775" y="901700"/>
            <a:ext cx="1408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en-US" altLang="zh-CN" b="1">
                <a:solidFill>
                  <a:srgbClr val="FFA146"/>
                </a:solidFill>
                <a:latin typeface="微软雅黑" pitchFamily="34" charset="-122"/>
                <a:ea typeface="微软雅黑" pitchFamily="34" charset="-122"/>
                <a:sym typeface="微软雅黑" pitchFamily="34" charset="-122"/>
              </a:rPr>
              <a:t>KEYWORD</a:t>
            </a:r>
            <a:endParaRPr lang="zh-CN" altLang="en-US" b="1">
              <a:solidFill>
                <a:srgbClr val="FFA146"/>
              </a:solidFill>
              <a:latin typeface="微软雅黑" pitchFamily="34" charset="-122"/>
              <a:ea typeface="微软雅黑" pitchFamily="34" charset="-122"/>
              <a:sym typeface="微软雅黑" pitchFamily="34" charset="-122"/>
            </a:endParaRPr>
          </a:p>
        </p:txBody>
      </p:sp>
      <p:sp>
        <p:nvSpPr>
          <p:cNvPr id="16423" name="TextBox 15"/>
          <p:cNvSpPr>
            <a:spLocks noChangeArrowheads="1"/>
          </p:cNvSpPr>
          <p:nvPr/>
        </p:nvSpPr>
        <p:spPr bwMode="auto">
          <a:xfrm>
            <a:off x="6915150" y="1174750"/>
            <a:ext cx="323373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
        <p:nvSpPr>
          <p:cNvPr id="16424" name="文本框 31"/>
          <p:cNvSpPr>
            <a:spLocks noChangeArrowheads="1"/>
          </p:cNvSpPr>
          <p:nvPr/>
        </p:nvSpPr>
        <p:spPr bwMode="auto">
          <a:xfrm>
            <a:off x="9086850" y="5037138"/>
            <a:ext cx="1408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en-US" altLang="zh-CN" b="1">
                <a:solidFill>
                  <a:srgbClr val="3D6869"/>
                </a:solidFill>
                <a:latin typeface="微软雅黑" pitchFamily="34" charset="-122"/>
                <a:ea typeface="微软雅黑" pitchFamily="34" charset="-122"/>
                <a:sym typeface="微软雅黑" pitchFamily="34" charset="-122"/>
              </a:rPr>
              <a:t>KEYWORD</a:t>
            </a:r>
            <a:endParaRPr lang="zh-CN" altLang="en-US" b="1">
              <a:solidFill>
                <a:srgbClr val="3D6869"/>
              </a:solidFill>
              <a:latin typeface="微软雅黑" pitchFamily="34" charset="-122"/>
              <a:ea typeface="微软雅黑" pitchFamily="34" charset="-122"/>
              <a:sym typeface="微软雅黑" pitchFamily="34" charset="-122"/>
            </a:endParaRPr>
          </a:p>
        </p:txBody>
      </p:sp>
      <p:sp>
        <p:nvSpPr>
          <p:cNvPr id="16425" name="TextBox 15"/>
          <p:cNvSpPr>
            <a:spLocks noChangeArrowheads="1"/>
          </p:cNvSpPr>
          <p:nvPr/>
        </p:nvSpPr>
        <p:spPr bwMode="auto">
          <a:xfrm>
            <a:off x="7261225" y="5308600"/>
            <a:ext cx="32353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8" name="Freeform 52"/>
          <p:cNvSpPr>
            <a:spLocks noEditPoints="1" noChangeArrowheads="1"/>
          </p:cNvSpPr>
          <p:nvPr/>
        </p:nvSpPr>
        <p:spPr bwMode="auto">
          <a:xfrm>
            <a:off x="2516188" y="3209925"/>
            <a:ext cx="465137" cy="498475"/>
          </a:xfrm>
          <a:custGeom>
            <a:avLst/>
            <a:gdLst>
              <a:gd name="T0" fmla="*/ 2147483647 w 67"/>
              <a:gd name="T1" fmla="*/ 2147483647 h 72"/>
              <a:gd name="T2" fmla="*/ 2147483647 w 67"/>
              <a:gd name="T3" fmla="*/ 2147483647 h 72"/>
              <a:gd name="T4" fmla="*/ 240982620 w 67"/>
              <a:gd name="T5" fmla="*/ 2147483647 h 72"/>
              <a:gd name="T6" fmla="*/ 0 w 67"/>
              <a:gd name="T7" fmla="*/ 2147483647 h 72"/>
              <a:gd name="T8" fmla="*/ 0 w 67"/>
              <a:gd name="T9" fmla="*/ 766903788 h 72"/>
              <a:gd name="T10" fmla="*/ 240982620 w 67"/>
              <a:gd name="T11" fmla="*/ 527248085 h 72"/>
              <a:gd name="T12" fmla="*/ 481958298 w 67"/>
              <a:gd name="T13" fmla="*/ 527248085 h 72"/>
              <a:gd name="T14" fmla="*/ 481958298 w 67"/>
              <a:gd name="T15" fmla="*/ 335522138 h 72"/>
              <a:gd name="T16" fmla="*/ 771134665 w 67"/>
              <a:gd name="T17" fmla="*/ 0 h 72"/>
              <a:gd name="T18" fmla="*/ 915729791 w 67"/>
              <a:gd name="T19" fmla="*/ 0 h 72"/>
              <a:gd name="T20" fmla="*/ 1204906158 w 67"/>
              <a:gd name="T21" fmla="*/ 335522138 h 72"/>
              <a:gd name="T22" fmla="*/ 1204906158 w 67"/>
              <a:gd name="T23" fmla="*/ 527248085 h 72"/>
              <a:gd name="T24" fmla="*/ 1976040823 w 67"/>
              <a:gd name="T25" fmla="*/ 527248085 h 72"/>
              <a:gd name="T26" fmla="*/ 1976040823 w 67"/>
              <a:gd name="T27" fmla="*/ 335522138 h 72"/>
              <a:gd name="T28" fmla="*/ 2147483647 w 67"/>
              <a:gd name="T29" fmla="*/ 0 h 72"/>
              <a:gd name="T30" fmla="*/ 2147483647 w 67"/>
              <a:gd name="T31" fmla="*/ 0 h 72"/>
              <a:gd name="T32" fmla="*/ 2147483647 w 67"/>
              <a:gd name="T33" fmla="*/ 335522138 h 72"/>
              <a:gd name="T34" fmla="*/ 2147483647 w 67"/>
              <a:gd name="T35" fmla="*/ 527248085 h 72"/>
              <a:gd name="T36" fmla="*/ 2147483647 w 67"/>
              <a:gd name="T37" fmla="*/ 527248085 h 72"/>
              <a:gd name="T38" fmla="*/ 2147483647 w 67"/>
              <a:gd name="T39" fmla="*/ 766903788 h 72"/>
              <a:gd name="T40" fmla="*/ 2147483647 w 67"/>
              <a:gd name="T41" fmla="*/ 2147483647 h 72"/>
              <a:gd name="T42" fmla="*/ 2147483647 w 67"/>
              <a:gd name="T43" fmla="*/ 2147483647 h 72"/>
              <a:gd name="T44" fmla="*/ 2147483647 w 67"/>
              <a:gd name="T45" fmla="*/ 1246222116 h 72"/>
              <a:gd name="T46" fmla="*/ 240982620 w 67"/>
              <a:gd name="T47" fmla="*/ 1246222116 h 72"/>
              <a:gd name="T48" fmla="*/ 240982620 w 67"/>
              <a:gd name="T49" fmla="*/ 2147483647 h 72"/>
              <a:gd name="T50" fmla="*/ 2147483647 w 67"/>
              <a:gd name="T51" fmla="*/ 2147483647 h 72"/>
              <a:gd name="T52" fmla="*/ 963923538 w 67"/>
              <a:gd name="T53" fmla="*/ 335522138 h 72"/>
              <a:gd name="T54" fmla="*/ 915729791 w 67"/>
              <a:gd name="T55" fmla="*/ 239655703 h 72"/>
              <a:gd name="T56" fmla="*/ 771134665 w 67"/>
              <a:gd name="T57" fmla="*/ 239655703 h 72"/>
              <a:gd name="T58" fmla="*/ 722940918 w 67"/>
              <a:gd name="T59" fmla="*/ 335522138 h 72"/>
              <a:gd name="T60" fmla="*/ 722940918 w 67"/>
              <a:gd name="T61" fmla="*/ 862770223 h 72"/>
              <a:gd name="T62" fmla="*/ 771134665 w 67"/>
              <a:gd name="T63" fmla="*/ 958629734 h 72"/>
              <a:gd name="T64" fmla="*/ 915729791 w 67"/>
              <a:gd name="T65" fmla="*/ 958629734 h 72"/>
              <a:gd name="T66" fmla="*/ 963923538 w 67"/>
              <a:gd name="T67" fmla="*/ 862770223 h 72"/>
              <a:gd name="T68" fmla="*/ 963923538 w 67"/>
              <a:gd name="T69" fmla="*/ 335522138 h 72"/>
              <a:gd name="T70" fmla="*/ 2147483647 w 67"/>
              <a:gd name="T71" fmla="*/ 335522138 h 72"/>
              <a:gd name="T72" fmla="*/ 2147483647 w 67"/>
              <a:gd name="T73" fmla="*/ 239655703 h 72"/>
              <a:gd name="T74" fmla="*/ 2147483647 w 67"/>
              <a:gd name="T75" fmla="*/ 239655703 h 72"/>
              <a:gd name="T76" fmla="*/ 2147483647 w 67"/>
              <a:gd name="T77" fmla="*/ 335522138 h 72"/>
              <a:gd name="T78" fmla="*/ 2147483647 w 67"/>
              <a:gd name="T79" fmla="*/ 862770223 h 72"/>
              <a:gd name="T80" fmla="*/ 2147483647 w 67"/>
              <a:gd name="T81" fmla="*/ 958629734 h 72"/>
              <a:gd name="T82" fmla="*/ 2147483647 w 67"/>
              <a:gd name="T83" fmla="*/ 958629734 h 72"/>
              <a:gd name="T84" fmla="*/ 2147483647 w 67"/>
              <a:gd name="T85" fmla="*/ 862770223 h 72"/>
              <a:gd name="T86" fmla="*/ 2147483647 w 67"/>
              <a:gd name="T87" fmla="*/ 335522138 h 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7"/>
              <a:gd name="T133" fmla="*/ 0 h 72"/>
              <a:gd name="T134" fmla="*/ 67 w 67"/>
              <a:gd name="T135" fmla="*/ 72 h 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19" name="Freeform 42"/>
          <p:cNvSpPr>
            <a:spLocks noEditPoints="1" noChangeArrowheads="1"/>
          </p:cNvSpPr>
          <p:nvPr/>
        </p:nvSpPr>
        <p:spPr bwMode="auto">
          <a:xfrm>
            <a:off x="3910013" y="3460750"/>
            <a:ext cx="504825" cy="434975"/>
          </a:xfrm>
          <a:custGeom>
            <a:avLst/>
            <a:gdLst>
              <a:gd name="T0" fmla="*/ 2147483647 w 73"/>
              <a:gd name="T1" fmla="*/ 2147483647 h 63"/>
              <a:gd name="T2" fmla="*/ 2147483647 w 73"/>
              <a:gd name="T3" fmla="*/ 2147483647 h 63"/>
              <a:gd name="T4" fmla="*/ 2147483647 w 73"/>
              <a:gd name="T5" fmla="*/ 2147483647 h 63"/>
              <a:gd name="T6" fmla="*/ 2147483647 w 73"/>
              <a:gd name="T7" fmla="*/ 2147483647 h 63"/>
              <a:gd name="T8" fmla="*/ 2147483647 w 73"/>
              <a:gd name="T9" fmla="*/ 2147483647 h 63"/>
              <a:gd name="T10" fmla="*/ 1243397806 w 73"/>
              <a:gd name="T11" fmla="*/ 2147483647 h 63"/>
              <a:gd name="T12" fmla="*/ 1147750757 w 73"/>
              <a:gd name="T13" fmla="*/ 2147483647 h 63"/>
              <a:gd name="T14" fmla="*/ 1243397806 w 73"/>
              <a:gd name="T15" fmla="*/ 2147483647 h 63"/>
              <a:gd name="T16" fmla="*/ 286934232 w 73"/>
              <a:gd name="T17" fmla="*/ 2147483647 h 63"/>
              <a:gd name="T18" fmla="*/ 0 w 73"/>
              <a:gd name="T19" fmla="*/ 2147483647 h 63"/>
              <a:gd name="T20" fmla="*/ 0 w 73"/>
              <a:gd name="T21" fmla="*/ 286020228 h 63"/>
              <a:gd name="T22" fmla="*/ 286934232 w 73"/>
              <a:gd name="T23" fmla="*/ 0 h 63"/>
              <a:gd name="T24" fmla="*/ 2147483647 w 73"/>
              <a:gd name="T25" fmla="*/ 0 h 63"/>
              <a:gd name="T26" fmla="*/ 2147483647 w 73"/>
              <a:gd name="T27" fmla="*/ 286020228 h 63"/>
              <a:gd name="T28" fmla="*/ 2147483647 w 73"/>
              <a:gd name="T29" fmla="*/ 2147483647 h 63"/>
              <a:gd name="T30" fmla="*/ 2147483647 w 73"/>
              <a:gd name="T31" fmla="*/ 286020228 h 63"/>
              <a:gd name="T32" fmla="*/ 2147483647 w 73"/>
              <a:gd name="T33" fmla="*/ 238352491 h 63"/>
              <a:gd name="T34" fmla="*/ 286934232 w 73"/>
              <a:gd name="T35" fmla="*/ 238352491 h 63"/>
              <a:gd name="T36" fmla="*/ 239114165 w 73"/>
              <a:gd name="T37" fmla="*/ 286020228 h 63"/>
              <a:gd name="T38" fmla="*/ 239114165 w 73"/>
              <a:gd name="T39" fmla="*/ 1763802912 h 63"/>
              <a:gd name="T40" fmla="*/ 286934232 w 73"/>
              <a:gd name="T41" fmla="*/ 1859138385 h 63"/>
              <a:gd name="T42" fmla="*/ 2147483647 w 73"/>
              <a:gd name="T43" fmla="*/ 1859138385 h 63"/>
              <a:gd name="T44" fmla="*/ 2147483647 w 73"/>
              <a:gd name="T45" fmla="*/ 1763802912 h 63"/>
              <a:gd name="T46" fmla="*/ 2147483647 w 73"/>
              <a:gd name="T47" fmla="*/ 286020228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3"/>
              <a:gd name="T73" fmla="*/ 0 h 63"/>
              <a:gd name="T74" fmla="*/ 73 w 73"/>
              <a:gd name="T75" fmla="*/ 63 h 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20" name="Freeform 178"/>
          <p:cNvSpPr>
            <a:spLocks noEditPoints="1" noChangeArrowheads="1"/>
          </p:cNvSpPr>
          <p:nvPr/>
        </p:nvSpPr>
        <p:spPr bwMode="auto">
          <a:xfrm>
            <a:off x="3681413" y="2124075"/>
            <a:ext cx="504825" cy="381000"/>
          </a:xfrm>
          <a:custGeom>
            <a:avLst/>
            <a:gdLst>
              <a:gd name="T0" fmla="*/ 1612963801 w 158"/>
              <a:gd name="T1" fmla="*/ 1219840336 h 119"/>
              <a:gd name="T2" fmla="*/ 0 w 158"/>
              <a:gd name="T3" fmla="*/ 1219840336 h 119"/>
              <a:gd name="T4" fmla="*/ 0 w 158"/>
              <a:gd name="T5" fmla="*/ 0 h 119"/>
              <a:gd name="T6" fmla="*/ 91878150 w 158"/>
              <a:gd name="T7" fmla="*/ 0 h 119"/>
              <a:gd name="T8" fmla="*/ 91878150 w 158"/>
              <a:gd name="T9" fmla="*/ 1107083546 h 119"/>
              <a:gd name="T10" fmla="*/ 1612963801 w 158"/>
              <a:gd name="T11" fmla="*/ 1107083546 h 119"/>
              <a:gd name="T12" fmla="*/ 1612963801 w 158"/>
              <a:gd name="T13" fmla="*/ 1219840336 h 119"/>
              <a:gd name="T14" fmla="*/ 510432392 w 158"/>
              <a:gd name="T15" fmla="*/ 1014823916 h 119"/>
              <a:gd name="T16" fmla="*/ 296051107 w 158"/>
              <a:gd name="T17" fmla="*/ 1014823916 h 119"/>
              <a:gd name="T18" fmla="*/ 296051107 w 158"/>
              <a:gd name="T19" fmla="*/ 615046059 h 119"/>
              <a:gd name="T20" fmla="*/ 510432392 w 158"/>
              <a:gd name="T21" fmla="*/ 615046059 h 119"/>
              <a:gd name="T22" fmla="*/ 510432392 w 158"/>
              <a:gd name="T23" fmla="*/ 1014823916 h 119"/>
              <a:gd name="T24" fmla="*/ 796271975 w 158"/>
              <a:gd name="T25" fmla="*/ 1014823916 h 119"/>
              <a:gd name="T26" fmla="*/ 602310542 w 158"/>
              <a:gd name="T27" fmla="*/ 1014823916 h 119"/>
              <a:gd name="T28" fmla="*/ 602310542 w 158"/>
              <a:gd name="T29" fmla="*/ 194764639 h 119"/>
              <a:gd name="T30" fmla="*/ 796271975 w 158"/>
              <a:gd name="T31" fmla="*/ 194764639 h 119"/>
              <a:gd name="T32" fmla="*/ 796271975 w 158"/>
              <a:gd name="T33" fmla="*/ 1014823916 h 119"/>
              <a:gd name="T34" fmla="*/ 1112739738 w 158"/>
              <a:gd name="T35" fmla="*/ 1014823916 h 119"/>
              <a:gd name="T36" fmla="*/ 908566781 w 158"/>
              <a:gd name="T37" fmla="*/ 1014823916 h 119"/>
              <a:gd name="T38" fmla="*/ 908566781 w 158"/>
              <a:gd name="T39" fmla="*/ 399781059 h 119"/>
              <a:gd name="T40" fmla="*/ 1112739738 w 158"/>
              <a:gd name="T41" fmla="*/ 399781059 h 119"/>
              <a:gd name="T42" fmla="*/ 1112739738 w 158"/>
              <a:gd name="T43" fmla="*/ 1014823916 h 119"/>
              <a:gd name="T44" fmla="*/ 1418999173 w 158"/>
              <a:gd name="T45" fmla="*/ 1014823916 h 119"/>
              <a:gd name="T46" fmla="*/ 1214826216 w 158"/>
              <a:gd name="T47" fmla="*/ 1014823916 h 119"/>
              <a:gd name="T48" fmla="*/ 1214826216 w 158"/>
              <a:gd name="T49" fmla="*/ 112756790 h 119"/>
              <a:gd name="T50" fmla="*/ 1418999173 w 158"/>
              <a:gd name="T51" fmla="*/ 112756790 h 119"/>
              <a:gd name="T52" fmla="*/ 1418999173 w 158"/>
              <a:gd name="T53" fmla="*/ 101482391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21" name="Freeform 86"/>
          <p:cNvSpPr>
            <a:spLocks noEditPoints="1" noChangeArrowheads="1"/>
          </p:cNvSpPr>
          <p:nvPr/>
        </p:nvSpPr>
        <p:spPr bwMode="auto">
          <a:xfrm>
            <a:off x="2576513" y="2047875"/>
            <a:ext cx="346075" cy="581025"/>
          </a:xfrm>
          <a:custGeom>
            <a:avLst/>
            <a:gdLst>
              <a:gd name="T0" fmla="*/ 2147483647 w 29"/>
              <a:gd name="T1" fmla="*/ 2147483647 h 49"/>
              <a:gd name="T2" fmla="*/ 2147483647 w 29"/>
              <a:gd name="T3" fmla="*/ 2147483647 h 49"/>
              <a:gd name="T4" fmla="*/ 712055279 w 29"/>
              <a:gd name="T5" fmla="*/ 2147483647 h 49"/>
              <a:gd name="T6" fmla="*/ 0 w 29"/>
              <a:gd name="T7" fmla="*/ 2147483647 h 49"/>
              <a:gd name="T8" fmla="*/ 0 w 29"/>
              <a:gd name="T9" fmla="*/ 703016535 h 49"/>
              <a:gd name="T10" fmla="*/ 712055279 w 29"/>
              <a:gd name="T11" fmla="*/ 0 h 49"/>
              <a:gd name="T12" fmla="*/ 2147483647 w 29"/>
              <a:gd name="T13" fmla="*/ 0 h 49"/>
              <a:gd name="T14" fmla="*/ 2147483647 w 29"/>
              <a:gd name="T15" fmla="*/ 703016535 h 49"/>
              <a:gd name="T16" fmla="*/ 2147483647 w 29"/>
              <a:gd name="T17" fmla="*/ 2147483647 h 49"/>
              <a:gd name="T18" fmla="*/ 2147483647 w 29"/>
              <a:gd name="T19" fmla="*/ 1546641119 h 49"/>
              <a:gd name="T20" fmla="*/ 2147483647 w 29"/>
              <a:gd name="T21" fmla="*/ 1406044927 h 49"/>
              <a:gd name="T22" fmla="*/ 712055279 w 29"/>
              <a:gd name="T23" fmla="*/ 1406044927 h 49"/>
              <a:gd name="T24" fmla="*/ 427235554 w 29"/>
              <a:gd name="T25" fmla="*/ 1546641119 h 49"/>
              <a:gd name="T26" fmla="*/ 427235554 w 29"/>
              <a:gd name="T27" fmla="*/ 2147483647 h 49"/>
              <a:gd name="T28" fmla="*/ 712055279 w 29"/>
              <a:gd name="T29" fmla="*/ 2147483647 h 49"/>
              <a:gd name="T30" fmla="*/ 2147483647 w 29"/>
              <a:gd name="T31" fmla="*/ 2147483647 h 49"/>
              <a:gd name="T32" fmla="*/ 2147483647 w 29"/>
              <a:gd name="T33" fmla="*/ 2147483647 h 49"/>
              <a:gd name="T34" fmla="*/ 2147483647 w 29"/>
              <a:gd name="T35" fmla="*/ 1546641119 h 49"/>
              <a:gd name="T36" fmla="*/ 2147483647 w 29"/>
              <a:gd name="T37" fmla="*/ 703016535 h 49"/>
              <a:gd name="T38" fmla="*/ 1566526388 w 29"/>
              <a:gd name="T39" fmla="*/ 703016535 h 49"/>
              <a:gd name="T40" fmla="*/ 1566526388 w 29"/>
              <a:gd name="T41" fmla="*/ 843624585 h 49"/>
              <a:gd name="T42" fmla="*/ 1566526388 w 29"/>
              <a:gd name="T43" fmla="*/ 843624585 h 49"/>
              <a:gd name="T44" fmla="*/ 2147483647 w 29"/>
              <a:gd name="T45" fmla="*/ 843624585 h 49"/>
              <a:gd name="T46" fmla="*/ 2147483647 w 29"/>
              <a:gd name="T47" fmla="*/ 843624585 h 49"/>
              <a:gd name="T48" fmla="*/ 2147483647 w 29"/>
              <a:gd name="T49" fmla="*/ 703016535 h 49"/>
              <a:gd name="T50" fmla="*/ 1993761942 w 29"/>
              <a:gd name="T51" fmla="*/ 2147483647 h 49"/>
              <a:gd name="T52" fmla="*/ 1566526388 w 29"/>
              <a:gd name="T53" fmla="*/ 2147483647 h 49"/>
              <a:gd name="T54" fmla="*/ 1993761942 w 29"/>
              <a:gd name="T55" fmla="*/ 2147483647 h 49"/>
              <a:gd name="T56" fmla="*/ 2147483647 w 29"/>
              <a:gd name="T57" fmla="*/ 2147483647 h 49"/>
              <a:gd name="T58" fmla="*/ 1993761942 w 29"/>
              <a:gd name="T59" fmla="*/ 2147483647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49"/>
              <a:gd name="T92" fmla="*/ 29 w 29"/>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22" name="Rounded Rectangle 72"/>
          <p:cNvSpPr>
            <a:spLocks noChangeArrowheads="1"/>
          </p:cNvSpPr>
          <p:nvPr/>
        </p:nvSpPr>
        <p:spPr bwMode="auto">
          <a:xfrm>
            <a:off x="6256338" y="1754188"/>
            <a:ext cx="1389062" cy="377825"/>
          </a:xfrm>
          <a:prstGeom prst="roundRect">
            <a:avLst>
              <a:gd name="adj" fmla="val 21106"/>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3" name="文本框 12"/>
          <p:cNvSpPr>
            <a:spLocks noChangeArrowheads="1"/>
          </p:cNvSpPr>
          <p:nvPr/>
        </p:nvSpPr>
        <p:spPr bwMode="auto">
          <a:xfrm>
            <a:off x="6256338" y="2138363"/>
            <a:ext cx="1614487"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p>
        </p:txBody>
      </p:sp>
      <p:sp>
        <p:nvSpPr>
          <p:cNvPr id="17424" name="Rounded Rectangle 72"/>
          <p:cNvSpPr>
            <a:spLocks noChangeArrowheads="1"/>
          </p:cNvSpPr>
          <p:nvPr/>
        </p:nvSpPr>
        <p:spPr bwMode="auto">
          <a:xfrm>
            <a:off x="8382000" y="1754188"/>
            <a:ext cx="1390650" cy="377825"/>
          </a:xfrm>
          <a:prstGeom prst="roundRect">
            <a:avLst>
              <a:gd name="adj" fmla="val 21106"/>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5" name="文本框 16"/>
          <p:cNvSpPr>
            <a:spLocks noChangeArrowheads="1"/>
          </p:cNvSpPr>
          <p:nvPr/>
        </p:nvSpPr>
        <p:spPr bwMode="auto">
          <a:xfrm>
            <a:off x="8328025" y="2138363"/>
            <a:ext cx="16859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endParaRPr lang="zh-CN" altLang="en-US"/>
          </a:p>
        </p:txBody>
      </p:sp>
      <p:sp>
        <p:nvSpPr>
          <p:cNvPr id="17426" name="Rounded Rectangle 72"/>
          <p:cNvSpPr>
            <a:spLocks noChangeArrowheads="1"/>
          </p:cNvSpPr>
          <p:nvPr/>
        </p:nvSpPr>
        <p:spPr bwMode="auto">
          <a:xfrm>
            <a:off x="6256338" y="3316288"/>
            <a:ext cx="1389062" cy="377825"/>
          </a:xfrm>
          <a:prstGeom prst="roundRect">
            <a:avLst>
              <a:gd name="adj" fmla="val 21106"/>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7" name="文本框 20"/>
          <p:cNvSpPr>
            <a:spLocks noChangeArrowheads="1"/>
          </p:cNvSpPr>
          <p:nvPr/>
        </p:nvSpPr>
        <p:spPr bwMode="auto">
          <a:xfrm>
            <a:off x="6256338" y="3702050"/>
            <a:ext cx="16859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endParaRPr lang="zh-CN" altLang="en-US"/>
          </a:p>
        </p:txBody>
      </p:sp>
      <p:sp>
        <p:nvSpPr>
          <p:cNvPr id="17428" name="Rounded Rectangle 72"/>
          <p:cNvSpPr>
            <a:spLocks noChangeArrowheads="1"/>
          </p:cNvSpPr>
          <p:nvPr/>
        </p:nvSpPr>
        <p:spPr bwMode="auto">
          <a:xfrm>
            <a:off x="8382000" y="3316288"/>
            <a:ext cx="1390650" cy="377825"/>
          </a:xfrm>
          <a:prstGeom prst="roundRect">
            <a:avLst>
              <a:gd name="adj" fmla="val 21106"/>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9" name="文本框 24"/>
          <p:cNvSpPr>
            <a:spLocks noChangeArrowheads="1"/>
          </p:cNvSpPr>
          <p:nvPr/>
        </p:nvSpPr>
        <p:spPr bwMode="auto">
          <a:xfrm>
            <a:off x="8328025" y="3702050"/>
            <a:ext cx="16859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endParaRPr lang="zh-CN" altLang="en-US"/>
          </a:p>
        </p:txBody>
      </p:sp>
      <p:sp>
        <p:nvSpPr>
          <p:cNvPr id="17430" name="TextBox 15"/>
          <p:cNvSpPr>
            <a:spLocks noChangeArrowheads="1"/>
          </p:cNvSpPr>
          <p:nvPr/>
        </p:nvSpPr>
        <p:spPr bwMode="auto">
          <a:xfrm>
            <a:off x="2073275" y="5154613"/>
            <a:ext cx="8043863"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4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4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42" name="Rectangle 5"/>
          <p:cNvSpPr>
            <a:spLocks noChangeArrowheads="1"/>
          </p:cNvSpPr>
          <p:nvPr/>
        </p:nvSpPr>
        <p:spPr bwMode="auto">
          <a:xfrm>
            <a:off x="2547938" y="1060450"/>
            <a:ext cx="266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rIns="108000" bIns="108000" anchor="ctr"/>
          <a:lstStyle/>
          <a:p>
            <a:pPr>
              <a:lnSpc>
                <a:spcPct val="140000"/>
              </a:lnSpc>
              <a:buFont typeface="Arial" pitchFamily="34" charset="0"/>
              <a:buNone/>
            </a:pPr>
            <a:r>
              <a:rPr lang="zh-CN" altLang="en-US" sz="2400" b="1">
                <a:solidFill>
                  <a:srgbClr val="427172"/>
                </a:solidFill>
                <a:latin typeface="微软雅黑" pitchFamily="34" charset="-122"/>
                <a:ea typeface="微软雅黑" pitchFamily="34" charset="-122"/>
                <a:sym typeface="微软雅黑" pitchFamily="34" charset="-122"/>
              </a:rPr>
              <a:t>点击此处添加标题</a:t>
            </a:r>
            <a:endParaRPr lang="zh-CN" altLang="en-US"/>
          </a:p>
        </p:txBody>
      </p:sp>
      <p:sp>
        <p:nvSpPr>
          <p:cNvPr id="18443" name="矩形 7"/>
          <p:cNvSpPr>
            <a:spLocks noChangeArrowheads="1"/>
          </p:cNvSpPr>
          <p:nvPr/>
        </p:nvSpPr>
        <p:spPr bwMode="auto">
          <a:xfrm>
            <a:off x="2547938" y="2301875"/>
            <a:ext cx="6988175" cy="1687513"/>
          </a:xfrm>
          <a:custGeom>
            <a:avLst/>
            <a:gdLst>
              <a:gd name="T0" fmla="*/ 0 w 2520280"/>
              <a:gd name="T1" fmla="*/ 0 h 1687195"/>
              <a:gd name="T2" fmla="*/ 19376653 w 2520280"/>
              <a:gd name="T3" fmla="*/ 0 h 1687195"/>
              <a:gd name="T4" fmla="*/ 0 w 2520280"/>
              <a:gd name="T5" fmla="*/ 0 h 1687195"/>
              <a:gd name="T6" fmla="*/ 0 60000 65536"/>
              <a:gd name="T7" fmla="*/ 0 60000 65536"/>
              <a:gd name="T8" fmla="*/ 0 60000 65536"/>
              <a:gd name="T9" fmla="*/ 0 w 2520280"/>
              <a:gd name="T10" fmla="*/ 0 h 1687195"/>
              <a:gd name="T11" fmla="*/ 2520280 w 2520280"/>
              <a:gd name="T12" fmla="*/ 1687195 h 1687195"/>
            </a:gdLst>
            <a:ahLst/>
            <a:cxnLst>
              <a:cxn ang="T6">
                <a:pos x="T0" y="T1"/>
              </a:cxn>
              <a:cxn ang="T7">
                <a:pos x="T2" y="T3"/>
              </a:cxn>
              <a:cxn ang="T8">
                <a:pos x="T4" y="T5"/>
              </a:cxn>
            </a:cxnLst>
            <a:rect l="T9" t="T10" r="T11" b="T12"/>
            <a:pathLst>
              <a:path w="2520280" h="1687195">
                <a:moveTo>
                  <a:pt x="0" y="0"/>
                </a:moveTo>
                <a:lnTo>
                  <a:pt x="2520280" y="0"/>
                </a:lnTo>
                <a:lnTo>
                  <a:pt x="0" y="0"/>
                </a:lnTo>
                <a:close/>
              </a:path>
            </a:pathLst>
          </a:custGeom>
          <a:solidFill>
            <a:schemeClr val="bg1"/>
          </a:solidFill>
          <a:ln w="12700" cap="sq">
            <a:solidFill>
              <a:srgbClr val="22F2CC"/>
            </a:solidFill>
            <a:miter lim="800000"/>
            <a:headEnd/>
            <a:tailEnd/>
          </a:ln>
        </p:spPr>
        <p:txBody>
          <a:bodyPr lIns="36000" tIns="108000" rIns="0" bIns="0"/>
          <a:lstStyle/>
          <a:p>
            <a:pPr algn="just">
              <a:spcBef>
                <a:spcPts val="600"/>
              </a:spcBef>
              <a:spcAft>
                <a:spcPts val="600"/>
              </a:spcAft>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a:t>
            </a: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p:txBody>
      </p:sp>
      <p:sp>
        <p:nvSpPr>
          <p:cNvPr id="18444" name="TextBox 15"/>
          <p:cNvSpPr>
            <a:spLocks noChangeArrowheads="1"/>
          </p:cNvSpPr>
          <p:nvPr/>
        </p:nvSpPr>
        <p:spPr bwMode="auto">
          <a:xfrm>
            <a:off x="2489200" y="1785938"/>
            <a:ext cx="355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FFA146"/>
                </a:solidFill>
                <a:latin typeface="微软雅黑" pitchFamily="34" charset="-122"/>
                <a:ea typeface="微软雅黑" pitchFamily="34" charset="-122"/>
                <a:sym typeface="微软雅黑" pitchFamily="34" charset="-122"/>
              </a:rPr>
              <a:t>这里输入简单的文字概述这里输入简单的文字概述</a:t>
            </a:r>
            <a:endParaRPr lang="en-US" sz="1200">
              <a:solidFill>
                <a:srgbClr val="FFA146"/>
              </a:solidFill>
              <a:latin typeface="微软雅黑" pitchFamily="34" charset="-122"/>
              <a:ea typeface="微软雅黑" pitchFamily="34" charset="-122"/>
              <a:sym typeface="微软雅黑" pitchFamily="34" charset="-122"/>
            </a:endParaRPr>
          </a:p>
        </p:txBody>
      </p:sp>
      <p:pic>
        <p:nvPicPr>
          <p:cNvPr id="18445" name="图片 66"/>
          <p:cNvPicPr>
            <a:picLocks noChangeAspect="1" noChangeArrowheads="1"/>
          </p:cNvPicPr>
          <p:nvPr/>
        </p:nvPicPr>
        <p:blipFill>
          <a:blip r:embed="rId2">
            <a:grayscl/>
            <a:extLst>
              <a:ext uri="{28A0092B-C50C-407E-A947-70E740481C1C}">
                <a14:useLocalDpi xmlns:a14="http://schemas.microsoft.com/office/drawing/2010/main" val="0"/>
              </a:ext>
            </a:extLst>
          </a:blip>
          <a:srcRect r="795" b="4871"/>
          <a:stretch>
            <a:fillRect/>
          </a:stretch>
        </p:blipFill>
        <p:spPr bwMode="auto">
          <a:xfrm>
            <a:off x="2349500" y="4425950"/>
            <a:ext cx="21748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8446" name="图片 67"/>
          <p:cNvPicPr>
            <a:picLocks noChangeAspect="1" noChangeArrowheads="1"/>
          </p:cNvPicPr>
          <p:nvPr/>
        </p:nvPicPr>
        <p:blipFill>
          <a:blip r:embed="rId3">
            <a:grayscl/>
            <a:extLst>
              <a:ext uri="{28A0092B-C50C-407E-A947-70E740481C1C}">
                <a14:useLocalDpi xmlns:a14="http://schemas.microsoft.com/office/drawing/2010/main" val="0"/>
              </a:ext>
            </a:extLst>
          </a:blip>
          <a:srcRect r="728" b="4532"/>
          <a:stretch>
            <a:fillRect/>
          </a:stretch>
        </p:blipFill>
        <p:spPr bwMode="auto">
          <a:xfrm>
            <a:off x="7667625" y="4425950"/>
            <a:ext cx="21748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8447" name="图片 68"/>
          <p:cNvPicPr>
            <a:picLocks noChangeAspect="1" noChangeArrowheads="1"/>
          </p:cNvPicPr>
          <p:nvPr/>
        </p:nvPicPr>
        <p:blipFill>
          <a:blip r:embed="rId4">
            <a:grayscl/>
            <a:extLst>
              <a:ext uri="{28A0092B-C50C-407E-A947-70E740481C1C}">
                <a14:useLocalDpi xmlns:a14="http://schemas.microsoft.com/office/drawing/2010/main" val="0"/>
              </a:ext>
            </a:extLst>
          </a:blip>
          <a:srcRect r="645" b="5499"/>
          <a:stretch>
            <a:fillRect/>
          </a:stretch>
        </p:blipFill>
        <p:spPr bwMode="auto">
          <a:xfrm>
            <a:off x="5016500" y="4425950"/>
            <a:ext cx="21621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2" name="矩形 3"/>
          <p:cNvSpPr>
            <a:spLocks noChangeArrowheads="1"/>
          </p:cNvSpPr>
          <p:nvPr/>
        </p:nvSpPr>
        <p:spPr bwMode="auto">
          <a:xfrm>
            <a:off x="0" y="0"/>
            <a:ext cx="12192000" cy="2117725"/>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3" name="矩形 4"/>
          <p:cNvSpPr>
            <a:spLocks noChangeArrowheads="1"/>
          </p:cNvSpPr>
          <p:nvPr/>
        </p:nvSpPr>
        <p:spPr bwMode="auto">
          <a:xfrm>
            <a:off x="0" y="4740275"/>
            <a:ext cx="12192000" cy="2117725"/>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4" name="矩形 10"/>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30" name="文本框 3">
            <a:extLst>
              <a:ext uri="{FF2B5EF4-FFF2-40B4-BE49-F238E27FC236}">
                <a16:creationId xmlns:a16="http://schemas.microsoft.com/office/drawing/2014/main" id="{C2677839-B96F-4B36-9F68-57BC62545633}"/>
              </a:ext>
            </a:extLst>
          </p:cNvPr>
          <p:cNvSpPr>
            <a:spLocks noChangeArrowheads="1"/>
          </p:cNvSpPr>
          <p:nvPr/>
        </p:nvSpPr>
        <p:spPr bwMode="auto">
          <a:xfrm>
            <a:off x="5046074" y="1214343"/>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sz="3600" b="1" dirty="0">
                <a:solidFill>
                  <a:srgbClr val="3D6869"/>
                </a:solidFill>
                <a:latin typeface="微软雅黑" pitchFamily="34" charset="-122"/>
                <a:ea typeface="微软雅黑" pitchFamily="34" charset="-122"/>
                <a:sym typeface="微软雅黑" pitchFamily="34" charset="-122"/>
              </a:rPr>
              <a:t>风格转化</a:t>
            </a:r>
            <a:endParaRPr lang="zh-CN" altLang="en-US" dirty="0"/>
          </a:p>
        </p:txBody>
      </p:sp>
      <p:sp>
        <p:nvSpPr>
          <p:cNvPr id="31" name="文本框 3">
            <a:extLst>
              <a:ext uri="{FF2B5EF4-FFF2-40B4-BE49-F238E27FC236}">
                <a16:creationId xmlns:a16="http://schemas.microsoft.com/office/drawing/2014/main" id="{CF7420C3-B52D-4298-9C1E-F06C1EAB2CC8}"/>
              </a:ext>
            </a:extLst>
          </p:cNvPr>
          <p:cNvSpPr>
            <a:spLocks noChangeArrowheads="1"/>
          </p:cNvSpPr>
          <p:nvPr/>
        </p:nvSpPr>
        <p:spPr bwMode="auto">
          <a:xfrm>
            <a:off x="2432825" y="2622550"/>
            <a:ext cx="12321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3600" b="1" dirty="0">
                <a:solidFill>
                  <a:srgbClr val="3D6869"/>
                </a:solidFill>
                <a:latin typeface="微软雅黑" pitchFamily="34" charset="-122"/>
                <a:ea typeface="微软雅黑" pitchFamily="34" charset="-122"/>
                <a:sym typeface="微软雅黑" pitchFamily="34" charset="-122"/>
              </a:rPr>
              <a:t>滤镜</a:t>
            </a:r>
            <a:endParaRPr lang="zh-CN" altLang="en-US" dirty="0"/>
          </a:p>
        </p:txBody>
      </p:sp>
      <p:sp>
        <p:nvSpPr>
          <p:cNvPr id="32" name="文本框 3">
            <a:extLst>
              <a:ext uri="{FF2B5EF4-FFF2-40B4-BE49-F238E27FC236}">
                <a16:creationId xmlns:a16="http://schemas.microsoft.com/office/drawing/2014/main" id="{CDC40A4D-160D-422E-97FD-82D5C0DD71DB}"/>
              </a:ext>
            </a:extLst>
          </p:cNvPr>
          <p:cNvSpPr>
            <a:spLocks noChangeArrowheads="1"/>
          </p:cNvSpPr>
          <p:nvPr/>
        </p:nvSpPr>
        <p:spPr bwMode="auto">
          <a:xfrm>
            <a:off x="8089848" y="2622549"/>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sz="3600" b="1" dirty="0">
                <a:solidFill>
                  <a:srgbClr val="3D6869"/>
                </a:solidFill>
                <a:latin typeface="微软雅黑" pitchFamily="34" charset="-122"/>
                <a:ea typeface="微软雅黑" pitchFamily="34" charset="-122"/>
                <a:sym typeface="微软雅黑" pitchFamily="34" charset="-122"/>
              </a:rPr>
              <a:t>贴纸文字</a:t>
            </a:r>
            <a:endParaRPr lang="zh-CN" altLang="en-US" dirty="0"/>
          </a:p>
        </p:txBody>
      </p:sp>
      <p:sp>
        <p:nvSpPr>
          <p:cNvPr id="33" name="文本框 3">
            <a:extLst>
              <a:ext uri="{FF2B5EF4-FFF2-40B4-BE49-F238E27FC236}">
                <a16:creationId xmlns:a16="http://schemas.microsoft.com/office/drawing/2014/main" id="{CE83F567-CB5E-4518-948E-67CA2244420B}"/>
              </a:ext>
            </a:extLst>
          </p:cNvPr>
          <p:cNvSpPr>
            <a:spLocks noChangeArrowheads="1"/>
          </p:cNvSpPr>
          <p:nvPr/>
        </p:nvSpPr>
        <p:spPr bwMode="auto">
          <a:xfrm>
            <a:off x="6745665" y="4166985"/>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3600" b="1" dirty="0">
                <a:solidFill>
                  <a:srgbClr val="3D6869"/>
                </a:solidFill>
                <a:latin typeface="微软雅黑" pitchFamily="34" charset="-122"/>
                <a:ea typeface="微软雅黑" pitchFamily="34" charset="-122"/>
                <a:sym typeface="微软雅黑" pitchFamily="34" charset="-122"/>
              </a:rPr>
              <a:t>社交</a:t>
            </a:r>
            <a:endParaRPr lang="zh-CN" altLang="en-US" dirty="0"/>
          </a:p>
        </p:txBody>
      </p:sp>
      <p:sp>
        <p:nvSpPr>
          <p:cNvPr id="34" name="文本框 3">
            <a:extLst>
              <a:ext uri="{FF2B5EF4-FFF2-40B4-BE49-F238E27FC236}">
                <a16:creationId xmlns:a16="http://schemas.microsoft.com/office/drawing/2014/main" id="{9814F820-7C83-4834-A7AD-5DF9C7B95EF9}"/>
              </a:ext>
            </a:extLst>
          </p:cNvPr>
          <p:cNvSpPr>
            <a:spLocks noChangeArrowheads="1"/>
          </p:cNvSpPr>
          <p:nvPr/>
        </p:nvSpPr>
        <p:spPr bwMode="auto">
          <a:xfrm>
            <a:off x="3105528" y="4166985"/>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3600" b="1" dirty="0">
                <a:solidFill>
                  <a:srgbClr val="3D6869"/>
                </a:solidFill>
                <a:latin typeface="微软雅黑" pitchFamily="34" charset="-122"/>
                <a:ea typeface="微软雅黑" pitchFamily="34" charset="-122"/>
                <a:sym typeface="微软雅黑" pitchFamily="34" charset="-122"/>
              </a:rPr>
              <a:t>图库</a:t>
            </a:r>
            <a:endParaRPr lang="zh-CN" altLang="en-US" dirty="0"/>
          </a:p>
        </p:txBody>
      </p:sp>
      <p:sp>
        <p:nvSpPr>
          <p:cNvPr id="35" name="文本框 3">
            <a:extLst>
              <a:ext uri="{FF2B5EF4-FFF2-40B4-BE49-F238E27FC236}">
                <a16:creationId xmlns:a16="http://schemas.microsoft.com/office/drawing/2014/main" id="{8B472464-F0EC-4E16-903E-FD565A6A2B42}"/>
              </a:ext>
            </a:extLst>
          </p:cNvPr>
          <p:cNvSpPr>
            <a:spLocks noChangeArrowheads="1"/>
          </p:cNvSpPr>
          <p:nvPr/>
        </p:nvSpPr>
        <p:spPr bwMode="auto">
          <a:xfrm>
            <a:off x="5046074" y="2622549"/>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en-US" altLang="zh-CN" sz="3600" b="1" dirty="0">
                <a:solidFill>
                  <a:srgbClr val="3D6869"/>
                </a:solidFill>
                <a:latin typeface="微软雅黑" pitchFamily="34" charset="-122"/>
                <a:ea typeface="微软雅黑" pitchFamily="34" charset="-122"/>
                <a:sym typeface="微软雅黑" pitchFamily="34" charset="-122"/>
              </a:rPr>
              <a:t>LOGO</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5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nvGrpSpPr>
          <p:cNvPr id="22538" name="Group 4"/>
          <p:cNvGrpSpPr>
            <a:grpSpLocks/>
          </p:cNvGrpSpPr>
          <p:nvPr/>
        </p:nvGrpSpPr>
        <p:grpSpPr bwMode="auto">
          <a:xfrm>
            <a:off x="4883150" y="893763"/>
            <a:ext cx="2425700" cy="5059362"/>
            <a:chOff x="0" y="0"/>
            <a:chExt cx="1528" cy="3187"/>
          </a:xfrm>
        </p:grpSpPr>
        <p:sp>
          <p:nvSpPr>
            <p:cNvPr id="19491" name="Freeform 5"/>
            <p:cNvSpPr>
              <a:spLocks noEditPoints="1" noChangeArrowheads="1"/>
            </p:cNvSpPr>
            <p:nvPr/>
          </p:nvSpPr>
          <p:spPr bwMode="auto">
            <a:xfrm>
              <a:off x="0" y="0"/>
              <a:ext cx="1528" cy="3187"/>
            </a:xfrm>
            <a:custGeom>
              <a:avLst/>
              <a:gdLst>
                <a:gd name="T0" fmla="*/ 1264 w 1546"/>
                <a:gd name="T1" fmla="*/ 26 h 3226"/>
                <a:gd name="T2" fmla="*/ 1259 w 1546"/>
                <a:gd name="T3" fmla="*/ 8 h 3226"/>
                <a:gd name="T4" fmla="*/ 1244 w 1546"/>
                <a:gd name="T5" fmla="*/ 0 h 3226"/>
                <a:gd name="T6" fmla="*/ 1018 w 1546"/>
                <a:gd name="T7" fmla="*/ 1 h 3226"/>
                <a:gd name="T8" fmla="*/ 1002 w 1546"/>
                <a:gd name="T9" fmla="*/ 18 h 3226"/>
                <a:gd name="T10" fmla="*/ 88 w 1546"/>
                <a:gd name="T11" fmla="*/ 92 h 3226"/>
                <a:gd name="T12" fmla="*/ 18 w 1546"/>
                <a:gd name="T13" fmla="*/ 449 h 3226"/>
                <a:gd name="T14" fmla="*/ 3 w 1546"/>
                <a:gd name="T15" fmla="*/ 457 h 3226"/>
                <a:gd name="T16" fmla="*/ 0 w 1546"/>
                <a:gd name="T17" fmla="*/ 598 h 3226"/>
                <a:gd name="T18" fmla="*/ 9 w 1546"/>
                <a:gd name="T19" fmla="*/ 611 h 3226"/>
                <a:gd name="T20" fmla="*/ 22 w 1546"/>
                <a:gd name="T21" fmla="*/ 614 h 3226"/>
                <a:gd name="T22" fmla="*/ 13 w 1546"/>
                <a:gd name="T23" fmla="*/ 744 h 3226"/>
                <a:gd name="T24" fmla="*/ 0 w 1546"/>
                <a:gd name="T25" fmla="*/ 757 h 3226"/>
                <a:gd name="T26" fmla="*/ 0 w 1546"/>
                <a:gd name="T27" fmla="*/ 863 h 3226"/>
                <a:gd name="T28" fmla="*/ 13 w 1546"/>
                <a:gd name="T29" fmla="*/ 876 h 3226"/>
                <a:gd name="T30" fmla="*/ 22 w 1546"/>
                <a:gd name="T31" fmla="*/ 1004 h 3226"/>
                <a:gd name="T32" fmla="*/ 9 w 1546"/>
                <a:gd name="T33" fmla="*/ 1007 h 3226"/>
                <a:gd name="T34" fmla="*/ 0 w 1546"/>
                <a:gd name="T35" fmla="*/ 1021 h 3226"/>
                <a:gd name="T36" fmla="*/ 3 w 1546"/>
                <a:gd name="T37" fmla="*/ 1126 h 3226"/>
                <a:gd name="T38" fmla="*/ 18 w 1546"/>
                <a:gd name="T39" fmla="*/ 1136 h 3226"/>
                <a:gd name="T40" fmla="*/ 88 w 1546"/>
                <a:gd name="T41" fmla="*/ 3082 h 3226"/>
                <a:gd name="T42" fmla="*/ 1444 w 1546"/>
                <a:gd name="T43" fmla="*/ 3082 h 3226"/>
                <a:gd name="T44" fmla="*/ 1444 w 1546"/>
                <a:gd name="T45" fmla="*/ 92 h 3226"/>
                <a:gd name="T46" fmla="*/ 1244 w 1546"/>
                <a:gd name="T47" fmla="*/ 12 h 3226"/>
                <a:gd name="T48" fmla="*/ 1014 w 1546"/>
                <a:gd name="T49" fmla="*/ 26 h 3226"/>
                <a:gd name="T50" fmla="*/ 248 w 1546"/>
                <a:gd name="T51" fmla="*/ 41 h 3226"/>
                <a:gd name="T52" fmla="*/ 1494 w 1546"/>
                <a:gd name="T53" fmla="*/ 252 h 3226"/>
                <a:gd name="T54" fmla="*/ 1479 w 1546"/>
                <a:gd name="T55" fmla="*/ 252 h 3226"/>
                <a:gd name="T56" fmla="*/ 52 w 1546"/>
                <a:gd name="T57" fmla="*/ 252 h 3226"/>
                <a:gd name="T58" fmla="*/ 38 w 1546"/>
                <a:gd name="T59" fmla="*/ 252 h 3226"/>
                <a:gd name="T60" fmla="*/ 1494 w 1546"/>
                <a:gd name="T61" fmla="*/ 2852 h 3226"/>
                <a:gd name="T62" fmla="*/ 1494 w 1546"/>
                <a:gd name="T63" fmla="*/ 324 h 3226"/>
                <a:gd name="T64" fmla="*/ 1283 w 1546"/>
                <a:gd name="T65" fmla="*/ 3102 h 3226"/>
                <a:gd name="T66" fmla="*/ 68 w 1546"/>
                <a:gd name="T67" fmla="*/ 252 h 3226"/>
                <a:gd name="T68" fmla="*/ 1464 w 1546"/>
                <a:gd name="T69" fmla="*/ 252 h 3226"/>
                <a:gd name="T70" fmla="*/ 38 w 1546"/>
                <a:gd name="T71" fmla="*/ 1015 h 3226"/>
                <a:gd name="T72" fmla="*/ 38 w 1546"/>
                <a:gd name="T73" fmla="*/ 864 h 3226"/>
                <a:gd name="T74" fmla="*/ 38 w 1546"/>
                <a:gd name="T75" fmla="*/ 614 h 3226"/>
                <a:gd name="T76" fmla="*/ 38 w 1546"/>
                <a:gd name="T77" fmla="*/ 449 h 3226"/>
                <a:gd name="T78" fmla="*/ 52 w 1546"/>
                <a:gd name="T79" fmla="*/ 2852 h 3226"/>
                <a:gd name="T80" fmla="*/ 18 w 1546"/>
                <a:gd name="T81" fmla="*/ 604 h 3226"/>
                <a:gd name="T82" fmla="*/ 18 w 1546"/>
                <a:gd name="T83" fmla="*/ 460 h 3226"/>
                <a:gd name="T84" fmla="*/ 18 w 1546"/>
                <a:gd name="T85" fmla="*/ 604 h 3226"/>
                <a:gd name="T86" fmla="*/ 12 w 1546"/>
                <a:gd name="T87" fmla="*/ 762 h 3226"/>
                <a:gd name="T88" fmla="*/ 22 w 1546"/>
                <a:gd name="T89" fmla="*/ 864 h 3226"/>
                <a:gd name="T90" fmla="*/ 12 w 1546"/>
                <a:gd name="T91" fmla="*/ 1118 h 3226"/>
                <a:gd name="T92" fmla="*/ 22 w 1546"/>
                <a:gd name="T93" fmla="*/ 1015 h 3226"/>
                <a:gd name="T94" fmla="*/ 1432 w 1546"/>
                <a:gd name="T95" fmla="*/ 3071 h 3226"/>
                <a:gd name="T96" fmla="*/ 99 w 1546"/>
                <a:gd name="T97" fmla="*/ 3071 h 3226"/>
                <a:gd name="T98" fmla="*/ 52 w 1546"/>
                <a:gd name="T99" fmla="*/ 2875 h 3226"/>
                <a:gd name="T100" fmla="*/ 1283 w 1546"/>
                <a:gd name="T101" fmla="*/ 3117 h 3226"/>
                <a:gd name="T102" fmla="*/ 1494 w 1546"/>
                <a:gd name="T103" fmla="*/ 2875 h 32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46"/>
                <a:gd name="T157" fmla="*/ 0 h 3226"/>
                <a:gd name="T158" fmla="*/ 1546 w 1546"/>
                <a:gd name="T159" fmla="*/ 3226 h 32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46" h="3226">
                  <a:moveTo>
                    <a:pt x="1478" y="94"/>
                  </a:moveTo>
                  <a:cubicBezTo>
                    <a:pt x="1434" y="50"/>
                    <a:pt x="1375" y="26"/>
                    <a:pt x="1313" y="26"/>
                  </a:cubicBezTo>
                  <a:cubicBezTo>
                    <a:pt x="1294" y="26"/>
                    <a:pt x="1294" y="26"/>
                    <a:pt x="1294" y="26"/>
                  </a:cubicBezTo>
                  <a:cubicBezTo>
                    <a:pt x="1294" y="18"/>
                    <a:pt x="1294" y="18"/>
                    <a:pt x="1294" y="18"/>
                  </a:cubicBezTo>
                  <a:cubicBezTo>
                    <a:pt x="1294" y="12"/>
                    <a:pt x="1294" y="12"/>
                    <a:pt x="1294" y="12"/>
                  </a:cubicBezTo>
                  <a:cubicBezTo>
                    <a:pt x="1289" y="8"/>
                    <a:pt x="1289" y="8"/>
                    <a:pt x="1289" y="8"/>
                  </a:cubicBezTo>
                  <a:cubicBezTo>
                    <a:pt x="1281" y="2"/>
                    <a:pt x="1281" y="2"/>
                    <a:pt x="1281" y="2"/>
                  </a:cubicBezTo>
                  <a:cubicBezTo>
                    <a:pt x="1278" y="0"/>
                    <a:pt x="1278" y="0"/>
                    <a:pt x="1278" y="0"/>
                  </a:cubicBezTo>
                  <a:cubicBezTo>
                    <a:pt x="1274" y="0"/>
                    <a:pt x="1274" y="0"/>
                    <a:pt x="1274" y="0"/>
                  </a:cubicBezTo>
                  <a:cubicBezTo>
                    <a:pt x="1048" y="0"/>
                    <a:pt x="1048" y="0"/>
                    <a:pt x="1048" y="0"/>
                  </a:cubicBezTo>
                  <a:cubicBezTo>
                    <a:pt x="1045" y="0"/>
                    <a:pt x="1045" y="0"/>
                    <a:pt x="1045" y="0"/>
                  </a:cubicBezTo>
                  <a:cubicBezTo>
                    <a:pt x="1042" y="1"/>
                    <a:pt x="1042" y="1"/>
                    <a:pt x="1042" y="1"/>
                  </a:cubicBezTo>
                  <a:cubicBezTo>
                    <a:pt x="1032" y="7"/>
                    <a:pt x="1032" y="7"/>
                    <a:pt x="1032" y="7"/>
                  </a:cubicBezTo>
                  <a:cubicBezTo>
                    <a:pt x="1026" y="11"/>
                    <a:pt x="1026" y="11"/>
                    <a:pt x="1026" y="11"/>
                  </a:cubicBezTo>
                  <a:cubicBezTo>
                    <a:pt x="1026" y="18"/>
                    <a:pt x="1026" y="18"/>
                    <a:pt x="1026" y="18"/>
                  </a:cubicBezTo>
                  <a:cubicBezTo>
                    <a:pt x="1026" y="26"/>
                    <a:pt x="1026" y="26"/>
                    <a:pt x="1026" y="26"/>
                  </a:cubicBezTo>
                  <a:cubicBezTo>
                    <a:pt x="254" y="26"/>
                    <a:pt x="254" y="26"/>
                    <a:pt x="254" y="26"/>
                  </a:cubicBezTo>
                  <a:cubicBezTo>
                    <a:pt x="192" y="26"/>
                    <a:pt x="134" y="50"/>
                    <a:pt x="90" y="94"/>
                  </a:cubicBezTo>
                  <a:cubicBezTo>
                    <a:pt x="46" y="138"/>
                    <a:pt x="22" y="196"/>
                    <a:pt x="22" y="258"/>
                  </a:cubicBezTo>
                  <a:cubicBezTo>
                    <a:pt x="22" y="460"/>
                    <a:pt x="22" y="460"/>
                    <a:pt x="22" y="460"/>
                  </a:cubicBezTo>
                  <a:cubicBezTo>
                    <a:pt x="18" y="460"/>
                    <a:pt x="18" y="460"/>
                    <a:pt x="18" y="460"/>
                  </a:cubicBezTo>
                  <a:cubicBezTo>
                    <a:pt x="13" y="460"/>
                    <a:pt x="13" y="460"/>
                    <a:pt x="13" y="460"/>
                  </a:cubicBezTo>
                  <a:cubicBezTo>
                    <a:pt x="9" y="463"/>
                    <a:pt x="9" y="463"/>
                    <a:pt x="9" y="463"/>
                  </a:cubicBezTo>
                  <a:cubicBezTo>
                    <a:pt x="3" y="469"/>
                    <a:pt x="3" y="469"/>
                    <a:pt x="3" y="469"/>
                  </a:cubicBezTo>
                  <a:cubicBezTo>
                    <a:pt x="0" y="473"/>
                    <a:pt x="0" y="473"/>
                    <a:pt x="0" y="473"/>
                  </a:cubicBezTo>
                  <a:cubicBezTo>
                    <a:pt x="0" y="478"/>
                    <a:pt x="0" y="478"/>
                    <a:pt x="0" y="478"/>
                  </a:cubicBezTo>
                  <a:cubicBezTo>
                    <a:pt x="0" y="612"/>
                    <a:pt x="0" y="612"/>
                    <a:pt x="0" y="612"/>
                  </a:cubicBezTo>
                  <a:cubicBezTo>
                    <a:pt x="0" y="617"/>
                    <a:pt x="0" y="617"/>
                    <a:pt x="0" y="617"/>
                  </a:cubicBezTo>
                  <a:cubicBezTo>
                    <a:pt x="3" y="620"/>
                    <a:pt x="3" y="620"/>
                    <a:pt x="3" y="620"/>
                  </a:cubicBezTo>
                  <a:cubicBezTo>
                    <a:pt x="9" y="626"/>
                    <a:pt x="9" y="626"/>
                    <a:pt x="9" y="626"/>
                  </a:cubicBezTo>
                  <a:cubicBezTo>
                    <a:pt x="13" y="630"/>
                    <a:pt x="13" y="630"/>
                    <a:pt x="13" y="630"/>
                  </a:cubicBezTo>
                  <a:cubicBezTo>
                    <a:pt x="18" y="630"/>
                    <a:pt x="18" y="630"/>
                    <a:pt x="18" y="630"/>
                  </a:cubicBezTo>
                  <a:cubicBezTo>
                    <a:pt x="22" y="630"/>
                    <a:pt x="22" y="630"/>
                    <a:pt x="22" y="630"/>
                  </a:cubicBezTo>
                  <a:cubicBezTo>
                    <a:pt x="22" y="762"/>
                    <a:pt x="22" y="762"/>
                    <a:pt x="22" y="762"/>
                  </a:cubicBezTo>
                  <a:cubicBezTo>
                    <a:pt x="18" y="762"/>
                    <a:pt x="18" y="762"/>
                    <a:pt x="18" y="762"/>
                  </a:cubicBezTo>
                  <a:cubicBezTo>
                    <a:pt x="13" y="762"/>
                    <a:pt x="13" y="762"/>
                    <a:pt x="13" y="762"/>
                  </a:cubicBezTo>
                  <a:cubicBezTo>
                    <a:pt x="9" y="765"/>
                    <a:pt x="9" y="765"/>
                    <a:pt x="9" y="765"/>
                  </a:cubicBezTo>
                  <a:cubicBezTo>
                    <a:pt x="3" y="771"/>
                    <a:pt x="3" y="771"/>
                    <a:pt x="3" y="771"/>
                  </a:cubicBezTo>
                  <a:cubicBezTo>
                    <a:pt x="0" y="775"/>
                    <a:pt x="0" y="775"/>
                    <a:pt x="0" y="775"/>
                  </a:cubicBezTo>
                  <a:cubicBezTo>
                    <a:pt x="0" y="780"/>
                    <a:pt x="0" y="780"/>
                    <a:pt x="0" y="780"/>
                  </a:cubicBezTo>
                  <a:cubicBezTo>
                    <a:pt x="0" y="880"/>
                    <a:pt x="0" y="880"/>
                    <a:pt x="0" y="880"/>
                  </a:cubicBezTo>
                  <a:cubicBezTo>
                    <a:pt x="0" y="885"/>
                    <a:pt x="0" y="885"/>
                    <a:pt x="0" y="885"/>
                  </a:cubicBezTo>
                  <a:cubicBezTo>
                    <a:pt x="3" y="888"/>
                    <a:pt x="3" y="888"/>
                    <a:pt x="3" y="888"/>
                  </a:cubicBezTo>
                  <a:cubicBezTo>
                    <a:pt x="9" y="894"/>
                    <a:pt x="9" y="894"/>
                    <a:pt x="9" y="894"/>
                  </a:cubicBezTo>
                  <a:cubicBezTo>
                    <a:pt x="13" y="898"/>
                    <a:pt x="13" y="898"/>
                    <a:pt x="13" y="898"/>
                  </a:cubicBezTo>
                  <a:cubicBezTo>
                    <a:pt x="18" y="898"/>
                    <a:pt x="18" y="898"/>
                    <a:pt x="18" y="898"/>
                  </a:cubicBezTo>
                  <a:cubicBezTo>
                    <a:pt x="22" y="898"/>
                    <a:pt x="22" y="898"/>
                    <a:pt x="22" y="898"/>
                  </a:cubicBezTo>
                  <a:cubicBezTo>
                    <a:pt x="22" y="1028"/>
                    <a:pt x="22" y="1028"/>
                    <a:pt x="22" y="1028"/>
                  </a:cubicBezTo>
                  <a:cubicBezTo>
                    <a:pt x="18" y="1028"/>
                    <a:pt x="18" y="1028"/>
                    <a:pt x="18" y="1028"/>
                  </a:cubicBezTo>
                  <a:cubicBezTo>
                    <a:pt x="13" y="1028"/>
                    <a:pt x="13" y="1028"/>
                    <a:pt x="13" y="1028"/>
                  </a:cubicBezTo>
                  <a:cubicBezTo>
                    <a:pt x="9" y="1031"/>
                    <a:pt x="9" y="1031"/>
                    <a:pt x="9" y="1031"/>
                  </a:cubicBezTo>
                  <a:cubicBezTo>
                    <a:pt x="3" y="1037"/>
                    <a:pt x="3" y="1037"/>
                    <a:pt x="3" y="1037"/>
                  </a:cubicBezTo>
                  <a:cubicBezTo>
                    <a:pt x="0" y="1041"/>
                    <a:pt x="0" y="1041"/>
                    <a:pt x="0" y="1041"/>
                  </a:cubicBezTo>
                  <a:cubicBezTo>
                    <a:pt x="0" y="1046"/>
                    <a:pt x="0" y="1046"/>
                    <a:pt x="0" y="1046"/>
                  </a:cubicBezTo>
                  <a:cubicBezTo>
                    <a:pt x="0" y="1146"/>
                    <a:pt x="0" y="1146"/>
                    <a:pt x="0" y="1146"/>
                  </a:cubicBezTo>
                  <a:cubicBezTo>
                    <a:pt x="0" y="1151"/>
                    <a:pt x="0" y="1151"/>
                    <a:pt x="0" y="1151"/>
                  </a:cubicBezTo>
                  <a:cubicBezTo>
                    <a:pt x="3" y="1154"/>
                    <a:pt x="3" y="1154"/>
                    <a:pt x="3" y="1154"/>
                  </a:cubicBezTo>
                  <a:cubicBezTo>
                    <a:pt x="9" y="1160"/>
                    <a:pt x="9" y="1160"/>
                    <a:pt x="9" y="1160"/>
                  </a:cubicBezTo>
                  <a:cubicBezTo>
                    <a:pt x="13" y="1164"/>
                    <a:pt x="13" y="1164"/>
                    <a:pt x="13" y="1164"/>
                  </a:cubicBezTo>
                  <a:cubicBezTo>
                    <a:pt x="18" y="1164"/>
                    <a:pt x="18" y="1164"/>
                    <a:pt x="18" y="1164"/>
                  </a:cubicBezTo>
                  <a:cubicBezTo>
                    <a:pt x="22" y="1164"/>
                    <a:pt x="22" y="1164"/>
                    <a:pt x="22" y="1164"/>
                  </a:cubicBezTo>
                  <a:cubicBezTo>
                    <a:pt x="22" y="2994"/>
                    <a:pt x="22" y="2994"/>
                    <a:pt x="22" y="2994"/>
                  </a:cubicBezTo>
                  <a:cubicBezTo>
                    <a:pt x="22" y="3056"/>
                    <a:pt x="46" y="3114"/>
                    <a:pt x="90" y="3158"/>
                  </a:cubicBezTo>
                  <a:cubicBezTo>
                    <a:pt x="134" y="3202"/>
                    <a:pt x="192" y="3226"/>
                    <a:pt x="254" y="3226"/>
                  </a:cubicBezTo>
                  <a:cubicBezTo>
                    <a:pt x="1313" y="3226"/>
                    <a:pt x="1313" y="3226"/>
                    <a:pt x="1313" y="3226"/>
                  </a:cubicBezTo>
                  <a:cubicBezTo>
                    <a:pt x="1375" y="3226"/>
                    <a:pt x="1434" y="3202"/>
                    <a:pt x="1478" y="3158"/>
                  </a:cubicBezTo>
                  <a:cubicBezTo>
                    <a:pt x="1521" y="3114"/>
                    <a:pt x="1546" y="3056"/>
                    <a:pt x="1546" y="2994"/>
                  </a:cubicBezTo>
                  <a:cubicBezTo>
                    <a:pt x="1546" y="258"/>
                    <a:pt x="1546" y="258"/>
                    <a:pt x="1546" y="258"/>
                  </a:cubicBezTo>
                  <a:cubicBezTo>
                    <a:pt x="1546" y="196"/>
                    <a:pt x="1521" y="138"/>
                    <a:pt x="1478" y="94"/>
                  </a:cubicBezTo>
                  <a:close/>
                  <a:moveTo>
                    <a:pt x="1038" y="18"/>
                  </a:moveTo>
                  <a:cubicBezTo>
                    <a:pt x="1048" y="12"/>
                    <a:pt x="1048" y="12"/>
                    <a:pt x="1048" y="12"/>
                  </a:cubicBezTo>
                  <a:cubicBezTo>
                    <a:pt x="1274" y="12"/>
                    <a:pt x="1274" y="12"/>
                    <a:pt x="1274" y="12"/>
                  </a:cubicBezTo>
                  <a:cubicBezTo>
                    <a:pt x="1282" y="18"/>
                    <a:pt x="1282" y="18"/>
                    <a:pt x="1282" y="18"/>
                  </a:cubicBezTo>
                  <a:cubicBezTo>
                    <a:pt x="1282" y="26"/>
                    <a:pt x="1282" y="26"/>
                    <a:pt x="1282" y="26"/>
                  </a:cubicBezTo>
                  <a:cubicBezTo>
                    <a:pt x="1038" y="26"/>
                    <a:pt x="1038" y="26"/>
                    <a:pt x="1038" y="26"/>
                  </a:cubicBezTo>
                  <a:lnTo>
                    <a:pt x="1038" y="18"/>
                  </a:lnTo>
                  <a:close/>
                  <a:moveTo>
                    <a:pt x="101" y="105"/>
                  </a:moveTo>
                  <a:cubicBezTo>
                    <a:pt x="142" y="64"/>
                    <a:pt x="196" y="42"/>
                    <a:pt x="254" y="42"/>
                  </a:cubicBezTo>
                  <a:cubicBezTo>
                    <a:pt x="1313" y="42"/>
                    <a:pt x="1313" y="42"/>
                    <a:pt x="1313" y="42"/>
                  </a:cubicBezTo>
                  <a:cubicBezTo>
                    <a:pt x="1371" y="42"/>
                    <a:pt x="1425" y="64"/>
                    <a:pt x="1466" y="105"/>
                  </a:cubicBezTo>
                  <a:cubicBezTo>
                    <a:pt x="1507" y="146"/>
                    <a:pt x="1530" y="200"/>
                    <a:pt x="1530" y="258"/>
                  </a:cubicBezTo>
                  <a:cubicBezTo>
                    <a:pt x="1530" y="308"/>
                    <a:pt x="1530" y="308"/>
                    <a:pt x="1530" y="308"/>
                  </a:cubicBezTo>
                  <a:cubicBezTo>
                    <a:pt x="1514" y="308"/>
                    <a:pt x="1514" y="308"/>
                    <a:pt x="1514" y="308"/>
                  </a:cubicBezTo>
                  <a:cubicBezTo>
                    <a:pt x="1514" y="258"/>
                    <a:pt x="1514" y="258"/>
                    <a:pt x="1514" y="258"/>
                  </a:cubicBezTo>
                  <a:cubicBezTo>
                    <a:pt x="1514" y="147"/>
                    <a:pt x="1424" y="58"/>
                    <a:pt x="1313" y="58"/>
                  </a:cubicBezTo>
                  <a:cubicBezTo>
                    <a:pt x="254" y="58"/>
                    <a:pt x="254" y="58"/>
                    <a:pt x="254" y="58"/>
                  </a:cubicBezTo>
                  <a:cubicBezTo>
                    <a:pt x="143" y="58"/>
                    <a:pt x="54" y="147"/>
                    <a:pt x="54" y="258"/>
                  </a:cubicBezTo>
                  <a:cubicBezTo>
                    <a:pt x="54" y="308"/>
                    <a:pt x="54" y="308"/>
                    <a:pt x="54" y="308"/>
                  </a:cubicBezTo>
                  <a:cubicBezTo>
                    <a:pt x="38" y="308"/>
                    <a:pt x="38" y="308"/>
                    <a:pt x="38" y="308"/>
                  </a:cubicBezTo>
                  <a:cubicBezTo>
                    <a:pt x="38" y="258"/>
                    <a:pt x="38" y="258"/>
                    <a:pt x="38" y="258"/>
                  </a:cubicBezTo>
                  <a:cubicBezTo>
                    <a:pt x="38" y="200"/>
                    <a:pt x="60" y="146"/>
                    <a:pt x="101" y="105"/>
                  </a:cubicBezTo>
                  <a:close/>
                  <a:moveTo>
                    <a:pt x="1530" y="332"/>
                  </a:moveTo>
                  <a:cubicBezTo>
                    <a:pt x="1530" y="2922"/>
                    <a:pt x="1530" y="2922"/>
                    <a:pt x="1530" y="2922"/>
                  </a:cubicBezTo>
                  <a:cubicBezTo>
                    <a:pt x="1514" y="2922"/>
                    <a:pt x="1514" y="2922"/>
                    <a:pt x="1514" y="2922"/>
                  </a:cubicBezTo>
                  <a:cubicBezTo>
                    <a:pt x="1514" y="332"/>
                    <a:pt x="1514" y="332"/>
                    <a:pt x="1514" y="332"/>
                  </a:cubicBezTo>
                  <a:lnTo>
                    <a:pt x="1530" y="332"/>
                  </a:lnTo>
                  <a:close/>
                  <a:moveTo>
                    <a:pt x="1498" y="258"/>
                  </a:moveTo>
                  <a:cubicBezTo>
                    <a:pt x="1498" y="2994"/>
                    <a:pt x="1498" y="2994"/>
                    <a:pt x="1498" y="2994"/>
                  </a:cubicBezTo>
                  <a:cubicBezTo>
                    <a:pt x="1498" y="3095"/>
                    <a:pt x="1415" y="3178"/>
                    <a:pt x="1313" y="3178"/>
                  </a:cubicBezTo>
                  <a:cubicBezTo>
                    <a:pt x="254" y="3178"/>
                    <a:pt x="254" y="3178"/>
                    <a:pt x="254" y="3178"/>
                  </a:cubicBezTo>
                  <a:cubicBezTo>
                    <a:pt x="152" y="3178"/>
                    <a:pt x="70" y="3095"/>
                    <a:pt x="70" y="2994"/>
                  </a:cubicBezTo>
                  <a:cubicBezTo>
                    <a:pt x="70" y="258"/>
                    <a:pt x="70" y="258"/>
                    <a:pt x="70" y="258"/>
                  </a:cubicBezTo>
                  <a:cubicBezTo>
                    <a:pt x="70" y="156"/>
                    <a:pt x="152" y="74"/>
                    <a:pt x="254" y="74"/>
                  </a:cubicBezTo>
                  <a:cubicBezTo>
                    <a:pt x="1313" y="74"/>
                    <a:pt x="1313" y="74"/>
                    <a:pt x="1313" y="74"/>
                  </a:cubicBezTo>
                  <a:cubicBezTo>
                    <a:pt x="1415" y="74"/>
                    <a:pt x="1498" y="156"/>
                    <a:pt x="1498" y="258"/>
                  </a:cubicBezTo>
                  <a:close/>
                  <a:moveTo>
                    <a:pt x="38" y="1164"/>
                  </a:moveTo>
                  <a:cubicBezTo>
                    <a:pt x="38" y="1152"/>
                    <a:pt x="38" y="1152"/>
                    <a:pt x="38" y="1152"/>
                  </a:cubicBezTo>
                  <a:cubicBezTo>
                    <a:pt x="38" y="1040"/>
                    <a:pt x="38" y="1040"/>
                    <a:pt x="38" y="1040"/>
                  </a:cubicBezTo>
                  <a:cubicBezTo>
                    <a:pt x="38" y="1028"/>
                    <a:pt x="38" y="1028"/>
                    <a:pt x="38" y="1028"/>
                  </a:cubicBezTo>
                  <a:cubicBezTo>
                    <a:pt x="38" y="898"/>
                    <a:pt x="38" y="898"/>
                    <a:pt x="38" y="898"/>
                  </a:cubicBezTo>
                  <a:cubicBezTo>
                    <a:pt x="38" y="886"/>
                    <a:pt x="38" y="886"/>
                    <a:pt x="38" y="886"/>
                  </a:cubicBezTo>
                  <a:cubicBezTo>
                    <a:pt x="38" y="774"/>
                    <a:pt x="38" y="774"/>
                    <a:pt x="38" y="774"/>
                  </a:cubicBezTo>
                  <a:cubicBezTo>
                    <a:pt x="38" y="762"/>
                    <a:pt x="38" y="762"/>
                    <a:pt x="38" y="762"/>
                  </a:cubicBezTo>
                  <a:cubicBezTo>
                    <a:pt x="38" y="630"/>
                    <a:pt x="38" y="630"/>
                    <a:pt x="38" y="630"/>
                  </a:cubicBezTo>
                  <a:cubicBezTo>
                    <a:pt x="38" y="618"/>
                    <a:pt x="38" y="618"/>
                    <a:pt x="38" y="618"/>
                  </a:cubicBezTo>
                  <a:cubicBezTo>
                    <a:pt x="38" y="472"/>
                    <a:pt x="38" y="472"/>
                    <a:pt x="38" y="472"/>
                  </a:cubicBezTo>
                  <a:cubicBezTo>
                    <a:pt x="38" y="460"/>
                    <a:pt x="38" y="460"/>
                    <a:pt x="38" y="460"/>
                  </a:cubicBezTo>
                  <a:cubicBezTo>
                    <a:pt x="38" y="332"/>
                    <a:pt x="38" y="332"/>
                    <a:pt x="38" y="332"/>
                  </a:cubicBezTo>
                  <a:cubicBezTo>
                    <a:pt x="54" y="332"/>
                    <a:pt x="54" y="332"/>
                    <a:pt x="54" y="332"/>
                  </a:cubicBezTo>
                  <a:cubicBezTo>
                    <a:pt x="54" y="2922"/>
                    <a:pt x="54" y="2922"/>
                    <a:pt x="54" y="2922"/>
                  </a:cubicBezTo>
                  <a:cubicBezTo>
                    <a:pt x="38" y="2922"/>
                    <a:pt x="38" y="2922"/>
                    <a:pt x="38" y="2922"/>
                  </a:cubicBezTo>
                  <a:lnTo>
                    <a:pt x="38" y="1164"/>
                  </a:lnTo>
                  <a:close/>
                  <a:moveTo>
                    <a:pt x="18" y="618"/>
                  </a:moveTo>
                  <a:cubicBezTo>
                    <a:pt x="12" y="612"/>
                    <a:pt x="12" y="612"/>
                    <a:pt x="12" y="612"/>
                  </a:cubicBezTo>
                  <a:cubicBezTo>
                    <a:pt x="12" y="478"/>
                    <a:pt x="12" y="478"/>
                    <a:pt x="12" y="478"/>
                  </a:cubicBezTo>
                  <a:cubicBezTo>
                    <a:pt x="13" y="476"/>
                    <a:pt x="15" y="474"/>
                    <a:pt x="18" y="472"/>
                  </a:cubicBezTo>
                  <a:cubicBezTo>
                    <a:pt x="22" y="472"/>
                    <a:pt x="22" y="472"/>
                    <a:pt x="22" y="472"/>
                  </a:cubicBezTo>
                  <a:cubicBezTo>
                    <a:pt x="22" y="618"/>
                    <a:pt x="22" y="618"/>
                    <a:pt x="22" y="618"/>
                  </a:cubicBezTo>
                  <a:lnTo>
                    <a:pt x="18" y="618"/>
                  </a:lnTo>
                  <a:close/>
                  <a:moveTo>
                    <a:pt x="18" y="886"/>
                  </a:moveTo>
                  <a:cubicBezTo>
                    <a:pt x="12" y="880"/>
                    <a:pt x="12" y="880"/>
                    <a:pt x="12" y="880"/>
                  </a:cubicBezTo>
                  <a:cubicBezTo>
                    <a:pt x="12" y="780"/>
                    <a:pt x="12" y="780"/>
                    <a:pt x="12" y="780"/>
                  </a:cubicBezTo>
                  <a:cubicBezTo>
                    <a:pt x="13" y="778"/>
                    <a:pt x="15" y="776"/>
                    <a:pt x="18" y="774"/>
                  </a:cubicBezTo>
                  <a:cubicBezTo>
                    <a:pt x="22" y="774"/>
                    <a:pt x="22" y="774"/>
                    <a:pt x="22" y="774"/>
                  </a:cubicBezTo>
                  <a:cubicBezTo>
                    <a:pt x="22" y="886"/>
                    <a:pt x="22" y="886"/>
                    <a:pt x="22" y="886"/>
                  </a:cubicBezTo>
                  <a:lnTo>
                    <a:pt x="18" y="886"/>
                  </a:lnTo>
                  <a:close/>
                  <a:moveTo>
                    <a:pt x="18" y="1152"/>
                  </a:moveTo>
                  <a:cubicBezTo>
                    <a:pt x="12" y="1146"/>
                    <a:pt x="12" y="1146"/>
                    <a:pt x="12" y="1146"/>
                  </a:cubicBezTo>
                  <a:cubicBezTo>
                    <a:pt x="12" y="1046"/>
                    <a:pt x="12" y="1046"/>
                    <a:pt x="12" y="1046"/>
                  </a:cubicBezTo>
                  <a:cubicBezTo>
                    <a:pt x="13" y="1044"/>
                    <a:pt x="15" y="1042"/>
                    <a:pt x="18" y="1040"/>
                  </a:cubicBezTo>
                  <a:cubicBezTo>
                    <a:pt x="22" y="1040"/>
                    <a:pt x="22" y="1040"/>
                    <a:pt x="22" y="1040"/>
                  </a:cubicBezTo>
                  <a:cubicBezTo>
                    <a:pt x="22" y="1152"/>
                    <a:pt x="22" y="1152"/>
                    <a:pt x="22" y="1152"/>
                  </a:cubicBezTo>
                  <a:lnTo>
                    <a:pt x="18" y="1152"/>
                  </a:lnTo>
                  <a:close/>
                  <a:moveTo>
                    <a:pt x="1466" y="3147"/>
                  </a:moveTo>
                  <a:cubicBezTo>
                    <a:pt x="1425" y="3187"/>
                    <a:pt x="1371" y="3210"/>
                    <a:pt x="1313" y="3210"/>
                  </a:cubicBezTo>
                  <a:cubicBezTo>
                    <a:pt x="254" y="3210"/>
                    <a:pt x="254" y="3210"/>
                    <a:pt x="254" y="3210"/>
                  </a:cubicBezTo>
                  <a:cubicBezTo>
                    <a:pt x="196" y="3210"/>
                    <a:pt x="142" y="3187"/>
                    <a:pt x="101" y="3147"/>
                  </a:cubicBezTo>
                  <a:cubicBezTo>
                    <a:pt x="60" y="3106"/>
                    <a:pt x="38" y="3051"/>
                    <a:pt x="38" y="2994"/>
                  </a:cubicBezTo>
                  <a:cubicBezTo>
                    <a:pt x="38" y="2946"/>
                    <a:pt x="38" y="2946"/>
                    <a:pt x="38" y="2946"/>
                  </a:cubicBezTo>
                  <a:cubicBezTo>
                    <a:pt x="54" y="2946"/>
                    <a:pt x="54" y="2946"/>
                    <a:pt x="54" y="2946"/>
                  </a:cubicBezTo>
                  <a:cubicBezTo>
                    <a:pt x="54" y="2994"/>
                    <a:pt x="54" y="2994"/>
                    <a:pt x="54" y="2994"/>
                  </a:cubicBezTo>
                  <a:cubicBezTo>
                    <a:pt x="54" y="3104"/>
                    <a:pt x="143" y="3194"/>
                    <a:pt x="254" y="3194"/>
                  </a:cubicBezTo>
                  <a:cubicBezTo>
                    <a:pt x="1313" y="3194"/>
                    <a:pt x="1313" y="3194"/>
                    <a:pt x="1313" y="3194"/>
                  </a:cubicBezTo>
                  <a:cubicBezTo>
                    <a:pt x="1424" y="3194"/>
                    <a:pt x="1514" y="3104"/>
                    <a:pt x="1514" y="2994"/>
                  </a:cubicBezTo>
                  <a:cubicBezTo>
                    <a:pt x="1514" y="2946"/>
                    <a:pt x="1514" y="2946"/>
                    <a:pt x="1514" y="2946"/>
                  </a:cubicBezTo>
                  <a:cubicBezTo>
                    <a:pt x="1530" y="2946"/>
                    <a:pt x="1530" y="2946"/>
                    <a:pt x="1530" y="2946"/>
                  </a:cubicBezTo>
                  <a:cubicBezTo>
                    <a:pt x="1530" y="2994"/>
                    <a:pt x="1530" y="2994"/>
                    <a:pt x="1530" y="2994"/>
                  </a:cubicBezTo>
                  <a:cubicBezTo>
                    <a:pt x="1530" y="3051"/>
                    <a:pt x="1507" y="3106"/>
                    <a:pt x="1466" y="3147"/>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2" name="Freeform 6"/>
            <p:cNvSpPr>
              <a:spLocks noEditPoints="1" noChangeArrowheads="1"/>
            </p:cNvSpPr>
            <p:nvPr/>
          </p:nvSpPr>
          <p:spPr bwMode="auto">
            <a:xfrm>
              <a:off x="633" y="277"/>
              <a:ext cx="276" cy="59"/>
            </a:xfrm>
            <a:custGeom>
              <a:avLst/>
              <a:gdLst>
                <a:gd name="T0" fmla="*/ 30 w 280"/>
                <a:gd name="T1" fmla="*/ 58 h 60"/>
                <a:gd name="T2" fmla="*/ 242 w 280"/>
                <a:gd name="T3" fmla="*/ 58 h 60"/>
                <a:gd name="T4" fmla="*/ 272 w 280"/>
                <a:gd name="T5" fmla="*/ 30 h 60"/>
                <a:gd name="T6" fmla="*/ 242 w 280"/>
                <a:gd name="T7" fmla="*/ 0 h 60"/>
                <a:gd name="T8" fmla="*/ 30 w 280"/>
                <a:gd name="T9" fmla="*/ 0 h 60"/>
                <a:gd name="T10" fmla="*/ 0 w 280"/>
                <a:gd name="T11" fmla="*/ 30 h 60"/>
                <a:gd name="T12" fmla="*/ 30 w 280"/>
                <a:gd name="T13" fmla="*/ 58 h 60"/>
                <a:gd name="T14" fmla="*/ 30 w 280"/>
                <a:gd name="T15" fmla="*/ 16 h 60"/>
                <a:gd name="T16" fmla="*/ 242 w 280"/>
                <a:gd name="T17" fmla="*/ 16 h 60"/>
                <a:gd name="T18" fmla="*/ 256 w 280"/>
                <a:gd name="T19" fmla="*/ 30 h 60"/>
                <a:gd name="T20" fmla="*/ 242 w 280"/>
                <a:gd name="T21" fmla="*/ 42 h 60"/>
                <a:gd name="T22" fmla="*/ 30 w 280"/>
                <a:gd name="T23" fmla="*/ 42 h 60"/>
                <a:gd name="T24" fmla="*/ 16 w 280"/>
                <a:gd name="T25" fmla="*/ 30 h 60"/>
                <a:gd name="T26" fmla="*/ 30 w 280"/>
                <a:gd name="T27" fmla="*/ 16 h 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0"/>
                <a:gd name="T43" fmla="*/ 0 h 60"/>
                <a:gd name="T44" fmla="*/ 280 w 280"/>
                <a:gd name="T45" fmla="*/ 60 h 6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0" h="60">
                  <a:moveTo>
                    <a:pt x="30" y="60"/>
                  </a:moveTo>
                  <a:cubicBezTo>
                    <a:pt x="250" y="60"/>
                    <a:pt x="250" y="60"/>
                    <a:pt x="250" y="60"/>
                  </a:cubicBezTo>
                  <a:cubicBezTo>
                    <a:pt x="266" y="60"/>
                    <a:pt x="280" y="46"/>
                    <a:pt x="280" y="30"/>
                  </a:cubicBezTo>
                  <a:cubicBezTo>
                    <a:pt x="280" y="13"/>
                    <a:pt x="266" y="0"/>
                    <a:pt x="250" y="0"/>
                  </a:cubicBezTo>
                  <a:cubicBezTo>
                    <a:pt x="30" y="0"/>
                    <a:pt x="30" y="0"/>
                    <a:pt x="30" y="0"/>
                  </a:cubicBezTo>
                  <a:cubicBezTo>
                    <a:pt x="13" y="0"/>
                    <a:pt x="0" y="13"/>
                    <a:pt x="0" y="30"/>
                  </a:cubicBezTo>
                  <a:cubicBezTo>
                    <a:pt x="0" y="46"/>
                    <a:pt x="13" y="60"/>
                    <a:pt x="30" y="60"/>
                  </a:cubicBezTo>
                  <a:close/>
                  <a:moveTo>
                    <a:pt x="30" y="16"/>
                  </a:moveTo>
                  <a:cubicBezTo>
                    <a:pt x="250" y="16"/>
                    <a:pt x="250" y="16"/>
                    <a:pt x="250" y="16"/>
                  </a:cubicBezTo>
                  <a:cubicBezTo>
                    <a:pt x="257" y="16"/>
                    <a:pt x="264" y="22"/>
                    <a:pt x="264" y="30"/>
                  </a:cubicBezTo>
                  <a:cubicBezTo>
                    <a:pt x="264" y="38"/>
                    <a:pt x="257" y="44"/>
                    <a:pt x="250" y="44"/>
                  </a:cubicBezTo>
                  <a:cubicBezTo>
                    <a:pt x="30" y="44"/>
                    <a:pt x="30" y="44"/>
                    <a:pt x="30" y="44"/>
                  </a:cubicBezTo>
                  <a:cubicBezTo>
                    <a:pt x="22" y="44"/>
                    <a:pt x="16" y="38"/>
                    <a:pt x="16" y="30"/>
                  </a:cubicBezTo>
                  <a:cubicBezTo>
                    <a:pt x="16" y="22"/>
                    <a:pt x="22" y="16"/>
                    <a:pt x="30" y="16"/>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3" name="Freeform 7"/>
            <p:cNvSpPr>
              <a:spLocks noEditPoints="1" noChangeArrowheads="1"/>
            </p:cNvSpPr>
            <p:nvPr/>
          </p:nvSpPr>
          <p:spPr bwMode="auto">
            <a:xfrm>
              <a:off x="125" y="468"/>
              <a:ext cx="1296" cy="2276"/>
            </a:xfrm>
            <a:custGeom>
              <a:avLst/>
              <a:gdLst>
                <a:gd name="T0" fmla="*/ 1264 w 1312"/>
                <a:gd name="T1" fmla="*/ 0 h 2304"/>
                <a:gd name="T2" fmla="*/ 16 w 1312"/>
                <a:gd name="T3" fmla="*/ 0 h 2304"/>
                <a:gd name="T4" fmla="*/ 0 w 1312"/>
                <a:gd name="T5" fmla="*/ 16 h 2304"/>
                <a:gd name="T6" fmla="*/ 0 w 1312"/>
                <a:gd name="T7" fmla="*/ 2233 h 2304"/>
                <a:gd name="T8" fmla="*/ 16 w 1312"/>
                <a:gd name="T9" fmla="*/ 2248 h 2304"/>
                <a:gd name="T10" fmla="*/ 1264 w 1312"/>
                <a:gd name="T11" fmla="*/ 2248 h 2304"/>
                <a:gd name="T12" fmla="*/ 1280 w 1312"/>
                <a:gd name="T13" fmla="*/ 2233 h 2304"/>
                <a:gd name="T14" fmla="*/ 1280 w 1312"/>
                <a:gd name="T15" fmla="*/ 16 h 2304"/>
                <a:gd name="T16" fmla="*/ 1264 w 1312"/>
                <a:gd name="T17" fmla="*/ 0 h 2304"/>
                <a:gd name="T18" fmla="*/ 1264 w 1312"/>
                <a:gd name="T19" fmla="*/ 2233 h 2304"/>
                <a:gd name="T20" fmla="*/ 16 w 1312"/>
                <a:gd name="T21" fmla="*/ 2233 h 2304"/>
                <a:gd name="T22" fmla="*/ 16 w 1312"/>
                <a:gd name="T23" fmla="*/ 16 h 2304"/>
                <a:gd name="T24" fmla="*/ 1264 w 1312"/>
                <a:gd name="T25" fmla="*/ 16 h 2304"/>
                <a:gd name="T26" fmla="*/ 1264 w 1312"/>
                <a:gd name="T27" fmla="*/ 2233 h 23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12"/>
                <a:gd name="T43" fmla="*/ 0 h 2304"/>
                <a:gd name="T44" fmla="*/ 1312 w 1312"/>
                <a:gd name="T45" fmla="*/ 2304 h 23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12" h="2304">
                  <a:moveTo>
                    <a:pt x="1296" y="0"/>
                  </a:moveTo>
                  <a:cubicBezTo>
                    <a:pt x="16" y="0"/>
                    <a:pt x="16" y="0"/>
                    <a:pt x="16" y="0"/>
                  </a:cubicBezTo>
                  <a:cubicBezTo>
                    <a:pt x="7" y="0"/>
                    <a:pt x="0" y="7"/>
                    <a:pt x="0" y="16"/>
                  </a:cubicBezTo>
                  <a:cubicBezTo>
                    <a:pt x="0" y="2288"/>
                    <a:pt x="0" y="2288"/>
                    <a:pt x="0" y="2288"/>
                  </a:cubicBezTo>
                  <a:cubicBezTo>
                    <a:pt x="0" y="2297"/>
                    <a:pt x="7" y="2304"/>
                    <a:pt x="16" y="2304"/>
                  </a:cubicBezTo>
                  <a:cubicBezTo>
                    <a:pt x="1296" y="2304"/>
                    <a:pt x="1296" y="2304"/>
                    <a:pt x="1296" y="2304"/>
                  </a:cubicBezTo>
                  <a:cubicBezTo>
                    <a:pt x="1304" y="2304"/>
                    <a:pt x="1312" y="2297"/>
                    <a:pt x="1312" y="2288"/>
                  </a:cubicBezTo>
                  <a:cubicBezTo>
                    <a:pt x="1312" y="16"/>
                    <a:pt x="1312" y="16"/>
                    <a:pt x="1312" y="16"/>
                  </a:cubicBezTo>
                  <a:cubicBezTo>
                    <a:pt x="1312" y="7"/>
                    <a:pt x="1304" y="0"/>
                    <a:pt x="1296" y="0"/>
                  </a:cubicBezTo>
                  <a:moveTo>
                    <a:pt x="1296" y="2288"/>
                  </a:moveTo>
                  <a:cubicBezTo>
                    <a:pt x="16" y="2288"/>
                    <a:pt x="16" y="2288"/>
                    <a:pt x="16" y="2288"/>
                  </a:cubicBezTo>
                  <a:cubicBezTo>
                    <a:pt x="16" y="16"/>
                    <a:pt x="16" y="16"/>
                    <a:pt x="16" y="16"/>
                  </a:cubicBezTo>
                  <a:cubicBezTo>
                    <a:pt x="1296" y="16"/>
                    <a:pt x="1296" y="16"/>
                    <a:pt x="1296" y="16"/>
                  </a:cubicBezTo>
                  <a:cubicBezTo>
                    <a:pt x="1296" y="2288"/>
                    <a:pt x="1296" y="2288"/>
                    <a:pt x="1296" y="2288"/>
                  </a:cubicBezTo>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4" name="Freeform 8"/>
            <p:cNvSpPr>
              <a:spLocks noEditPoints="1" noChangeArrowheads="1"/>
            </p:cNvSpPr>
            <p:nvPr/>
          </p:nvSpPr>
          <p:spPr bwMode="auto">
            <a:xfrm>
              <a:off x="641" y="2816"/>
              <a:ext cx="266" cy="266"/>
            </a:xfrm>
            <a:custGeom>
              <a:avLst/>
              <a:gdLst>
                <a:gd name="T0" fmla="*/ 131 w 270"/>
                <a:gd name="T1" fmla="*/ 0 h 270"/>
                <a:gd name="T2" fmla="*/ 0 w 270"/>
                <a:gd name="T3" fmla="*/ 131 h 270"/>
                <a:gd name="T4" fmla="*/ 131 w 270"/>
                <a:gd name="T5" fmla="*/ 262 h 270"/>
                <a:gd name="T6" fmla="*/ 262 w 270"/>
                <a:gd name="T7" fmla="*/ 131 h 270"/>
                <a:gd name="T8" fmla="*/ 131 w 270"/>
                <a:gd name="T9" fmla="*/ 0 h 270"/>
                <a:gd name="T10" fmla="*/ 131 w 270"/>
                <a:gd name="T11" fmla="*/ 246 h 270"/>
                <a:gd name="T12" fmla="*/ 16 w 270"/>
                <a:gd name="T13" fmla="*/ 131 h 270"/>
                <a:gd name="T14" fmla="*/ 131 w 270"/>
                <a:gd name="T15" fmla="*/ 16 h 270"/>
                <a:gd name="T16" fmla="*/ 246 w 270"/>
                <a:gd name="T17" fmla="*/ 131 h 270"/>
                <a:gd name="T18" fmla="*/ 131 w 270"/>
                <a:gd name="T19" fmla="*/ 246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270"/>
                <a:gd name="T32" fmla="*/ 270 w 270"/>
                <a:gd name="T33" fmla="*/ 270 h 2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270">
                  <a:moveTo>
                    <a:pt x="135" y="0"/>
                  </a:moveTo>
                  <a:cubicBezTo>
                    <a:pt x="60" y="0"/>
                    <a:pt x="0" y="60"/>
                    <a:pt x="0" y="135"/>
                  </a:cubicBezTo>
                  <a:cubicBezTo>
                    <a:pt x="0" y="209"/>
                    <a:pt x="60" y="270"/>
                    <a:pt x="135" y="270"/>
                  </a:cubicBezTo>
                  <a:cubicBezTo>
                    <a:pt x="209" y="270"/>
                    <a:pt x="270" y="209"/>
                    <a:pt x="270" y="135"/>
                  </a:cubicBezTo>
                  <a:cubicBezTo>
                    <a:pt x="270" y="60"/>
                    <a:pt x="209" y="0"/>
                    <a:pt x="135" y="0"/>
                  </a:cubicBezTo>
                  <a:close/>
                  <a:moveTo>
                    <a:pt x="135" y="254"/>
                  </a:moveTo>
                  <a:cubicBezTo>
                    <a:pt x="69" y="254"/>
                    <a:pt x="16" y="200"/>
                    <a:pt x="16" y="135"/>
                  </a:cubicBezTo>
                  <a:cubicBezTo>
                    <a:pt x="16" y="69"/>
                    <a:pt x="69" y="16"/>
                    <a:pt x="135" y="16"/>
                  </a:cubicBezTo>
                  <a:cubicBezTo>
                    <a:pt x="200" y="16"/>
                    <a:pt x="254" y="69"/>
                    <a:pt x="254" y="135"/>
                  </a:cubicBezTo>
                  <a:cubicBezTo>
                    <a:pt x="254" y="200"/>
                    <a:pt x="200" y="254"/>
                    <a:pt x="135" y="254"/>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5" name="Freeform 9"/>
            <p:cNvSpPr>
              <a:spLocks noEditPoints="1" noChangeArrowheads="1"/>
            </p:cNvSpPr>
            <p:nvPr/>
          </p:nvSpPr>
          <p:spPr bwMode="auto">
            <a:xfrm>
              <a:off x="739" y="153"/>
              <a:ext cx="68" cy="67"/>
            </a:xfrm>
            <a:custGeom>
              <a:avLst/>
              <a:gdLst>
                <a:gd name="T0" fmla="*/ 34 w 68"/>
                <a:gd name="T1" fmla="*/ 66 h 68"/>
                <a:gd name="T2" fmla="*/ 68 w 68"/>
                <a:gd name="T3" fmla="*/ 34 h 68"/>
                <a:gd name="T4" fmla="*/ 34 w 68"/>
                <a:gd name="T5" fmla="*/ 0 h 68"/>
                <a:gd name="T6" fmla="*/ 0 w 68"/>
                <a:gd name="T7" fmla="*/ 34 h 68"/>
                <a:gd name="T8" fmla="*/ 34 w 68"/>
                <a:gd name="T9" fmla="*/ 66 h 68"/>
                <a:gd name="T10" fmla="*/ 34 w 68"/>
                <a:gd name="T11" fmla="*/ 12 h 68"/>
                <a:gd name="T12" fmla="*/ 56 w 68"/>
                <a:gd name="T13" fmla="*/ 34 h 68"/>
                <a:gd name="T14" fmla="*/ 34 w 68"/>
                <a:gd name="T15" fmla="*/ 54 h 68"/>
                <a:gd name="T16" fmla="*/ 12 w 68"/>
                <a:gd name="T17" fmla="*/ 34 h 68"/>
                <a:gd name="T18" fmla="*/ 34 w 68"/>
                <a:gd name="T19" fmla="*/ 12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8"/>
                <a:gd name="T32" fmla="*/ 68 w 68"/>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8">
                  <a:moveTo>
                    <a:pt x="34" y="68"/>
                  </a:moveTo>
                  <a:cubicBezTo>
                    <a:pt x="52" y="68"/>
                    <a:pt x="68" y="53"/>
                    <a:pt x="68" y="34"/>
                  </a:cubicBezTo>
                  <a:cubicBezTo>
                    <a:pt x="68" y="15"/>
                    <a:pt x="52" y="0"/>
                    <a:pt x="34" y="0"/>
                  </a:cubicBezTo>
                  <a:cubicBezTo>
                    <a:pt x="15" y="0"/>
                    <a:pt x="0" y="15"/>
                    <a:pt x="0" y="34"/>
                  </a:cubicBezTo>
                  <a:cubicBezTo>
                    <a:pt x="0" y="53"/>
                    <a:pt x="15" y="68"/>
                    <a:pt x="34" y="68"/>
                  </a:cubicBezTo>
                  <a:close/>
                  <a:moveTo>
                    <a:pt x="34" y="12"/>
                  </a:moveTo>
                  <a:cubicBezTo>
                    <a:pt x="46" y="12"/>
                    <a:pt x="56" y="22"/>
                    <a:pt x="56" y="34"/>
                  </a:cubicBezTo>
                  <a:cubicBezTo>
                    <a:pt x="56" y="46"/>
                    <a:pt x="46" y="56"/>
                    <a:pt x="34" y="56"/>
                  </a:cubicBezTo>
                  <a:cubicBezTo>
                    <a:pt x="22" y="56"/>
                    <a:pt x="12" y="46"/>
                    <a:pt x="12" y="34"/>
                  </a:cubicBezTo>
                  <a:cubicBezTo>
                    <a:pt x="12" y="22"/>
                    <a:pt x="22" y="12"/>
                    <a:pt x="34" y="12"/>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6" name="Oval 10"/>
            <p:cNvSpPr>
              <a:spLocks noChangeArrowheads="1"/>
            </p:cNvSpPr>
            <p:nvPr/>
          </p:nvSpPr>
          <p:spPr bwMode="auto">
            <a:xfrm>
              <a:off x="761" y="175"/>
              <a:ext cx="24" cy="24"/>
            </a:xfrm>
            <a:prstGeom prst="ellipse">
              <a:avLst/>
            </a:prstGeom>
            <a:solidFill>
              <a:srgbClr val="BFBFBF"/>
            </a:solidFill>
            <a:ln>
              <a:noFill/>
            </a:ln>
            <a:extLst>
              <a:ext uri="{91240B29-F687-4F45-9708-019B960494DF}">
                <a14:hiddenLine xmlns:a14="http://schemas.microsoft.com/office/drawing/2010/main" w="9525">
                  <a:solidFill>
                    <a:srgbClr val="000000"/>
                  </a:solidFill>
                  <a:bevel/>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19497" name="Rectangle 11"/>
            <p:cNvSpPr>
              <a:spLocks noChangeArrowheads="1"/>
            </p:cNvSpPr>
            <p:nvPr/>
          </p:nvSpPr>
          <p:spPr bwMode="auto">
            <a:xfrm>
              <a:off x="140" y="484"/>
              <a:ext cx="1266" cy="2245"/>
            </a:xfrm>
            <a:prstGeom prst="rect">
              <a:avLst/>
            </a:prstGeom>
            <a:solidFill>
              <a:srgbClr val="BFBFBF"/>
            </a:solidFill>
            <a:ln>
              <a:noFill/>
            </a:ln>
            <a:extLst>
              <a:ext uri="{91240B29-F687-4F45-9708-019B960494DF}">
                <a14:hiddenLine xmlns:a14="http://schemas.microsoft.com/office/drawing/2010/main" w="9525">
                  <a:solidFill>
                    <a:srgbClr val="000000"/>
                  </a:solidFill>
                  <a:bevel/>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19498" name="Rectangle 12"/>
            <p:cNvSpPr>
              <a:spLocks noChangeArrowheads="1"/>
            </p:cNvSpPr>
            <p:nvPr/>
          </p:nvSpPr>
          <p:spPr bwMode="auto">
            <a:xfrm>
              <a:off x="140" y="484"/>
              <a:ext cx="1266" cy="224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19499" name="Freeform 13"/>
            <p:cNvSpPr>
              <a:spLocks noChangeArrowheads="1"/>
            </p:cNvSpPr>
            <p:nvPr/>
          </p:nvSpPr>
          <p:spPr bwMode="auto">
            <a:xfrm>
              <a:off x="140" y="484"/>
              <a:ext cx="1266" cy="2245"/>
            </a:xfrm>
            <a:custGeom>
              <a:avLst/>
              <a:gdLst>
                <a:gd name="T0" fmla="*/ 1266 w 1266"/>
                <a:gd name="T1" fmla="*/ 0 h 2245"/>
                <a:gd name="T2" fmla="*/ 1266 w 1266"/>
                <a:gd name="T3" fmla="*/ 0 h 2245"/>
                <a:gd name="T4" fmla="*/ 1266 w 1266"/>
                <a:gd name="T5" fmla="*/ 2245 h 2245"/>
                <a:gd name="T6" fmla="*/ 0 w 1266"/>
                <a:gd name="T7" fmla="*/ 2245 h 2245"/>
                <a:gd name="T8" fmla="*/ 0 w 1266"/>
                <a:gd name="T9" fmla="*/ 2245 h 2245"/>
                <a:gd name="T10" fmla="*/ 1266 w 1266"/>
                <a:gd name="T11" fmla="*/ 2245 h 2245"/>
                <a:gd name="T12" fmla="*/ 1266 w 1266"/>
                <a:gd name="T13" fmla="*/ 0 h 2245"/>
                <a:gd name="T14" fmla="*/ 0 60000 65536"/>
                <a:gd name="T15" fmla="*/ 0 60000 65536"/>
                <a:gd name="T16" fmla="*/ 0 60000 65536"/>
                <a:gd name="T17" fmla="*/ 0 60000 65536"/>
                <a:gd name="T18" fmla="*/ 0 60000 65536"/>
                <a:gd name="T19" fmla="*/ 0 60000 65536"/>
                <a:gd name="T20" fmla="*/ 0 60000 65536"/>
                <a:gd name="T21" fmla="*/ 0 w 1266"/>
                <a:gd name="T22" fmla="*/ 0 h 2245"/>
                <a:gd name="T23" fmla="*/ 1266 w 1266"/>
                <a:gd name="T24" fmla="*/ 2245 h 2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6" h="2245">
                  <a:moveTo>
                    <a:pt x="1266" y="0"/>
                  </a:moveTo>
                  <a:lnTo>
                    <a:pt x="1266" y="0"/>
                  </a:lnTo>
                  <a:lnTo>
                    <a:pt x="1266" y="2245"/>
                  </a:lnTo>
                  <a:lnTo>
                    <a:pt x="0" y="2245"/>
                  </a:lnTo>
                  <a:lnTo>
                    <a:pt x="1266" y="2245"/>
                  </a:lnTo>
                  <a:lnTo>
                    <a:pt x="1266" y="0"/>
                  </a:ln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500" name="Freeform 14"/>
            <p:cNvSpPr>
              <a:spLocks noChangeArrowheads="1"/>
            </p:cNvSpPr>
            <p:nvPr/>
          </p:nvSpPr>
          <p:spPr bwMode="auto">
            <a:xfrm>
              <a:off x="140" y="484"/>
              <a:ext cx="1266" cy="2245"/>
            </a:xfrm>
            <a:custGeom>
              <a:avLst/>
              <a:gdLst>
                <a:gd name="T0" fmla="*/ 1266 w 1266"/>
                <a:gd name="T1" fmla="*/ 0 h 2245"/>
                <a:gd name="T2" fmla="*/ 1266 w 1266"/>
                <a:gd name="T3" fmla="*/ 0 h 2245"/>
                <a:gd name="T4" fmla="*/ 1266 w 1266"/>
                <a:gd name="T5" fmla="*/ 2245 h 2245"/>
                <a:gd name="T6" fmla="*/ 0 w 1266"/>
                <a:gd name="T7" fmla="*/ 2245 h 2245"/>
                <a:gd name="T8" fmla="*/ 0 w 1266"/>
                <a:gd name="T9" fmla="*/ 2245 h 2245"/>
                <a:gd name="T10" fmla="*/ 1266 w 1266"/>
                <a:gd name="T11" fmla="*/ 2245 h 2245"/>
                <a:gd name="T12" fmla="*/ 1266 w 1266"/>
                <a:gd name="T13" fmla="*/ 0 h 2245"/>
                <a:gd name="T14" fmla="*/ 0 60000 65536"/>
                <a:gd name="T15" fmla="*/ 0 60000 65536"/>
                <a:gd name="T16" fmla="*/ 0 60000 65536"/>
                <a:gd name="T17" fmla="*/ 0 60000 65536"/>
                <a:gd name="T18" fmla="*/ 0 60000 65536"/>
                <a:gd name="T19" fmla="*/ 0 60000 65536"/>
                <a:gd name="T20" fmla="*/ 0 60000 65536"/>
                <a:gd name="T21" fmla="*/ 0 w 1266"/>
                <a:gd name="T22" fmla="*/ 0 h 2245"/>
                <a:gd name="T23" fmla="*/ 1266 w 1266"/>
                <a:gd name="T24" fmla="*/ 2245 h 2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6" h="2245">
                  <a:moveTo>
                    <a:pt x="1266" y="0"/>
                  </a:moveTo>
                  <a:lnTo>
                    <a:pt x="1266" y="0"/>
                  </a:lnTo>
                  <a:lnTo>
                    <a:pt x="1266" y="2245"/>
                  </a:lnTo>
                  <a:lnTo>
                    <a:pt x="0" y="2245"/>
                  </a:lnTo>
                  <a:lnTo>
                    <a:pt x="1266" y="2245"/>
                  </a:lnTo>
                  <a:lnTo>
                    <a:pt x="1266" y="0"/>
                  </a:lnTo>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22549" name="任意多边形 73"/>
          <p:cNvSpPr>
            <a:spLocks noChangeArrowheads="1"/>
          </p:cNvSpPr>
          <p:nvPr/>
        </p:nvSpPr>
        <p:spPr bwMode="auto">
          <a:xfrm>
            <a:off x="1181100" y="2047875"/>
            <a:ext cx="3794125" cy="936625"/>
          </a:xfrm>
          <a:custGeom>
            <a:avLst/>
            <a:gdLst>
              <a:gd name="T0" fmla="*/ 468041 w 3793537"/>
              <a:gd name="T1" fmla="*/ 0 h 935790"/>
              <a:gd name="T2" fmla="*/ 3704199 w 3793537"/>
              <a:gd name="T3" fmla="*/ 0 h 935790"/>
              <a:gd name="T4" fmla="*/ 3794713 w 3793537"/>
              <a:gd name="T5" fmla="*/ 9138 h 935790"/>
              <a:gd name="T6" fmla="*/ 3794713 w 3793537"/>
              <a:gd name="T7" fmla="*/ 928323 h 935790"/>
              <a:gd name="T8" fmla="*/ 3704199 w 3793537"/>
              <a:gd name="T9" fmla="*/ 937461 h 935790"/>
              <a:gd name="T10" fmla="*/ 468041 w 3793537"/>
              <a:gd name="T11" fmla="*/ 937461 h 935790"/>
              <a:gd name="T12" fmla="*/ 0 w 3793537"/>
              <a:gd name="T13" fmla="*/ 468731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22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0" name="等腰三角形 3"/>
          <p:cNvSpPr>
            <a:spLocks noChangeArrowheads="1"/>
          </p:cNvSpPr>
          <p:nvPr/>
        </p:nvSpPr>
        <p:spPr bwMode="auto">
          <a:xfrm rot="5400000">
            <a:off x="4800600" y="2222500"/>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22F2CC">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1" name="等腰三角形 3"/>
          <p:cNvSpPr>
            <a:spLocks noChangeArrowheads="1"/>
          </p:cNvSpPr>
          <p:nvPr/>
        </p:nvSpPr>
        <p:spPr bwMode="auto">
          <a:xfrm rot="16200000" flipV="1">
            <a:off x="4800600" y="3730625"/>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FF4664">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2" name="任意多边形 76"/>
          <p:cNvSpPr>
            <a:spLocks noChangeArrowheads="1"/>
          </p:cNvSpPr>
          <p:nvPr/>
        </p:nvSpPr>
        <p:spPr bwMode="auto">
          <a:xfrm>
            <a:off x="1181100" y="4090988"/>
            <a:ext cx="3794125" cy="935037"/>
          </a:xfrm>
          <a:custGeom>
            <a:avLst/>
            <a:gdLst>
              <a:gd name="T0" fmla="*/ 468041 w 3793537"/>
              <a:gd name="T1" fmla="*/ 0 h 935790"/>
              <a:gd name="T2" fmla="*/ 3704199 w 3793537"/>
              <a:gd name="T3" fmla="*/ 0 h 935790"/>
              <a:gd name="T4" fmla="*/ 3794713 w 3793537"/>
              <a:gd name="T5" fmla="*/ 9108 h 935790"/>
              <a:gd name="T6" fmla="*/ 3794713 w 3793537"/>
              <a:gd name="T7" fmla="*/ 925177 h 935790"/>
              <a:gd name="T8" fmla="*/ 3704199 w 3793537"/>
              <a:gd name="T9" fmla="*/ 934285 h 935790"/>
              <a:gd name="T10" fmla="*/ 468041 w 3793537"/>
              <a:gd name="T11" fmla="*/ 934285 h 935790"/>
              <a:gd name="T12" fmla="*/ 0 w 3793537"/>
              <a:gd name="T13" fmla="*/ 467143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FF466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3" name="等腰三角形 3"/>
          <p:cNvSpPr>
            <a:spLocks noChangeArrowheads="1"/>
          </p:cNvSpPr>
          <p:nvPr/>
        </p:nvSpPr>
        <p:spPr bwMode="auto">
          <a:xfrm rot="16200000" flipH="1">
            <a:off x="5921375" y="2222500"/>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FFA146">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4" name="等腰三角形 3"/>
          <p:cNvSpPr>
            <a:spLocks noChangeArrowheads="1"/>
          </p:cNvSpPr>
          <p:nvPr/>
        </p:nvSpPr>
        <p:spPr bwMode="auto">
          <a:xfrm rot="5400000" flipH="1" flipV="1">
            <a:off x="5921375" y="3730625"/>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3D6869">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5" name="任意多边形 79"/>
          <p:cNvSpPr>
            <a:spLocks noChangeArrowheads="1"/>
          </p:cNvSpPr>
          <p:nvPr/>
        </p:nvSpPr>
        <p:spPr bwMode="auto">
          <a:xfrm flipH="1">
            <a:off x="7216775" y="2047875"/>
            <a:ext cx="3794125" cy="936625"/>
          </a:xfrm>
          <a:custGeom>
            <a:avLst/>
            <a:gdLst>
              <a:gd name="T0" fmla="*/ 468041 w 3793537"/>
              <a:gd name="T1" fmla="*/ 0 h 935790"/>
              <a:gd name="T2" fmla="*/ 3704199 w 3793537"/>
              <a:gd name="T3" fmla="*/ 0 h 935790"/>
              <a:gd name="T4" fmla="*/ 3794713 w 3793537"/>
              <a:gd name="T5" fmla="*/ 9138 h 935790"/>
              <a:gd name="T6" fmla="*/ 3794713 w 3793537"/>
              <a:gd name="T7" fmla="*/ 928323 h 935790"/>
              <a:gd name="T8" fmla="*/ 3704199 w 3793537"/>
              <a:gd name="T9" fmla="*/ 937461 h 935790"/>
              <a:gd name="T10" fmla="*/ 468041 w 3793537"/>
              <a:gd name="T11" fmla="*/ 937461 h 935790"/>
              <a:gd name="T12" fmla="*/ 0 w 3793537"/>
              <a:gd name="T13" fmla="*/ 468731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6" name="任意多边形 80"/>
          <p:cNvSpPr>
            <a:spLocks noChangeArrowheads="1"/>
          </p:cNvSpPr>
          <p:nvPr/>
        </p:nvSpPr>
        <p:spPr bwMode="auto">
          <a:xfrm flipH="1">
            <a:off x="7216775" y="4090988"/>
            <a:ext cx="3794125" cy="935037"/>
          </a:xfrm>
          <a:custGeom>
            <a:avLst/>
            <a:gdLst>
              <a:gd name="T0" fmla="*/ 468041 w 3793537"/>
              <a:gd name="T1" fmla="*/ 0 h 935790"/>
              <a:gd name="T2" fmla="*/ 3704199 w 3793537"/>
              <a:gd name="T3" fmla="*/ 0 h 935790"/>
              <a:gd name="T4" fmla="*/ 3794713 w 3793537"/>
              <a:gd name="T5" fmla="*/ 9108 h 935790"/>
              <a:gd name="T6" fmla="*/ 3794713 w 3793537"/>
              <a:gd name="T7" fmla="*/ 925177 h 935790"/>
              <a:gd name="T8" fmla="*/ 3704199 w 3793537"/>
              <a:gd name="T9" fmla="*/ 934285 h 935790"/>
              <a:gd name="T10" fmla="*/ 468041 w 3793537"/>
              <a:gd name="T11" fmla="*/ 934285 h 935790"/>
              <a:gd name="T12" fmla="*/ 0 w 3793537"/>
              <a:gd name="T13" fmla="*/ 467143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7" name="Freeform 5"/>
          <p:cNvSpPr>
            <a:spLocks noEditPoints="1" noChangeArrowheads="1"/>
          </p:cNvSpPr>
          <p:nvPr/>
        </p:nvSpPr>
        <p:spPr bwMode="auto">
          <a:xfrm>
            <a:off x="1447800" y="2208213"/>
            <a:ext cx="647700" cy="682625"/>
          </a:xfrm>
          <a:custGeom>
            <a:avLst/>
            <a:gdLst>
              <a:gd name="T0" fmla="*/ 1776252480 w 195"/>
              <a:gd name="T1" fmla="*/ 1176592929 h 200"/>
              <a:gd name="T2" fmla="*/ 1676958409 w 195"/>
              <a:gd name="T3" fmla="*/ 1153291524 h 200"/>
              <a:gd name="T4" fmla="*/ 1754187500 w 195"/>
              <a:gd name="T5" fmla="*/ 1013500164 h 200"/>
              <a:gd name="T6" fmla="*/ 1776252480 w 195"/>
              <a:gd name="T7" fmla="*/ 1013500164 h 200"/>
              <a:gd name="T8" fmla="*/ 2030001411 w 195"/>
              <a:gd name="T9" fmla="*/ 535874278 h 200"/>
              <a:gd name="T10" fmla="*/ 1809348289 w 195"/>
              <a:gd name="T11" fmla="*/ 267937139 h 200"/>
              <a:gd name="T12" fmla="*/ 1809348289 w 195"/>
              <a:gd name="T13" fmla="*/ 104844374 h 200"/>
              <a:gd name="T14" fmla="*/ 2147483647 w 195"/>
              <a:gd name="T15" fmla="*/ 535874278 h 200"/>
              <a:gd name="T16" fmla="*/ 1776252480 w 195"/>
              <a:gd name="T17" fmla="*/ 1176592929 h 200"/>
              <a:gd name="T18" fmla="*/ 1081197306 w 195"/>
              <a:gd name="T19" fmla="*/ 1514424041 h 200"/>
              <a:gd name="T20" fmla="*/ 397172962 w 195"/>
              <a:gd name="T21" fmla="*/ 465976891 h 200"/>
              <a:gd name="T22" fmla="*/ 397172962 w 195"/>
              <a:gd name="T23" fmla="*/ 0 h 200"/>
              <a:gd name="T24" fmla="*/ 1765218329 w 195"/>
              <a:gd name="T25" fmla="*/ 0 h 200"/>
              <a:gd name="T26" fmla="*/ 1765218329 w 195"/>
              <a:gd name="T27" fmla="*/ 465976891 h 200"/>
              <a:gd name="T28" fmla="*/ 1081197306 w 195"/>
              <a:gd name="T29" fmla="*/ 1514424041 h 200"/>
              <a:gd name="T30" fmla="*/ 739185134 w 195"/>
              <a:gd name="T31" fmla="*/ 139794774 h 200"/>
              <a:gd name="T32" fmla="*/ 573696123 w 195"/>
              <a:gd name="T33" fmla="*/ 139794774 h 200"/>
              <a:gd name="T34" fmla="*/ 1092228135 w 195"/>
              <a:gd name="T35" fmla="*/ 1386281676 h 200"/>
              <a:gd name="T36" fmla="*/ 739185134 w 195"/>
              <a:gd name="T37" fmla="*/ 139794774 h 200"/>
              <a:gd name="T38" fmla="*/ 375107982 w 195"/>
              <a:gd name="T39" fmla="*/ 1013500164 h 200"/>
              <a:gd name="T40" fmla="*/ 397172962 w 195"/>
              <a:gd name="T41" fmla="*/ 1013500164 h 200"/>
              <a:gd name="T42" fmla="*/ 474402052 w 195"/>
              <a:gd name="T43" fmla="*/ 1153291524 h 200"/>
              <a:gd name="T44" fmla="*/ 375107982 w 195"/>
              <a:gd name="T45" fmla="*/ 1176592929 h 200"/>
              <a:gd name="T46" fmla="*/ 0 w 195"/>
              <a:gd name="T47" fmla="*/ 535874278 h 200"/>
              <a:gd name="T48" fmla="*/ 342012172 w 195"/>
              <a:gd name="T49" fmla="*/ 104844374 h 200"/>
              <a:gd name="T50" fmla="*/ 342012172 w 195"/>
              <a:gd name="T51" fmla="*/ 267937139 h 200"/>
              <a:gd name="T52" fmla="*/ 121359051 w 195"/>
              <a:gd name="T53" fmla="*/ 535874278 h 200"/>
              <a:gd name="T54" fmla="*/ 375107982 w 195"/>
              <a:gd name="T55" fmla="*/ 1013500164 h 200"/>
              <a:gd name="T56" fmla="*/ 959838255 w 195"/>
              <a:gd name="T57" fmla="*/ 1712463793 h 200"/>
              <a:gd name="T58" fmla="*/ 1070163155 w 195"/>
              <a:gd name="T59" fmla="*/ 1584321428 h 200"/>
              <a:gd name="T60" fmla="*/ 1191522206 w 195"/>
              <a:gd name="T61" fmla="*/ 1712463793 h 200"/>
              <a:gd name="T62" fmla="*/ 1070163155 w 195"/>
              <a:gd name="T63" fmla="*/ 1828960576 h 200"/>
              <a:gd name="T64" fmla="*/ 959838255 w 195"/>
              <a:gd name="T65" fmla="*/ 1712463793 h 200"/>
              <a:gd name="T66" fmla="*/ 1412175328 w 195"/>
              <a:gd name="T67" fmla="*/ 1980400932 h 200"/>
              <a:gd name="T68" fmla="*/ 1301850428 w 195"/>
              <a:gd name="T69" fmla="*/ 2096897714 h 200"/>
              <a:gd name="T70" fmla="*/ 860544185 w 195"/>
              <a:gd name="T71" fmla="*/ 2096897714 h 200"/>
              <a:gd name="T72" fmla="*/ 750219285 w 195"/>
              <a:gd name="T73" fmla="*/ 1980400932 h 200"/>
              <a:gd name="T74" fmla="*/ 860544185 w 195"/>
              <a:gd name="T75" fmla="*/ 1863907563 h 200"/>
              <a:gd name="T76" fmla="*/ 1301850428 w 195"/>
              <a:gd name="T77" fmla="*/ 1863907563 h 200"/>
              <a:gd name="T78" fmla="*/ 1412175328 w 195"/>
              <a:gd name="T79" fmla="*/ 1980400932 h 200"/>
              <a:gd name="T80" fmla="*/ 639891063 w 195"/>
              <a:gd name="T81" fmla="*/ 2143493697 h 200"/>
              <a:gd name="T82" fmla="*/ 1478370268 w 195"/>
              <a:gd name="T83" fmla="*/ 2143493697 h 200"/>
              <a:gd name="T84" fmla="*/ 1588698489 w 195"/>
              <a:gd name="T85" fmla="*/ 2147483647 h 200"/>
              <a:gd name="T86" fmla="*/ 529566163 w 195"/>
              <a:gd name="T87" fmla="*/ 2147483647 h 200"/>
              <a:gd name="T88" fmla="*/ 639891063 w 195"/>
              <a:gd name="T89" fmla="*/ 2143493697 h 2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5"/>
              <a:gd name="T136" fmla="*/ 0 h 200"/>
              <a:gd name="T137" fmla="*/ 195 w 195"/>
              <a:gd name="T138" fmla="*/ 200 h 2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8" name="Freeform 9"/>
          <p:cNvSpPr>
            <a:spLocks noEditPoints="1" noChangeArrowheads="1"/>
          </p:cNvSpPr>
          <p:nvPr/>
        </p:nvSpPr>
        <p:spPr bwMode="auto">
          <a:xfrm>
            <a:off x="10194925" y="4151313"/>
            <a:ext cx="584200" cy="674687"/>
          </a:xfrm>
          <a:custGeom>
            <a:avLst/>
            <a:gdLst>
              <a:gd name="T0" fmla="*/ 634495544 w 172"/>
              <a:gd name="T1" fmla="*/ 1712714987 h 199"/>
              <a:gd name="T2" fmla="*/ 738323508 w 172"/>
              <a:gd name="T3" fmla="*/ 1632250934 h 199"/>
              <a:gd name="T4" fmla="*/ 738323508 w 172"/>
              <a:gd name="T5" fmla="*/ 1069009343 h 199"/>
              <a:gd name="T6" fmla="*/ 634495544 w 172"/>
              <a:gd name="T7" fmla="*/ 988545290 h 199"/>
              <a:gd name="T8" fmla="*/ 542205530 w 172"/>
              <a:gd name="T9" fmla="*/ 1069009343 h 199"/>
              <a:gd name="T10" fmla="*/ 542205530 w 172"/>
              <a:gd name="T11" fmla="*/ 1632250934 h 199"/>
              <a:gd name="T12" fmla="*/ 634495544 w 172"/>
              <a:gd name="T13" fmla="*/ 1712714987 h 199"/>
              <a:gd name="T14" fmla="*/ 1834269122 w 172"/>
              <a:gd name="T15" fmla="*/ 413810287 h 199"/>
              <a:gd name="T16" fmla="*/ 1430498613 w 172"/>
              <a:gd name="T17" fmla="*/ 413810287 h 199"/>
              <a:gd name="T18" fmla="*/ 992121047 w 172"/>
              <a:gd name="T19" fmla="*/ 0 h 199"/>
              <a:gd name="T20" fmla="*/ 565278034 w 172"/>
              <a:gd name="T21" fmla="*/ 413810287 h 199"/>
              <a:gd name="T22" fmla="*/ 138435021 w 172"/>
              <a:gd name="T23" fmla="*/ 413810287 h 199"/>
              <a:gd name="T24" fmla="*/ 0 w 172"/>
              <a:gd name="T25" fmla="*/ 563241591 h 199"/>
              <a:gd name="T26" fmla="*/ 126900467 w 172"/>
              <a:gd name="T27" fmla="*/ 712672895 h 199"/>
              <a:gd name="T28" fmla="*/ 126900467 w 172"/>
              <a:gd name="T29" fmla="*/ 1862146291 h 199"/>
              <a:gd name="T30" fmla="*/ 565278034 w 172"/>
              <a:gd name="T31" fmla="*/ 2147483647 h 199"/>
              <a:gd name="T32" fmla="*/ 1430498613 w 172"/>
              <a:gd name="T33" fmla="*/ 2147483647 h 199"/>
              <a:gd name="T34" fmla="*/ 1834269122 w 172"/>
              <a:gd name="T35" fmla="*/ 1862146291 h 199"/>
              <a:gd name="T36" fmla="*/ 1834269122 w 172"/>
              <a:gd name="T37" fmla="*/ 712672895 h 199"/>
              <a:gd name="T38" fmla="*/ 1984242093 w 172"/>
              <a:gd name="T39" fmla="*/ 563241591 h 199"/>
              <a:gd name="T40" fmla="*/ 1834269122 w 172"/>
              <a:gd name="T41" fmla="*/ 413810287 h 199"/>
              <a:gd name="T42" fmla="*/ 992121047 w 172"/>
              <a:gd name="T43" fmla="*/ 252885571 h 199"/>
              <a:gd name="T44" fmla="*/ 1142094017 w 172"/>
              <a:gd name="T45" fmla="*/ 413810287 h 199"/>
              <a:gd name="T46" fmla="*/ 853686026 w 172"/>
              <a:gd name="T47" fmla="*/ 413810287 h 199"/>
              <a:gd name="T48" fmla="*/ 992121047 w 172"/>
              <a:gd name="T49" fmla="*/ 252885571 h 199"/>
              <a:gd name="T50" fmla="*/ 1568937030 w 172"/>
              <a:gd name="T51" fmla="*/ 1873639703 h 199"/>
              <a:gd name="T52" fmla="*/ 1418964059 w 172"/>
              <a:gd name="T53" fmla="*/ 2023071007 h 199"/>
              <a:gd name="T54" fmla="*/ 553743480 w 172"/>
              <a:gd name="T55" fmla="*/ 2023071007 h 199"/>
              <a:gd name="T56" fmla="*/ 415305063 w 172"/>
              <a:gd name="T57" fmla="*/ 1873639703 h 199"/>
              <a:gd name="T58" fmla="*/ 415305063 w 172"/>
              <a:gd name="T59" fmla="*/ 724166307 h 199"/>
              <a:gd name="T60" fmla="*/ 1568937030 w 172"/>
              <a:gd name="T61" fmla="*/ 724166307 h 199"/>
              <a:gd name="T62" fmla="*/ 1568937030 w 172"/>
              <a:gd name="T63" fmla="*/ 1873639703 h 199"/>
              <a:gd name="T64" fmla="*/ 1326674045 w 172"/>
              <a:gd name="T65" fmla="*/ 1712714987 h 199"/>
              <a:gd name="T66" fmla="*/ 1430498613 w 172"/>
              <a:gd name="T67" fmla="*/ 1632250934 h 199"/>
              <a:gd name="T68" fmla="*/ 1430498613 w 172"/>
              <a:gd name="T69" fmla="*/ 1069009343 h 199"/>
              <a:gd name="T70" fmla="*/ 1326674045 w 172"/>
              <a:gd name="T71" fmla="*/ 988545290 h 199"/>
              <a:gd name="T72" fmla="*/ 1234384031 w 172"/>
              <a:gd name="T73" fmla="*/ 1069009343 h 199"/>
              <a:gd name="T74" fmla="*/ 1234384031 w 172"/>
              <a:gd name="T75" fmla="*/ 1632250934 h 199"/>
              <a:gd name="T76" fmla="*/ 1326674045 w 172"/>
              <a:gd name="T77" fmla="*/ 1712714987 h 199"/>
              <a:gd name="T78" fmla="*/ 969048543 w 172"/>
              <a:gd name="T79" fmla="*/ 1712714987 h 199"/>
              <a:gd name="T80" fmla="*/ 1072876507 w 172"/>
              <a:gd name="T81" fmla="*/ 1632250934 h 199"/>
              <a:gd name="T82" fmla="*/ 1072876507 w 172"/>
              <a:gd name="T83" fmla="*/ 1069009343 h 199"/>
              <a:gd name="T84" fmla="*/ 969048543 w 172"/>
              <a:gd name="T85" fmla="*/ 988545290 h 199"/>
              <a:gd name="T86" fmla="*/ 876758529 w 172"/>
              <a:gd name="T87" fmla="*/ 1069009343 h 199"/>
              <a:gd name="T88" fmla="*/ 876758529 w 172"/>
              <a:gd name="T89" fmla="*/ 1632250934 h 199"/>
              <a:gd name="T90" fmla="*/ 969048543 w 172"/>
              <a:gd name="T91" fmla="*/ 1712714987 h 19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2"/>
              <a:gd name="T139" fmla="*/ 0 h 199"/>
              <a:gd name="T140" fmla="*/ 172 w 172"/>
              <a:gd name="T141" fmla="*/ 199 h 19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2" h="199">
                <a:moveTo>
                  <a:pt x="55" y="149"/>
                </a:moveTo>
                <a:cubicBezTo>
                  <a:pt x="58" y="149"/>
                  <a:pt x="64" y="146"/>
                  <a:pt x="64" y="142"/>
                </a:cubicBezTo>
                <a:cubicBezTo>
                  <a:pt x="64" y="93"/>
                  <a:pt x="64" y="93"/>
                  <a:pt x="64" y="93"/>
                </a:cubicBezTo>
                <a:cubicBezTo>
                  <a:pt x="64" y="89"/>
                  <a:pt x="58" y="86"/>
                  <a:pt x="55" y="86"/>
                </a:cubicBezTo>
                <a:cubicBezTo>
                  <a:pt x="51" y="86"/>
                  <a:pt x="47" y="89"/>
                  <a:pt x="47" y="93"/>
                </a:cubicBezTo>
                <a:cubicBezTo>
                  <a:pt x="47" y="142"/>
                  <a:pt x="47" y="142"/>
                  <a:pt x="47" y="142"/>
                </a:cubicBezTo>
                <a:cubicBezTo>
                  <a:pt x="47" y="146"/>
                  <a:pt x="51" y="149"/>
                  <a:pt x="55" y="149"/>
                </a:cubicBezTo>
                <a:close/>
                <a:moveTo>
                  <a:pt x="159" y="36"/>
                </a:moveTo>
                <a:cubicBezTo>
                  <a:pt x="124" y="36"/>
                  <a:pt x="124" y="36"/>
                  <a:pt x="124" y="36"/>
                </a:cubicBezTo>
                <a:cubicBezTo>
                  <a:pt x="124" y="15"/>
                  <a:pt x="107" y="0"/>
                  <a:pt x="86" y="0"/>
                </a:cubicBezTo>
                <a:cubicBezTo>
                  <a:pt x="66" y="0"/>
                  <a:pt x="49" y="15"/>
                  <a:pt x="49" y="36"/>
                </a:cubicBezTo>
                <a:cubicBezTo>
                  <a:pt x="12" y="36"/>
                  <a:pt x="12" y="36"/>
                  <a:pt x="12" y="36"/>
                </a:cubicBezTo>
                <a:cubicBezTo>
                  <a:pt x="5" y="36"/>
                  <a:pt x="0" y="42"/>
                  <a:pt x="0" y="49"/>
                </a:cubicBezTo>
                <a:cubicBezTo>
                  <a:pt x="0" y="56"/>
                  <a:pt x="4" y="62"/>
                  <a:pt x="11" y="62"/>
                </a:cubicBezTo>
                <a:cubicBezTo>
                  <a:pt x="11" y="162"/>
                  <a:pt x="11" y="162"/>
                  <a:pt x="11" y="162"/>
                </a:cubicBezTo>
                <a:cubicBezTo>
                  <a:pt x="11" y="183"/>
                  <a:pt x="29" y="199"/>
                  <a:pt x="49" y="199"/>
                </a:cubicBezTo>
                <a:cubicBezTo>
                  <a:pt x="124" y="199"/>
                  <a:pt x="124" y="199"/>
                  <a:pt x="124" y="199"/>
                </a:cubicBezTo>
                <a:cubicBezTo>
                  <a:pt x="144" y="199"/>
                  <a:pt x="159" y="183"/>
                  <a:pt x="159" y="162"/>
                </a:cubicBezTo>
                <a:cubicBezTo>
                  <a:pt x="159" y="62"/>
                  <a:pt x="159" y="62"/>
                  <a:pt x="159" y="62"/>
                </a:cubicBezTo>
                <a:cubicBezTo>
                  <a:pt x="166" y="62"/>
                  <a:pt x="172" y="56"/>
                  <a:pt x="172" y="49"/>
                </a:cubicBezTo>
                <a:cubicBezTo>
                  <a:pt x="172" y="42"/>
                  <a:pt x="166" y="36"/>
                  <a:pt x="159" y="36"/>
                </a:cubicBezTo>
                <a:close/>
                <a:moveTo>
                  <a:pt x="86" y="22"/>
                </a:moveTo>
                <a:cubicBezTo>
                  <a:pt x="93" y="22"/>
                  <a:pt x="99" y="29"/>
                  <a:pt x="99" y="36"/>
                </a:cubicBezTo>
                <a:cubicBezTo>
                  <a:pt x="74" y="36"/>
                  <a:pt x="74" y="36"/>
                  <a:pt x="74" y="36"/>
                </a:cubicBezTo>
                <a:cubicBezTo>
                  <a:pt x="74" y="29"/>
                  <a:pt x="80" y="22"/>
                  <a:pt x="86" y="22"/>
                </a:cubicBezTo>
                <a:close/>
                <a:moveTo>
                  <a:pt x="136" y="163"/>
                </a:moveTo>
                <a:cubicBezTo>
                  <a:pt x="136" y="170"/>
                  <a:pt x="130" y="176"/>
                  <a:pt x="123" y="176"/>
                </a:cubicBezTo>
                <a:cubicBezTo>
                  <a:pt x="48" y="176"/>
                  <a:pt x="48" y="176"/>
                  <a:pt x="48" y="176"/>
                </a:cubicBezTo>
                <a:cubicBezTo>
                  <a:pt x="41" y="176"/>
                  <a:pt x="36" y="170"/>
                  <a:pt x="36" y="163"/>
                </a:cubicBezTo>
                <a:cubicBezTo>
                  <a:pt x="36" y="63"/>
                  <a:pt x="36" y="63"/>
                  <a:pt x="36" y="63"/>
                </a:cubicBezTo>
                <a:cubicBezTo>
                  <a:pt x="136" y="63"/>
                  <a:pt x="136" y="63"/>
                  <a:pt x="136" y="63"/>
                </a:cubicBezTo>
                <a:lnTo>
                  <a:pt x="136" y="163"/>
                </a:lnTo>
                <a:close/>
                <a:moveTo>
                  <a:pt x="115" y="149"/>
                </a:moveTo>
                <a:cubicBezTo>
                  <a:pt x="118" y="149"/>
                  <a:pt x="124" y="146"/>
                  <a:pt x="124" y="142"/>
                </a:cubicBezTo>
                <a:cubicBezTo>
                  <a:pt x="124" y="93"/>
                  <a:pt x="124" y="93"/>
                  <a:pt x="124" y="93"/>
                </a:cubicBezTo>
                <a:cubicBezTo>
                  <a:pt x="124" y="89"/>
                  <a:pt x="118" y="86"/>
                  <a:pt x="115" y="86"/>
                </a:cubicBezTo>
                <a:cubicBezTo>
                  <a:pt x="111" y="86"/>
                  <a:pt x="107" y="89"/>
                  <a:pt x="107" y="93"/>
                </a:cubicBezTo>
                <a:cubicBezTo>
                  <a:pt x="107" y="142"/>
                  <a:pt x="107" y="142"/>
                  <a:pt x="107" y="142"/>
                </a:cubicBezTo>
                <a:cubicBezTo>
                  <a:pt x="107" y="146"/>
                  <a:pt x="111" y="149"/>
                  <a:pt x="115" y="149"/>
                </a:cubicBezTo>
                <a:close/>
                <a:moveTo>
                  <a:pt x="84" y="149"/>
                </a:moveTo>
                <a:cubicBezTo>
                  <a:pt x="87" y="149"/>
                  <a:pt x="93" y="146"/>
                  <a:pt x="93" y="142"/>
                </a:cubicBezTo>
                <a:cubicBezTo>
                  <a:pt x="93" y="93"/>
                  <a:pt x="93" y="93"/>
                  <a:pt x="93" y="93"/>
                </a:cubicBezTo>
                <a:cubicBezTo>
                  <a:pt x="93" y="89"/>
                  <a:pt x="87" y="86"/>
                  <a:pt x="84" y="86"/>
                </a:cubicBezTo>
                <a:cubicBezTo>
                  <a:pt x="80" y="86"/>
                  <a:pt x="76" y="89"/>
                  <a:pt x="76" y="93"/>
                </a:cubicBezTo>
                <a:cubicBezTo>
                  <a:pt x="76" y="142"/>
                  <a:pt x="76" y="142"/>
                  <a:pt x="76" y="142"/>
                </a:cubicBezTo>
                <a:cubicBezTo>
                  <a:pt x="76" y="146"/>
                  <a:pt x="80" y="149"/>
                  <a:pt x="84" y="14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9" name="Freeform 13"/>
          <p:cNvSpPr>
            <a:spLocks noEditPoints="1" noChangeArrowheads="1"/>
          </p:cNvSpPr>
          <p:nvPr/>
        </p:nvSpPr>
        <p:spPr bwMode="auto">
          <a:xfrm>
            <a:off x="1428750" y="4205288"/>
            <a:ext cx="666750" cy="665162"/>
          </a:xfrm>
          <a:custGeom>
            <a:avLst/>
            <a:gdLst>
              <a:gd name="T0" fmla="*/ 1683878817 w 197"/>
              <a:gd name="T1" fmla="*/ 1485703807 h 196"/>
              <a:gd name="T2" fmla="*/ 1099677206 w 197"/>
              <a:gd name="T3" fmla="*/ 575853820 h 196"/>
              <a:gd name="T4" fmla="*/ 2147483647 w 197"/>
              <a:gd name="T5" fmla="*/ 575853820 h 196"/>
              <a:gd name="T6" fmla="*/ 1672425609 w 197"/>
              <a:gd name="T7" fmla="*/ 115171443 h 196"/>
              <a:gd name="T8" fmla="*/ 1672425609 w 197"/>
              <a:gd name="T9" fmla="*/ 944401080 h 196"/>
              <a:gd name="T10" fmla="*/ 1672425609 w 197"/>
              <a:gd name="T11" fmla="*/ 115171443 h 196"/>
              <a:gd name="T12" fmla="*/ 1832794214 w 197"/>
              <a:gd name="T13" fmla="*/ 691025263 h 196"/>
              <a:gd name="T14" fmla="*/ 1706788618 w 197"/>
              <a:gd name="T15" fmla="*/ 737094519 h 196"/>
              <a:gd name="T16" fmla="*/ 1683878817 w 197"/>
              <a:gd name="T17" fmla="*/ 587371983 h 196"/>
              <a:gd name="T18" fmla="*/ 1603692822 w 197"/>
              <a:gd name="T19" fmla="*/ 621923076 h 196"/>
              <a:gd name="T20" fmla="*/ 1523510212 w 197"/>
              <a:gd name="T21" fmla="*/ 737094519 h 196"/>
              <a:gd name="T22" fmla="*/ 1477690610 w 197"/>
              <a:gd name="T23" fmla="*/ 495233471 h 196"/>
              <a:gd name="T24" fmla="*/ 1660969016 w 197"/>
              <a:gd name="T25" fmla="*/ 253375817 h 196"/>
              <a:gd name="T26" fmla="*/ 1786974613 w 197"/>
              <a:gd name="T27" fmla="*/ 322478004 h 196"/>
              <a:gd name="T28" fmla="*/ 1844247423 w 197"/>
              <a:gd name="T29" fmla="*/ 437649447 h 196"/>
              <a:gd name="T30" fmla="*/ 1901523617 w 197"/>
              <a:gd name="T31" fmla="*/ 495233471 h 196"/>
              <a:gd name="T32" fmla="*/ 1008038003 w 197"/>
              <a:gd name="T33" fmla="*/ 1243846153 h 196"/>
              <a:gd name="T34" fmla="*/ 1271499019 w 197"/>
              <a:gd name="T35" fmla="*/ 1335981271 h 196"/>
              <a:gd name="T36" fmla="*/ 1008038003 w 197"/>
              <a:gd name="T37" fmla="*/ 1646944506 h 196"/>
              <a:gd name="T38" fmla="*/ 1397504615 w 197"/>
              <a:gd name="T39" fmla="*/ 1462670876 h 196"/>
              <a:gd name="T40" fmla="*/ 1397504615 w 197"/>
              <a:gd name="T41" fmla="*/ 1762115949 h 196"/>
              <a:gd name="T42" fmla="*/ 1775518020 w 197"/>
              <a:gd name="T43" fmla="*/ 1623908181 h 196"/>
              <a:gd name="T44" fmla="*/ 973671609 w 197"/>
              <a:gd name="T45" fmla="*/ 2147483647 h 196"/>
              <a:gd name="T46" fmla="*/ 973671609 w 197"/>
              <a:gd name="T47" fmla="*/ 322478004 h 196"/>
              <a:gd name="T48" fmla="*/ 939305216 w 197"/>
              <a:gd name="T49" fmla="*/ 529784565 h 196"/>
              <a:gd name="T50" fmla="*/ 1019491211 w 197"/>
              <a:gd name="T51" fmla="*/ 921368149 h 196"/>
              <a:gd name="T52" fmla="*/ 1008038003 w 197"/>
              <a:gd name="T53" fmla="*/ 1243846153 h 196"/>
              <a:gd name="T54" fmla="*/ 1374594815 w 197"/>
              <a:gd name="T55" fmla="*/ 1831218135 h 196"/>
              <a:gd name="T56" fmla="*/ 1569329813 w 197"/>
              <a:gd name="T57" fmla="*/ 1946389578 h 196"/>
              <a:gd name="T58" fmla="*/ 1099677206 w 197"/>
              <a:gd name="T59" fmla="*/ 2147483647 h 196"/>
              <a:gd name="T60" fmla="*/ 1008038003 w 197"/>
              <a:gd name="T61" fmla="*/ 1739079624 h 196"/>
              <a:gd name="T62" fmla="*/ 721663801 w 197"/>
              <a:gd name="T63" fmla="*/ 2130659814 h 196"/>
              <a:gd name="T64" fmla="*/ 378013405 w 197"/>
              <a:gd name="T65" fmla="*/ 1946389578 h 196"/>
              <a:gd name="T66" fmla="*/ 309284003 w 197"/>
              <a:gd name="T67" fmla="*/ 1877283998 h 196"/>
              <a:gd name="T68" fmla="*/ 435289599 w 197"/>
              <a:gd name="T69" fmla="*/ 1335981271 h 196"/>
              <a:gd name="T70" fmla="*/ 309284003 w 197"/>
              <a:gd name="T71" fmla="*/ 1877283998 h 196"/>
              <a:gd name="T72" fmla="*/ 435289599 w 197"/>
              <a:gd name="T73" fmla="*/ 1243846153 h 196"/>
              <a:gd name="T74" fmla="*/ 309284003 w 197"/>
              <a:gd name="T75" fmla="*/ 691025263 h 196"/>
              <a:gd name="T76" fmla="*/ 378013405 w 197"/>
              <a:gd name="T77" fmla="*/ 633441239 h 196"/>
              <a:gd name="T78" fmla="*/ 721663801 w 197"/>
              <a:gd name="T79" fmla="*/ 437649447 h 196"/>
              <a:gd name="T80" fmla="*/ 916395415 w 197"/>
              <a:gd name="T81" fmla="*/ 403098353 h 196"/>
              <a:gd name="T82" fmla="*/ 641477806 w 197"/>
              <a:gd name="T83" fmla="*/ 771645613 h 196"/>
              <a:gd name="T84" fmla="*/ 916395415 w 197"/>
              <a:gd name="T85" fmla="*/ 403098353 h 196"/>
              <a:gd name="T86" fmla="*/ 607111412 w 197"/>
              <a:gd name="T87" fmla="*/ 840747800 h 196"/>
              <a:gd name="T88" fmla="*/ 916395415 w 197"/>
              <a:gd name="T89" fmla="*/ 1243846153 h 196"/>
              <a:gd name="T90" fmla="*/ 916395415 w 197"/>
              <a:gd name="T91" fmla="*/ 1335981271 h 196"/>
              <a:gd name="T92" fmla="*/ 607111412 w 197"/>
              <a:gd name="T93" fmla="*/ 1727564855 h 196"/>
              <a:gd name="T94" fmla="*/ 916395415 w 197"/>
              <a:gd name="T95" fmla="*/ 1335981271 h 196"/>
              <a:gd name="T96" fmla="*/ 641477806 w 197"/>
              <a:gd name="T97" fmla="*/ 1796667042 h 196"/>
              <a:gd name="T98" fmla="*/ 916395415 w 197"/>
              <a:gd name="T99" fmla="*/ 2147483647 h 19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7"/>
              <a:gd name="T151" fmla="*/ 0 h 196"/>
              <a:gd name="T152" fmla="*/ 197 w 197"/>
              <a:gd name="T153" fmla="*/ 196 h 19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7" h="196">
                <a:moveTo>
                  <a:pt x="196" y="56"/>
                </a:moveTo>
                <a:cubicBezTo>
                  <a:pt x="195" y="100"/>
                  <a:pt x="147" y="129"/>
                  <a:pt x="147" y="129"/>
                </a:cubicBezTo>
                <a:cubicBezTo>
                  <a:pt x="147" y="129"/>
                  <a:pt x="106" y="104"/>
                  <a:pt x="99" y="66"/>
                </a:cubicBezTo>
                <a:cubicBezTo>
                  <a:pt x="97" y="61"/>
                  <a:pt x="96" y="56"/>
                  <a:pt x="96" y="50"/>
                </a:cubicBezTo>
                <a:cubicBezTo>
                  <a:pt x="96" y="22"/>
                  <a:pt x="119" y="0"/>
                  <a:pt x="146" y="0"/>
                </a:cubicBezTo>
                <a:cubicBezTo>
                  <a:pt x="174" y="0"/>
                  <a:pt x="197" y="22"/>
                  <a:pt x="197" y="50"/>
                </a:cubicBezTo>
                <a:cubicBezTo>
                  <a:pt x="197" y="52"/>
                  <a:pt x="197" y="54"/>
                  <a:pt x="196" y="56"/>
                </a:cubicBezTo>
                <a:close/>
                <a:moveTo>
                  <a:pt x="146" y="10"/>
                </a:moveTo>
                <a:cubicBezTo>
                  <a:pt x="127" y="10"/>
                  <a:pt x="111" y="26"/>
                  <a:pt x="111" y="46"/>
                </a:cubicBezTo>
                <a:cubicBezTo>
                  <a:pt x="111" y="66"/>
                  <a:pt x="127" y="82"/>
                  <a:pt x="146" y="82"/>
                </a:cubicBezTo>
                <a:cubicBezTo>
                  <a:pt x="166" y="82"/>
                  <a:pt x="182" y="66"/>
                  <a:pt x="182" y="46"/>
                </a:cubicBezTo>
                <a:cubicBezTo>
                  <a:pt x="182" y="26"/>
                  <a:pt x="166" y="10"/>
                  <a:pt x="146" y="10"/>
                </a:cubicBezTo>
                <a:close/>
                <a:moveTo>
                  <a:pt x="160" y="43"/>
                </a:moveTo>
                <a:cubicBezTo>
                  <a:pt x="160" y="60"/>
                  <a:pt x="160" y="60"/>
                  <a:pt x="160" y="60"/>
                </a:cubicBezTo>
                <a:cubicBezTo>
                  <a:pt x="160" y="62"/>
                  <a:pt x="159" y="64"/>
                  <a:pt x="157" y="64"/>
                </a:cubicBezTo>
                <a:cubicBezTo>
                  <a:pt x="157" y="64"/>
                  <a:pt x="154" y="64"/>
                  <a:pt x="149" y="64"/>
                </a:cubicBezTo>
                <a:cubicBezTo>
                  <a:pt x="149" y="60"/>
                  <a:pt x="149" y="54"/>
                  <a:pt x="149" y="54"/>
                </a:cubicBezTo>
                <a:cubicBezTo>
                  <a:pt x="149" y="53"/>
                  <a:pt x="148" y="51"/>
                  <a:pt x="147" y="51"/>
                </a:cubicBezTo>
                <a:cubicBezTo>
                  <a:pt x="145" y="51"/>
                  <a:pt x="145" y="51"/>
                  <a:pt x="142" y="51"/>
                </a:cubicBezTo>
                <a:cubicBezTo>
                  <a:pt x="141" y="51"/>
                  <a:pt x="140" y="53"/>
                  <a:pt x="140" y="54"/>
                </a:cubicBezTo>
                <a:cubicBezTo>
                  <a:pt x="140" y="56"/>
                  <a:pt x="140" y="59"/>
                  <a:pt x="140" y="64"/>
                </a:cubicBezTo>
                <a:cubicBezTo>
                  <a:pt x="136" y="64"/>
                  <a:pt x="133" y="64"/>
                  <a:pt x="133" y="64"/>
                </a:cubicBezTo>
                <a:cubicBezTo>
                  <a:pt x="131" y="64"/>
                  <a:pt x="129" y="62"/>
                  <a:pt x="129" y="60"/>
                </a:cubicBezTo>
                <a:cubicBezTo>
                  <a:pt x="129" y="43"/>
                  <a:pt x="129" y="43"/>
                  <a:pt x="129" y="43"/>
                </a:cubicBezTo>
                <a:cubicBezTo>
                  <a:pt x="123" y="43"/>
                  <a:pt x="123" y="43"/>
                  <a:pt x="123" y="43"/>
                </a:cubicBezTo>
                <a:cubicBezTo>
                  <a:pt x="145" y="22"/>
                  <a:pt x="145" y="22"/>
                  <a:pt x="145" y="22"/>
                </a:cubicBezTo>
                <a:cubicBezTo>
                  <a:pt x="156" y="33"/>
                  <a:pt x="156" y="33"/>
                  <a:pt x="156" y="33"/>
                </a:cubicBezTo>
                <a:cubicBezTo>
                  <a:pt x="156" y="28"/>
                  <a:pt x="156" y="28"/>
                  <a:pt x="156" y="28"/>
                </a:cubicBezTo>
                <a:cubicBezTo>
                  <a:pt x="161" y="28"/>
                  <a:pt x="161" y="28"/>
                  <a:pt x="161" y="28"/>
                </a:cubicBezTo>
                <a:cubicBezTo>
                  <a:pt x="161" y="38"/>
                  <a:pt x="161" y="38"/>
                  <a:pt x="161" y="38"/>
                </a:cubicBezTo>
                <a:cubicBezTo>
                  <a:pt x="161" y="38"/>
                  <a:pt x="161" y="38"/>
                  <a:pt x="161" y="38"/>
                </a:cubicBezTo>
                <a:cubicBezTo>
                  <a:pt x="166" y="43"/>
                  <a:pt x="166" y="43"/>
                  <a:pt x="166" y="43"/>
                </a:cubicBezTo>
                <a:lnTo>
                  <a:pt x="160" y="43"/>
                </a:lnTo>
                <a:close/>
                <a:moveTo>
                  <a:pt x="88" y="108"/>
                </a:moveTo>
                <a:cubicBezTo>
                  <a:pt x="105" y="108"/>
                  <a:pt x="105" y="108"/>
                  <a:pt x="105" y="108"/>
                </a:cubicBezTo>
                <a:cubicBezTo>
                  <a:pt x="107" y="110"/>
                  <a:pt x="109" y="113"/>
                  <a:pt x="111" y="116"/>
                </a:cubicBezTo>
                <a:cubicBezTo>
                  <a:pt x="88" y="116"/>
                  <a:pt x="88" y="116"/>
                  <a:pt x="88" y="116"/>
                </a:cubicBezTo>
                <a:cubicBezTo>
                  <a:pt x="88" y="143"/>
                  <a:pt x="88" y="143"/>
                  <a:pt x="88" y="143"/>
                </a:cubicBezTo>
                <a:cubicBezTo>
                  <a:pt x="96" y="144"/>
                  <a:pt x="106" y="146"/>
                  <a:pt x="116" y="150"/>
                </a:cubicBezTo>
                <a:cubicBezTo>
                  <a:pt x="119" y="143"/>
                  <a:pt x="121" y="135"/>
                  <a:pt x="122" y="127"/>
                </a:cubicBezTo>
                <a:cubicBezTo>
                  <a:pt x="124" y="129"/>
                  <a:pt x="126" y="131"/>
                  <a:pt x="129" y="133"/>
                </a:cubicBezTo>
                <a:cubicBezTo>
                  <a:pt x="127" y="139"/>
                  <a:pt x="125" y="146"/>
                  <a:pt x="122" y="153"/>
                </a:cubicBezTo>
                <a:cubicBezTo>
                  <a:pt x="130" y="156"/>
                  <a:pt x="137" y="160"/>
                  <a:pt x="142" y="163"/>
                </a:cubicBezTo>
                <a:cubicBezTo>
                  <a:pt x="148" y="157"/>
                  <a:pt x="152" y="149"/>
                  <a:pt x="155" y="141"/>
                </a:cubicBezTo>
                <a:cubicBezTo>
                  <a:pt x="158" y="139"/>
                  <a:pt x="162" y="136"/>
                  <a:pt x="166" y="133"/>
                </a:cubicBezTo>
                <a:cubicBezTo>
                  <a:pt x="157" y="169"/>
                  <a:pt x="124" y="196"/>
                  <a:pt x="85" y="196"/>
                </a:cubicBezTo>
                <a:cubicBezTo>
                  <a:pt x="37" y="196"/>
                  <a:pt x="0" y="159"/>
                  <a:pt x="0" y="112"/>
                </a:cubicBezTo>
                <a:cubicBezTo>
                  <a:pt x="0" y="65"/>
                  <a:pt x="37" y="28"/>
                  <a:pt x="85" y="28"/>
                </a:cubicBezTo>
                <a:cubicBezTo>
                  <a:pt x="85" y="28"/>
                  <a:pt x="85" y="28"/>
                  <a:pt x="85" y="28"/>
                </a:cubicBezTo>
                <a:cubicBezTo>
                  <a:pt x="83" y="33"/>
                  <a:pt x="82" y="40"/>
                  <a:pt x="82" y="46"/>
                </a:cubicBezTo>
                <a:cubicBezTo>
                  <a:pt x="82" y="53"/>
                  <a:pt x="83" y="60"/>
                  <a:pt x="85" y="66"/>
                </a:cubicBezTo>
                <a:cubicBezTo>
                  <a:pt x="86" y="71"/>
                  <a:pt x="88" y="76"/>
                  <a:pt x="89" y="80"/>
                </a:cubicBezTo>
                <a:cubicBezTo>
                  <a:pt x="89" y="80"/>
                  <a:pt x="88" y="80"/>
                  <a:pt x="88" y="80"/>
                </a:cubicBezTo>
                <a:lnTo>
                  <a:pt x="88" y="108"/>
                </a:lnTo>
                <a:close/>
                <a:moveTo>
                  <a:pt x="137" y="169"/>
                </a:moveTo>
                <a:cubicBezTo>
                  <a:pt x="132" y="165"/>
                  <a:pt x="126" y="162"/>
                  <a:pt x="120" y="159"/>
                </a:cubicBezTo>
                <a:cubicBezTo>
                  <a:pt x="116" y="169"/>
                  <a:pt x="112" y="177"/>
                  <a:pt x="106" y="185"/>
                </a:cubicBezTo>
                <a:cubicBezTo>
                  <a:pt x="117" y="182"/>
                  <a:pt x="128" y="176"/>
                  <a:pt x="137" y="169"/>
                </a:cubicBezTo>
                <a:close/>
                <a:moveTo>
                  <a:pt x="88" y="188"/>
                </a:moveTo>
                <a:cubicBezTo>
                  <a:pt x="90" y="188"/>
                  <a:pt x="93" y="188"/>
                  <a:pt x="96" y="188"/>
                </a:cubicBezTo>
                <a:cubicBezTo>
                  <a:pt x="103" y="178"/>
                  <a:pt x="109" y="168"/>
                  <a:pt x="113" y="156"/>
                </a:cubicBezTo>
                <a:cubicBezTo>
                  <a:pt x="105" y="153"/>
                  <a:pt x="96" y="152"/>
                  <a:pt x="88" y="151"/>
                </a:cubicBezTo>
                <a:lnTo>
                  <a:pt x="88" y="188"/>
                </a:lnTo>
                <a:close/>
                <a:moveTo>
                  <a:pt x="63" y="185"/>
                </a:moveTo>
                <a:cubicBezTo>
                  <a:pt x="58" y="177"/>
                  <a:pt x="53" y="169"/>
                  <a:pt x="49" y="159"/>
                </a:cubicBezTo>
                <a:cubicBezTo>
                  <a:pt x="43" y="162"/>
                  <a:pt x="37" y="165"/>
                  <a:pt x="33" y="169"/>
                </a:cubicBezTo>
                <a:cubicBezTo>
                  <a:pt x="41" y="176"/>
                  <a:pt x="52" y="182"/>
                  <a:pt x="63" y="185"/>
                </a:cubicBezTo>
                <a:close/>
                <a:moveTo>
                  <a:pt x="27" y="163"/>
                </a:moveTo>
                <a:cubicBezTo>
                  <a:pt x="33" y="160"/>
                  <a:pt x="39" y="156"/>
                  <a:pt x="47" y="153"/>
                </a:cubicBezTo>
                <a:cubicBezTo>
                  <a:pt x="41" y="140"/>
                  <a:pt x="38" y="126"/>
                  <a:pt x="38" y="116"/>
                </a:cubicBezTo>
                <a:cubicBezTo>
                  <a:pt x="8" y="116"/>
                  <a:pt x="8" y="116"/>
                  <a:pt x="8" y="116"/>
                </a:cubicBezTo>
                <a:cubicBezTo>
                  <a:pt x="9" y="134"/>
                  <a:pt x="16" y="151"/>
                  <a:pt x="27" y="163"/>
                </a:cubicBezTo>
                <a:close/>
                <a:moveTo>
                  <a:pt x="8" y="108"/>
                </a:moveTo>
                <a:cubicBezTo>
                  <a:pt x="38" y="108"/>
                  <a:pt x="38" y="108"/>
                  <a:pt x="38" y="108"/>
                </a:cubicBezTo>
                <a:cubicBezTo>
                  <a:pt x="39" y="97"/>
                  <a:pt x="42" y="84"/>
                  <a:pt x="47" y="71"/>
                </a:cubicBezTo>
                <a:cubicBezTo>
                  <a:pt x="39" y="67"/>
                  <a:pt x="33" y="64"/>
                  <a:pt x="27" y="60"/>
                </a:cubicBezTo>
                <a:cubicBezTo>
                  <a:pt x="16" y="73"/>
                  <a:pt x="9" y="89"/>
                  <a:pt x="8" y="108"/>
                </a:cubicBezTo>
                <a:close/>
                <a:moveTo>
                  <a:pt x="33" y="55"/>
                </a:moveTo>
                <a:cubicBezTo>
                  <a:pt x="37" y="58"/>
                  <a:pt x="43" y="62"/>
                  <a:pt x="49" y="64"/>
                </a:cubicBezTo>
                <a:cubicBezTo>
                  <a:pt x="53" y="55"/>
                  <a:pt x="58" y="46"/>
                  <a:pt x="63" y="38"/>
                </a:cubicBezTo>
                <a:cubicBezTo>
                  <a:pt x="52" y="41"/>
                  <a:pt x="41" y="47"/>
                  <a:pt x="33" y="55"/>
                </a:cubicBezTo>
                <a:close/>
                <a:moveTo>
                  <a:pt x="80" y="35"/>
                </a:moveTo>
                <a:cubicBezTo>
                  <a:pt x="77" y="35"/>
                  <a:pt x="76" y="36"/>
                  <a:pt x="73" y="36"/>
                </a:cubicBezTo>
                <a:cubicBezTo>
                  <a:pt x="66" y="45"/>
                  <a:pt x="60" y="56"/>
                  <a:pt x="56" y="67"/>
                </a:cubicBezTo>
                <a:cubicBezTo>
                  <a:pt x="64" y="70"/>
                  <a:pt x="72" y="72"/>
                  <a:pt x="80" y="72"/>
                </a:cubicBezTo>
                <a:lnTo>
                  <a:pt x="80" y="35"/>
                </a:lnTo>
                <a:close/>
                <a:moveTo>
                  <a:pt x="80" y="80"/>
                </a:moveTo>
                <a:cubicBezTo>
                  <a:pt x="71" y="80"/>
                  <a:pt x="63" y="77"/>
                  <a:pt x="53" y="73"/>
                </a:cubicBezTo>
                <a:cubicBezTo>
                  <a:pt x="49" y="85"/>
                  <a:pt x="46" y="96"/>
                  <a:pt x="46" y="108"/>
                </a:cubicBezTo>
                <a:cubicBezTo>
                  <a:pt x="80" y="108"/>
                  <a:pt x="80" y="108"/>
                  <a:pt x="80" y="108"/>
                </a:cubicBezTo>
                <a:lnTo>
                  <a:pt x="80" y="80"/>
                </a:lnTo>
                <a:close/>
                <a:moveTo>
                  <a:pt x="80" y="116"/>
                </a:moveTo>
                <a:cubicBezTo>
                  <a:pt x="46" y="116"/>
                  <a:pt x="46" y="116"/>
                  <a:pt x="46" y="116"/>
                </a:cubicBezTo>
                <a:cubicBezTo>
                  <a:pt x="46" y="127"/>
                  <a:pt x="49" y="139"/>
                  <a:pt x="53" y="150"/>
                </a:cubicBezTo>
                <a:cubicBezTo>
                  <a:pt x="63" y="146"/>
                  <a:pt x="71" y="144"/>
                  <a:pt x="80" y="143"/>
                </a:cubicBezTo>
                <a:lnTo>
                  <a:pt x="80" y="116"/>
                </a:lnTo>
                <a:close/>
                <a:moveTo>
                  <a:pt x="80" y="151"/>
                </a:moveTo>
                <a:cubicBezTo>
                  <a:pt x="72" y="152"/>
                  <a:pt x="64" y="153"/>
                  <a:pt x="56" y="156"/>
                </a:cubicBezTo>
                <a:cubicBezTo>
                  <a:pt x="60" y="168"/>
                  <a:pt x="66" y="178"/>
                  <a:pt x="73" y="188"/>
                </a:cubicBezTo>
                <a:cubicBezTo>
                  <a:pt x="76" y="188"/>
                  <a:pt x="77" y="188"/>
                  <a:pt x="80" y="188"/>
                </a:cubicBezTo>
                <a:lnTo>
                  <a:pt x="80" y="151"/>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60" name="Freeform 17"/>
          <p:cNvSpPr>
            <a:spLocks noEditPoints="1" noChangeArrowheads="1"/>
          </p:cNvSpPr>
          <p:nvPr/>
        </p:nvSpPr>
        <p:spPr bwMode="auto">
          <a:xfrm>
            <a:off x="9988550" y="2111375"/>
            <a:ext cx="676275" cy="671513"/>
          </a:xfrm>
          <a:custGeom>
            <a:avLst/>
            <a:gdLst>
              <a:gd name="T0" fmla="*/ 2046631321 w 200"/>
              <a:gd name="T1" fmla="*/ 1840342423 h 198"/>
              <a:gd name="T2" fmla="*/ 2069499560 w 200"/>
              <a:gd name="T3" fmla="*/ 2147483647 h 198"/>
              <a:gd name="T4" fmla="*/ 1680753020 w 200"/>
              <a:gd name="T5" fmla="*/ 2001369884 h 198"/>
              <a:gd name="T6" fmla="*/ 1600719255 w 200"/>
              <a:gd name="T7" fmla="*/ 2012873783 h 198"/>
              <a:gd name="T8" fmla="*/ 926128180 w 200"/>
              <a:gd name="T9" fmla="*/ 1322744951 h 198"/>
              <a:gd name="T10" fmla="*/ 1600719255 w 200"/>
              <a:gd name="T11" fmla="*/ 632616118 h 198"/>
              <a:gd name="T12" fmla="*/ 2147483647 w 200"/>
              <a:gd name="T13" fmla="*/ 1322744951 h 198"/>
              <a:gd name="T14" fmla="*/ 2046631321 w 200"/>
              <a:gd name="T15" fmla="*/ 1840342423 h 198"/>
              <a:gd name="T16" fmla="*/ 1600719255 w 200"/>
              <a:gd name="T17" fmla="*/ 805150870 h 198"/>
              <a:gd name="T18" fmla="*/ 1097634902 w 200"/>
              <a:gd name="T19" fmla="*/ 1311244443 h 198"/>
              <a:gd name="T20" fmla="*/ 1600719255 w 200"/>
              <a:gd name="T21" fmla="*/ 1817338016 h 198"/>
              <a:gd name="T22" fmla="*/ 1669320591 w 200"/>
              <a:gd name="T23" fmla="*/ 1817338016 h 198"/>
              <a:gd name="T24" fmla="*/ 1920861078 w 200"/>
              <a:gd name="T25" fmla="*/ 1989869376 h 198"/>
              <a:gd name="T26" fmla="*/ 1932293507 w 200"/>
              <a:gd name="T27" fmla="*/ 1690815470 h 198"/>
              <a:gd name="T28" fmla="*/ 2103800228 w 200"/>
              <a:gd name="T29" fmla="*/ 1311244443 h 198"/>
              <a:gd name="T30" fmla="*/ 1600719255 w 200"/>
              <a:gd name="T31" fmla="*/ 805150870 h 198"/>
              <a:gd name="T32" fmla="*/ 788925508 w 200"/>
              <a:gd name="T33" fmla="*/ 1368753766 h 198"/>
              <a:gd name="T34" fmla="*/ 903263322 w 200"/>
              <a:gd name="T35" fmla="*/ 1805834116 h 198"/>
              <a:gd name="T36" fmla="*/ 903263322 w 200"/>
              <a:gd name="T37" fmla="*/ 1805834116 h 198"/>
              <a:gd name="T38" fmla="*/ 788925508 w 200"/>
              <a:gd name="T39" fmla="*/ 1794333608 h 198"/>
              <a:gd name="T40" fmla="*/ 274408725 w 200"/>
              <a:gd name="T41" fmla="*/ 2147483647 h 198"/>
              <a:gd name="T42" fmla="*/ 308709393 w 200"/>
              <a:gd name="T43" fmla="*/ 1587293941 h 198"/>
              <a:gd name="T44" fmla="*/ 0 w 200"/>
              <a:gd name="T45" fmla="*/ 897165108 h 198"/>
              <a:gd name="T46" fmla="*/ 903263322 w 200"/>
              <a:gd name="T47" fmla="*/ 0 h 198"/>
              <a:gd name="T48" fmla="*/ 1715053688 w 200"/>
              <a:gd name="T49" fmla="*/ 529097980 h 198"/>
              <a:gd name="T50" fmla="*/ 1623584113 w 200"/>
              <a:gd name="T51" fmla="*/ 517597472 h 198"/>
              <a:gd name="T52" fmla="*/ 788925508 w 200"/>
              <a:gd name="T53" fmla="*/ 1368753766 h 1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98"/>
              <a:gd name="T83" fmla="*/ 200 w 200"/>
              <a:gd name="T84" fmla="*/ 198 h 1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nvGrpSpPr>
          <p:cNvPr id="22561" name="组合 93"/>
          <p:cNvGrpSpPr>
            <a:grpSpLocks/>
          </p:cNvGrpSpPr>
          <p:nvPr/>
        </p:nvGrpSpPr>
        <p:grpSpPr bwMode="auto">
          <a:xfrm>
            <a:off x="5514975" y="2943225"/>
            <a:ext cx="1160463" cy="1160463"/>
            <a:chOff x="0" y="0"/>
            <a:chExt cx="1141228" cy="1141228"/>
          </a:xfrm>
        </p:grpSpPr>
        <p:sp>
          <p:nvSpPr>
            <p:cNvPr id="19489" name="椭圆 94"/>
            <p:cNvSpPr>
              <a:spLocks noChangeArrowheads="1"/>
            </p:cNvSpPr>
            <p:nvPr/>
          </p:nvSpPr>
          <p:spPr bwMode="auto">
            <a:xfrm>
              <a:off x="0" y="0"/>
              <a:ext cx="1141228" cy="1141228"/>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90" name="Freeform 9"/>
            <p:cNvSpPr>
              <a:spLocks noEditPoints="1" noChangeArrowheads="1"/>
            </p:cNvSpPr>
            <p:nvPr/>
          </p:nvSpPr>
          <p:spPr bwMode="auto">
            <a:xfrm>
              <a:off x="208664" y="207077"/>
              <a:ext cx="723900" cy="727075"/>
            </a:xfrm>
            <a:custGeom>
              <a:avLst/>
              <a:gdLst>
                <a:gd name="T0" fmla="*/ 2147483647 w 199"/>
                <a:gd name="T1" fmla="*/ 1057276111 h 200"/>
                <a:gd name="T2" fmla="*/ 2147483647 w 199"/>
                <a:gd name="T3" fmla="*/ 1057276111 h 200"/>
                <a:gd name="T4" fmla="*/ 2147483647 w 199"/>
                <a:gd name="T5" fmla="*/ 845820889 h 200"/>
                <a:gd name="T6" fmla="*/ 2147483647 w 199"/>
                <a:gd name="T7" fmla="*/ 687231290 h 200"/>
                <a:gd name="T8" fmla="*/ 2147483647 w 199"/>
                <a:gd name="T9" fmla="*/ 436125033 h 200"/>
                <a:gd name="T10" fmla="*/ 2147483647 w 199"/>
                <a:gd name="T11" fmla="*/ 317182833 h 200"/>
                <a:gd name="T12" fmla="*/ 1931987245 w 199"/>
                <a:gd name="T13" fmla="*/ 317182833 h 200"/>
                <a:gd name="T14" fmla="*/ 1786425142 w 199"/>
                <a:gd name="T15" fmla="*/ 475776068 h 200"/>
                <a:gd name="T16" fmla="*/ 1587934672 w 199"/>
                <a:gd name="T17" fmla="*/ 396477633 h 200"/>
                <a:gd name="T18" fmla="*/ 1587934672 w 199"/>
                <a:gd name="T19" fmla="*/ 171807823 h 200"/>
                <a:gd name="T20" fmla="*/ 1402674475 w 199"/>
                <a:gd name="T21" fmla="*/ 0 h 200"/>
                <a:gd name="T22" fmla="*/ 1230648188 w 199"/>
                <a:gd name="T23" fmla="*/ 0 h 200"/>
                <a:gd name="T24" fmla="*/ 1058621902 w 199"/>
                <a:gd name="T25" fmla="*/ 171807823 h 200"/>
                <a:gd name="T26" fmla="*/ 1058621902 w 199"/>
                <a:gd name="T27" fmla="*/ 396477633 h 200"/>
                <a:gd name="T28" fmla="*/ 846897522 w 199"/>
                <a:gd name="T29" fmla="*/ 475776068 h 200"/>
                <a:gd name="T30" fmla="*/ 688105146 w 199"/>
                <a:gd name="T31" fmla="*/ 317182833 h 200"/>
                <a:gd name="T32" fmla="*/ 436682671 w 199"/>
                <a:gd name="T33" fmla="*/ 317182833 h 200"/>
                <a:gd name="T34" fmla="*/ 317588389 w 199"/>
                <a:gd name="T35" fmla="*/ 436125033 h 200"/>
                <a:gd name="T36" fmla="*/ 317588389 w 199"/>
                <a:gd name="T37" fmla="*/ 687231290 h 200"/>
                <a:gd name="T38" fmla="*/ 476380765 w 199"/>
                <a:gd name="T39" fmla="*/ 845820889 h 200"/>
                <a:gd name="T40" fmla="*/ 383750667 w 199"/>
                <a:gd name="T41" fmla="*/ 1057276111 h 200"/>
                <a:gd name="T42" fmla="*/ 172026286 w 199"/>
                <a:gd name="T43" fmla="*/ 1057276111 h 200"/>
                <a:gd name="T44" fmla="*/ 0 w 199"/>
                <a:gd name="T45" fmla="*/ 1229083934 h 200"/>
                <a:gd name="T46" fmla="*/ 0 w 199"/>
                <a:gd name="T47" fmla="*/ 1414106344 h 200"/>
                <a:gd name="T48" fmla="*/ 172026286 w 199"/>
                <a:gd name="T49" fmla="*/ 1585914167 h 200"/>
                <a:gd name="T50" fmla="*/ 383750667 w 199"/>
                <a:gd name="T51" fmla="*/ 1585914167 h 200"/>
                <a:gd name="T52" fmla="*/ 463146855 w 199"/>
                <a:gd name="T53" fmla="*/ 1784154801 h 200"/>
                <a:gd name="T54" fmla="*/ 317588389 w 199"/>
                <a:gd name="T55" fmla="*/ 1942744400 h 200"/>
                <a:gd name="T56" fmla="*/ 317588389 w 199"/>
                <a:gd name="T57" fmla="*/ 2147483647 h 200"/>
                <a:gd name="T58" fmla="*/ 436682671 w 199"/>
                <a:gd name="T59" fmla="*/ 2147483647 h 200"/>
                <a:gd name="T60" fmla="*/ 688105146 w 199"/>
                <a:gd name="T61" fmla="*/ 2147483647 h 200"/>
                <a:gd name="T62" fmla="*/ 833663611 w 199"/>
                <a:gd name="T63" fmla="*/ 2147483647 h 200"/>
                <a:gd name="T64" fmla="*/ 1058621902 w 199"/>
                <a:gd name="T65" fmla="*/ 2147483647 h 200"/>
                <a:gd name="T66" fmla="*/ 1058621902 w 199"/>
                <a:gd name="T67" fmla="*/ 2147483647 h 200"/>
                <a:gd name="T68" fmla="*/ 1230648188 w 199"/>
                <a:gd name="T69" fmla="*/ 2147483647 h 200"/>
                <a:gd name="T70" fmla="*/ 1402674475 w 199"/>
                <a:gd name="T71" fmla="*/ 2147483647 h 200"/>
                <a:gd name="T72" fmla="*/ 1587934672 w 199"/>
                <a:gd name="T73" fmla="*/ 2147483647 h 200"/>
                <a:gd name="T74" fmla="*/ 1587934672 w 199"/>
                <a:gd name="T75" fmla="*/ 2147483647 h 200"/>
                <a:gd name="T76" fmla="*/ 1786425142 w 199"/>
                <a:gd name="T77" fmla="*/ 2147483647 h 200"/>
                <a:gd name="T78" fmla="*/ 1931987245 w 199"/>
                <a:gd name="T79" fmla="*/ 2147483647 h 200"/>
                <a:gd name="T80" fmla="*/ 2147483647 w 199"/>
                <a:gd name="T81" fmla="*/ 2147483647 h 200"/>
                <a:gd name="T82" fmla="*/ 2147483647 w 199"/>
                <a:gd name="T83" fmla="*/ 2147483647 h 200"/>
                <a:gd name="T84" fmla="*/ 2147483647 w 199"/>
                <a:gd name="T85" fmla="*/ 1942744400 h 200"/>
                <a:gd name="T86" fmla="*/ 2147483647 w 199"/>
                <a:gd name="T87" fmla="*/ 1784154801 h 200"/>
                <a:gd name="T88" fmla="*/ 2147483647 w 199"/>
                <a:gd name="T89" fmla="*/ 1585914167 h 200"/>
                <a:gd name="T90" fmla="*/ 2147483647 w 199"/>
                <a:gd name="T91" fmla="*/ 1585914167 h 200"/>
                <a:gd name="T92" fmla="*/ 2147483647 w 199"/>
                <a:gd name="T93" fmla="*/ 1414106344 h 200"/>
                <a:gd name="T94" fmla="*/ 2147483647 w 199"/>
                <a:gd name="T95" fmla="*/ 1229083934 h 200"/>
                <a:gd name="T96" fmla="*/ 2147483647 w 199"/>
                <a:gd name="T97" fmla="*/ 1057276111 h 200"/>
                <a:gd name="T98" fmla="*/ 1323278287 w 199"/>
                <a:gd name="T99" fmla="*/ 1850235012 h 200"/>
                <a:gd name="T100" fmla="*/ 793965517 w 199"/>
                <a:gd name="T101" fmla="*/ 1321596957 h 200"/>
                <a:gd name="T102" fmla="*/ 1323278287 w 199"/>
                <a:gd name="T103" fmla="*/ 792958901 h 200"/>
                <a:gd name="T104" fmla="*/ 1839357146 w 199"/>
                <a:gd name="T105" fmla="*/ 1321596957 h 200"/>
                <a:gd name="T106" fmla="*/ 1323278287 w 199"/>
                <a:gd name="T107" fmla="*/ 1850235012 h 200"/>
                <a:gd name="T108" fmla="*/ 1323278287 w 199"/>
                <a:gd name="T109" fmla="*/ 1057276111 h 200"/>
                <a:gd name="T110" fmla="*/ 1058621902 w 199"/>
                <a:gd name="T111" fmla="*/ 1321596957 h 200"/>
                <a:gd name="T112" fmla="*/ 1323278287 w 199"/>
                <a:gd name="T113" fmla="*/ 1585914167 h 200"/>
                <a:gd name="T114" fmla="*/ 1587934672 w 199"/>
                <a:gd name="T115" fmla="*/ 1321596957 h 200"/>
                <a:gd name="T116" fmla="*/ 1323278287 w 199"/>
                <a:gd name="T117" fmla="*/ 1057276111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19480" name="灯片编号占位符 4"/>
          <p:cNvSpPr>
            <a:spLocks noChangeArrowheads="1"/>
          </p:cNvSpPr>
          <p:nvPr/>
        </p:nvSpPr>
        <p:spPr bwMode="auto">
          <a:xfrm>
            <a:off x="11757025" y="5892800"/>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3C869DA5-11B6-4DBE-880A-A1E459E6FF17}"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20</a:t>
            </a:fld>
            <a:endParaRPr lang="en-US" altLang="zh-CN">
              <a:latin typeface="Calibri" pitchFamily="34" charset="0"/>
              <a:sym typeface="Calibri" pitchFamily="34" charset="0"/>
            </a:endParaRPr>
          </a:p>
        </p:txBody>
      </p:sp>
      <p:sp>
        <p:nvSpPr>
          <p:cNvPr id="19481" name="矩形 2"/>
          <p:cNvSpPr>
            <a:spLocks noChangeArrowheads="1"/>
          </p:cNvSpPr>
          <p:nvPr/>
        </p:nvSpPr>
        <p:spPr bwMode="auto">
          <a:xfrm>
            <a:off x="2525713" y="2338388"/>
            <a:ext cx="1927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2" name="矩形 97"/>
          <p:cNvSpPr>
            <a:spLocks noChangeArrowheads="1"/>
          </p:cNvSpPr>
          <p:nvPr/>
        </p:nvSpPr>
        <p:spPr bwMode="auto">
          <a:xfrm>
            <a:off x="2759075" y="2105025"/>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
        <p:nvSpPr>
          <p:cNvPr id="19483" name="矩形 98"/>
          <p:cNvSpPr>
            <a:spLocks noChangeArrowheads="1"/>
          </p:cNvSpPr>
          <p:nvPr/>
        </p:nvSpPr>
        <p:spPr bwMode="auto">
          <a:xfrm>
            <a:off x="7661275" y="2311400"/>
            <a:ext cx="1927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4" name="矩形 99"/>
          <p:cNvSpPr>
            <a:spLocks noChangeArrowheads="1"/>
          </p:cNvSpPr>
          <p:nvPr/>
        </p:nvSpPr>
        <p:spPr bwMode="auto">
          <a:xfrm>
            <a:off x="7894638" y="207962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
        <p:nvSpPr>
          <p:cNvPr id="19485" name="矩形 100"/>
          <p:cNvSpPr>
            <a:spLocks noChangeArrowheads="1"/>
          </p:cNvSpPr>
          <p:nvPr/>
        </p:nvSpPr>
        <p:spPr bwMode="auto">
          <a:xfrm>
            <a:off x="2525713" y="4375150"/>
            <a:ext cx="1927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6" name="矩形 101"/>
          <p:cNvSpPr>
            <a:spLocks noChangeArrowheads="1"/>
          </p:cNvSpPr>
          <p:nvPr/>
        </p:nvSpPr>
        <p:spPr bwMode="auto">
          <a:xfrm>
            <a:off x="2759075" y="414178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
        <p:nvSpPr>
          <p:cNvPr id="19487" name="矩形 102"/>
          <p:cNvSpPr>
            <a:spLocks noChangeArrowheads="1"/>
          </p:cNvSpPr>
          <p:nvPr/>
        </p:nvSpPr>
        <p:spPr bwMode="auto">
          <a:xfrm>
            <a:off x="7851775" y="4373563"/>
            <a:ext cx="1927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8" name="矩形 103"/>
          <p:cNvSpPr>
            <a:spLocks noChangeArrowheads="1"/>
          </p:cNvSpPr>
          <p:nvPr/>
        </p:nvSpPr>
        <p:spPr bwMode="auto">
          <a:xfrm>
            <a:off x="8085138" y="41402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2538"/>
                                        </p:tgtEl>
                                        <p:attrNameLst>
                                          <p:attrName>style.visibility</p:attrName>
                                        </p:attrNameLst>
                                      </p:cBhvr>
                                      <p:to>
                                        <p:strVal val="visible"/>
                                      </p:to>
                                    </p:set>
                                    <p:anim calcmode="lin" valueType="num">
                                      <p:cBhvr>
                                        <p:cTn id="7" dur="500" fill="hold"/>
                                        <p:tgtEl>
                                          <p:spTgt spid="22538"/>
                                        </p:tgtEl>
                                        <p:attrNameLst>
                                          <p:attrName>ppt_w</p:attrName>
                                        </p:attrNameLst>
                                      </p:cBhvr>
                                      <p:tavLst>
                                        <p:tav tm="0">
                                          <p:val>
                                            <p:fltVal val="0"/>
                                          </p:val>
                                        </p:tav>
                                        <p:tav tm="100000">
                                          <p:val>
                                            <p:strVal val="#ppt_w"/>
                                          </p:val>
                                        </p:tav>
                                      </p:tavLst>
                                    </p:anim>
                                    <p:anim calcmode="lin" valueType="num">
                                      <p:cBhvr>
                                        <p:cTn id="8" dur="500" fill="hold"/>
                                        <p:tgtEl>
                                          <p:spTgt spid="22538"/>
                                        </p:tgtEl>
                                        <p:attrNameLst>
                                          <p:attrName>ppt_h</p:attrName>
                                        </p:attrNameLst>
                                      </p:cBhvr>
                                      <p:tavLst>
                                        <p:tav tm="0">
                                          <p:val>
                                            <p:fltVal val="0"/>
                                          </p:val>
                                        </p:tav>
                                        <p:tav tm="100000">
                                          <p:val>
                                            <p:strVal val="#ppt_h"/>
                                          </p:val>
                                        </p:tav>
                                      </p:tavLst>
                                    </p:anim>
                                    <p:animEffect>
                                      <p:cBhvr>
                                        <p:cTn id="9" dur="500"/>
                                        <p:tgtEl>
                                          <p:spTgt spid="22538"/>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22561"/>
                                        </p:tgtEl>
                                        <p:attrNameLst>
                                          <p:attrName>style.visibility</p:attrName>
                                        </p:attrNameLst>
                                      </p:cBhvr>
                                      <p:to>
                                        <p:strVal val="visible"/>
                                      </p:to>
                                    </p:set>
                                    <p:animEffect>
                                      <p:cBhvr>
                                        <p:cTn id="13" dur="500"/>
                                        <p:tgtEl>
                                          <p:spTgt spid="22561"/>
                                        </p:tgtEl>
                                      </p:cBhvr>
                                    </p:animEffect>
                                  </p:childTnLst>
                                </p:cTn>
                              </p:par>
                            </p:childTnLst>
                          </p:cTn>
                        </p:par>
                        <p:par>
                          <p:cTn id="14" fill="hold" nodeType="afterGroup">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2550"/>
                                        </p:tgtEl>
                                        <p:attrNameLst>
                                          <p:attrName>style.visibility</p:attrName>
                                        </p:attrNameLst>
                                      </p:cBhvr>
                                      <p:to>
                                        <p:strVal val="visible"/>
                                      </p:to>
                                    </p:set>
                                    <p:animEffect>
                                      <p:cBhvr>
                                        <p:cTn id="17" dur="500"/>
                                        <p:tgtEl>
                                          <p:spTgt spid="22550"/>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551"/>
                                        </p:tgtEl>
                                        <p:attrNameLst>
                                          <p:attrName>style.visibility</p:attrName>
                                        </p:attrNameLst>
                                      </p:cBhvr>
                                      <p:to>
                                        <p:strVal val="visible"/>
                                      </p:to>
                                    </p:set>
                                    <p:animEffect>
                                      <p:cBhvr>
                                        <p:cTn id="20" dur="500"/>
                                        <p:tgtEl>
                                          <p:spTgt spid="2255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53"/>
                                        </p:tgtEl>
                                        <p:attrNameLst>
                                          <p:attrName>style.visibility</p:attrName>
                                        </p:attrNameLst>
                                      </p:cBhvr>
                                      <p:to>
                                        <p:strVal val="visible"/>
                                      </p:to>
                                    </p:set>
                                    <p:animEffect>
                                      <p:cBhvr>
                                        <p:cTn id="23" dur="500"/>
                                        <p:tgtEl>
                                          <p:spTgt spid="2255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2554"/>
                                        </p:tgtEl>
                                        <p:attrNameLst>
                                          <p:attrName>style.visibility</p:attrName>
                                        </p:attrNameLst>
                                      </p:cBhvr>
                                      <p:to>
                                        <p:strVal val="visible"/>
                                      </p:to>
                                    </p:set>
                                    <p:animEffect>
                                      <p:cBhvr>
                                        <p:cTn id="26" dur="500"/>
                                        <p:tgtEl>
                                          <p:spTgt spid="22554"/>
                                        </p:tgtEl>
                                      </p:cBhvr>
                                    </p:animEffect>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22555"/>
                                        </p:tgtEl>
                                        <p:attrNameLst>
                                          <p:attrName>style.visibility</p:attrName>
                                        </p:attrNameLst>
                                      </p:cBhvr>
                                      <p:to>
                                        <p:strVal val="visible"/>
                                      </p:to>
                                    </p:set>
                                    <p:animEffect>
                                      <p:cBhvr>
                                        <p:cTn id="30" dur="500"/>
                                        <p:tgtEl>
                                          <p:spTgt spid="2255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556"/>
                                        </p:tgtEl>
                                        <p:attrNameLst>
                                          <p:attrName>style.visibility</p:attrName>
                                        </p:attrNameLst>
                                      </p:cBhvr>
                                      <p:to>
                                        <p:strVal val="visible"/>
                                      </p:to>
                                    </p:set>
                                    <p:animEffect>
                                      <p:cBhvr>
                                        <p:cTn id="33" dur="500"/>
                                        <p:tgtEl>
                                          <p:spTgt spid="22556"/>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2552"/>
                                        </p:tgtEl>
                                        <p:attrNameLst>
                                          <p:attrName>style.visibility</p:attrName>
                                        </p:attrNameLst>
                                      </p:cBhvr>
                                      <p:to>
                                        <p:strVal val="visible"/>
                                      </p:to>
                                    </p:set>
                                    <p:animEffect>
                                      <p:cBhvr>
                                        <p:cTn id="36" dur="500"/>
                                        <p:tgtEl>
                                          <p:spTgt spid="22552"/>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2549"/>
                                        </p:tgtEl>
                                        <p:attrNameLst>
                                          <p:attrName>style.visibility</p:attrName>
                                        </p:attrNameLst>
                                      </p:cBhvr>
                                      <p:to>
                                        <p:strVal val="visible"/>
                                      </p:to>
                                    </p:set>
                                    <p:animEffect>
                                      <p:cBhvr>
                                        <p:cTn id="39" dur="500"/>
                                        <p:tgtEl>
                                          <p:spTgt spid="22549"/>
                                        </p:tgtEl>
                                      </p:cBhvr>
                                    </p:animEffect>
                                  </p:childTnLst>
                                </p:cTn>
                              </p:par>
                            </p:childTnLst>
                          </p:cTn>
                        </p:par>
                        <p:par>
                          <p:cTn id="40" fill="hold" nodeType="afterGroup">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22559"/>
                                        </p:tgtEl>
                                        <p:attrNameLst>
                                          <p:attrName>style.visibility</p:attrName>
                                        </p:attrNameLst>
                                      </p:cBhvr>
                                      <p:to>
                                        <p:strVal val="visible"/>
                                      </p:to>
                                    </p:set>
                                    <p:animEffect>
                                      <p:cBhvr>
                                        <p:cTn id="43" dur="500"/>
                                        <p:tgtEl>
                                          <p:spTgt spid="2255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557"/>
                                        </p:tgtEl>
                                        <p:attrNameLst>
                                          <p:attrName>style.visibility</p:attrName>
                                        </p:attrNameLst>
                                      </p:cBhvr>
                                      <p:to>
                                        <p:strVal val="visible"/>
                                      </p:to>
                                    </p:set>
                                    <p:animEffect>
                                      <p:cBhvr>
                                        <p:cTn id="46" dur="500"/>
                                        <p:tgtEl>
                                          <p:spTgt spid="225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560"/>
                                        </p:tgtEl>
                                        <p:attrNameLst>
                                          <p:attrName>style.visibility</p:attrName>
                                        </p:attrNameLst>
                                      </p:cBhvr>
                                      <p:to>
                                        <p:strVal val="visible"/>
                                      </p:to>
                                    </p:set>
                                    <p:animEffect>
                                      <p:cBhvr>
                                        <p:cTn id="49" dur="500"/>
                                        <p:tgtEl>
                                          <p:spTgt spid="225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558"/>
                                        </p:tgtEl>
                                        <p:attrNameLst>
                                          <p:attrName>style.visibility</p:attrName>
                                        </p:attrNameLst>
                                      </p:cBhvr>
                                      <p:to>
                                        <p:strVal val="visible"/>
                                      </p:to>
                                    </p:set>
                                    <p:animEffect>
                                      <p:cBhvr>
                                        <p:cTn id="52" dur="500"/>
                                        <p:tgtEl>
                                          <p:spTgt spid="22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animBg="1"/>
      <p:bldP spid="22552" grpId="0" animBg="1"/>
      <p:bldP spid="22553" grpId="0" animBg="1"/>
      <p:bldP spid="22554" grpId="0" animBg="1"/>
      <p:bldP spid="22555" grpId="0" animBg="1"/>
      <p:bldP spid="22556" grpId="0" animBg="1"/>
      <p:bldP spid="22557" grpId="0" animBg="1"/>
      <p:bldP spid="22558" grpId="0" animBg="1"/>
      <p:bldP spid="22559" grpId="0" animBg="1"/>
      <p:bldP spid="225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20490" name="图表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981075"/>
            <a:ext cx="2881312"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图表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925513"/>
            <a:ext cx="2881313"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图表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869950"/>
            <a:ext cx="2881313"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TextBox 15"/>
          <p:cNvSpPr>
            <a:spLocks noChangeArrowheads="1"/>
          </p:cNvSpPr>
          <p:nvPr/>
        </p:nvSpPr>
        <p:spPr bwMode="auto">
          <a:xfrm>
            <a:off x="2117725" y="4946650"/>
            <a:ext cx="804227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20494" name="矩形 20"/>
          <p:cNvSpPr>
            <a:spLocks noChangeArrowheads="1"/>
          </p:cNvSpPr>
          <p:nvPr/>
        </p:nvSpPr>
        <p:spPr bwMode="auto">
          <a:xfrm>
            <a:off x="3754438" y="4283075"/>
            <a:ext cx="469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3D6869"/>
                </a:solidFill>
                <a:latin typeface="微软雅黑" pitchFamily="34" charset="-122"/>
                <a:ea typeface="微软雅黑" pitchFamily="34" charset="-122"/>
                <a:sym typeface="微软雅黑" pitchFamily="34" charset="-122"/>
              </a:rPr>
              <a:t>这里输入简单的文字概述</a:t>
            </a:r>
            <a:endParaRPr lang="zh-CN" altLang="en-US" sz="3200" b="1">
              <a:solidFill>
                <a:srgbClr val="3D6869"/>
              </a:solidFill>
              <a:latin typeface="Calibri" pitchFamily="34" charset="0"/>
              <a:sym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4"/>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1507" name="矩形 3"/>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1508" name="文本框 5"/>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04</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21509" name="矩形 6"/>
          <p:cNvSpPr>
            <a:spLocks noChangeArrowheads="1"/>
          </p:cNvSpPr>
          <p:nvPr/>
        </p:nvSpPr>
        <p:spPr bwMode="auto">
          <a:xfrm>
            <a:off x="6415088" y="2960688"/>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可行性分析</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8" name="矩形 76"/>
          <p:cNvSpPr>
            <a:spLocks noChangeArrowheads="1"/>
          </p:cNvSpPr>
          <p:nvPr/>
        </p:nvSpPr>
        <p:spPr bwMode="auto">
          <a:xfrm>
            <a:off x="1574800" y="3486150"/>
            <a:ext cx="9151938" cy="2466975"/>
          </a:xfrm>
          <a:prstGeom prst="rect">
            <a:avLst/>
          </a:prstGeom>
          <a:solidFill>
            <a:srgbClr val="3D6869">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lIns="1080000" tIns="720000" rIns="1080000" bIns="360000"/>
          <a:lstStyle/>
          <a:p>
            <a:pPr algn="ctr">
              <a:lnSpc>
                <a:spcPct val="150000"/>
              </a:lnSpc>
              <a:buFont typeface="Arial" pitchFamily="34" charset="0"/>
              <a:buNone/>
            </a:pPr>
            <a:endParaRPr lang="zh-CN" altLang="zh-CN" sz="1400">
              <a:solidFill>
                <a:srgbClr val="3D6869"/>
              </a:solidFill>
              <a:latin typeface="宋体" pitchFamily="2" charset="-122"/>
              <a:sym typeface="宋体" pitchFamily="2" charset="-122"/>
            </a:endParaRPr>
          </a:p>
        </p:txBody>
      </p:sp>
      <p:sp>
        <p:nvSpPr>
          <p:cNvPr id="22539" name="任意多边形 49"/>
          <p:cNvSpPr>
            <a:spLocks noChangeArrowheads="1"/>
          </p:cNvSpPr>
          <p:nvPr/>
        </p:nvSpPr>
        <p:spPr bwMode="auto">
          <a:xfrm>
            <a:off x="3082925" y="2479675"/>
            <a:ext cx="841375" cy="1317625"/>
          </a:xfrm>
          <a:custGeom>
            <a:avLst/>
            <a:gdLst>
              <a:gd name="T0" fmla="*/ 0 w 841830"/>
              <a:gd name="T1" fmla="*/ 0 h 1318547"/>
              <a:gd name="T2" fmla="*/ 840920 w 841830"/>
              <a:gd name="T3" fmla="*/ 0 h 1318547"/>
              <a:gd name="T4" fmla="*/ 840920 w 841830"/>
              <a:gd name="T5" fmla="*/ 896377 h 1318547"/>
              <a:gd name="T6" fmla="*/ 420461 w 841830"/>
              <a:gd name="T7" fmla="*/ 1316704 h 1318547"/>
              <a:gd name="T8" fmla="*/ 0 w 841830"/>
              <a:gd name="T9" fmla="*/ 896377 h 1318547"/>
              <a:gd name="T10" fmla="*/ 0 60000 65536"/>
              <a:gd name="T11" fmla="*/ 0 60000 65536"/>
              <a:gd name="T12" fmla="*/ 0 60000 65536"/>
              <a:gd name="T13" fmla="*/ 0 60000 65536"/>
              <a:gd name="T14" fmla="*/ 0 60000 65536"/>
              <a:gd name="T15" fmla="*/ 0 w 841830"/>
              <a:gd name="T16" fmla="*/ 0 h 1318547"/>
              <a:gd name="T17" fmla="*/ 841830 w 841830"/>
              <a:gd name="T18" fmla="*/ 1318547 h 1318547"/>
            </a:gdLst>
            <a:ahLst/>
            <a:cxnLst>
              <a:cxn ang="T10">
                <a:pos x="T0" y="T1"/>
              </a:cxn>
              <a:cxn ang="T11">
                <a:pos x="T2" y="T3"/>
              </a:cxn>
              <a:cxn ang="T12">
                <a:pos x="T4" y="T5"/>
              </a:cxn>
              <a:cxn ang="T13">
                <a:pos x="T6" y="T7"/>
              </a:cxn>
              <a:cxn ang="T14">
                <a:pos x="T8" y="T9"/>
              </a:cxn>
            </a:cxnLst>
            <a:rect l="T15" t="T16" r="T17" b="T18"/>
            <a:pathLst>
              <a:path w="841830" h="1318547">
                <a:moveTo>
                  <a:pt x="0" y="0"/>
                </a:moveTo>
                <a:lnTo>
                  <a:pt x="841830" y="0"/>
                </a:lnTo>
                <a:lnTo>
                  <a:pt x="841830" y="897632"/>
                </a:lnTo>
                <a:lnTo>
                  <a:pt x="420915" y="1318547"/>
                </a:lnTo>
                <a:lnTo>
                  <a:pt x="0" y="897632"/>
                </a:lnTo>
                <a:lnTo>
                  <a:pt x="0" y="0"/>
                </a:lnTo>
                <a:close/>
              </a:path>
            </a:pathLst>
          </a:custGeom>
          <a:solidFill>
            <a:schemeClr val="bg1"/>
          </a:solidFill>
          <a:ln w="101600">
            <a:solidFill>
              <a:srgbClr val="3D6869"/>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0" name="任意多边形 50"/>
          <p:cNvSpPr>
            <a:spLocks noChangeArrowheads="1"/>
          </p:cNvSpPr>
          <p:nvPr/>
        </p:nvSpPr>
        <p:spPr bwMode="auto">
          <a:xfrm>
            <a:off x="4860925" y="2479675"/>
            <a:ext cx="841375" cy="1317625"/>
          </a:xfrm>
          <a:custGeom>
            <a:avLst/>
            <a:gdLst>
              <a:gd name="T0" fmla="*/ 0 w 841830"/>
              <a:gd name="T1" fmla="*/ 0 h 1318547"/>
              <a:gd name="T2" fmla="*/ 840920 w 841830"/>
              <a:gd name="T3" fmla="*/ 0 h 1318547"/>
              <a:gd name="T4" fmla="*/ 840920 w 841830"/>
              <a:gd name="T5" fmla="*/ 896377 h 1318547"/>
              <a:gd name="T6" fmla="*/ 420461 w 841830"/>
              <a:gd name="T7" fmla="*/ 1316704 h 1318547"/>
              <a:gd name="T8" fmla="*/ 0 w 841830"/>
              <a:gd name="T9" fmla="*/ 896377 h 1318547"/>
              <a:gd name="T10" fmla="*/ 0 60000 65536"/>
              <a:gd name="T11" fmla="*/ 0 60000 65536"/>
              <a:gd name="T12" fmla="*/ 0 60000 65536"/>
              <a:gd name="T13" fmla="*/ 0 60000 65536"/>
              <a:gd name="T14" fmla="*/ 0 60000 65536"/>
              <a:gd name="T15" fmla="*/ 0 w 841830"/>
              <a:gd name="T16" fmla="*/ 0 h 1318547"/>
              <a:gd name="T17" fmla="*/ 841830 w 841830"/>
              <a:gd name="T18" fmla="*/ 1318547 h 1318547"/>
            </a:gdLst>
            <a:ahLst/>
            <a:cxnLst>
              <a:cxn ang="T10">
                <a:pos x="T0" y="T1"/>
              </a:cxn>
              <a:cxn ang="T11">
                <a:pos x="T2" y="T3"/>
              </a:cxn>
              <a:cxn ang="T12">
                <a:pos x="T4" y="T5"/>
              </a:cxn>
              <a:cxn ang="T13">
                <a:pos x="T6" y="T7"/>
              </a:cxn>
              <a:cxn ang="T14">
                <a:pos x="T8" y="T9"/>
              </a:cxn>
            </a:cxnLst>
            <a:rect l="T15" t="T16" r="T17" b="T18"/>
            <a:pathLst>
              <a:path w="841830" h="1318547">
                <a:moveTo>
                  <a:pt x="0" y="0"/>
                </a:moveTo>
                <a:lnTo>
                  <a:pt x="841830" y="0"/>
                </a:lnTo>
                <a:lnTo>
                  <a:pt x="841830" y="897632"/>
                </a:lnTo>
                <a:lnTo>
                  <a:pt x="420915" y="1318547"/>
                </a:lnTo>
                <a:lnTo>
                  <a:pt x="0" y="897632"/>
                </a:lnTo>
                <a:lnTo>
                  <a:pt x="0" y="0"/>
                </a:lnTo>
                <a:close/>
              </a:path>
            </a:pathLst>
          </a:custGeom>
          <a:solidFill>
            <a:schemeClr val="bg1"/>
          </a:solidFill>
          <a:ln w="101600">
            <a:solidFill>
              <a:srgbClr val="22F2CC"/>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1" name="任意多边形 51"/>
          <p:cNvSpPr>
            <a:spLocks noChangeArrowheads="1"/>
          </p:cNvSpPr>
          <p:nvPr/>
        </p:nvSpPr>
        <p:spPr bwMode="auto">
          <a:xfrm>
            <a:off x="6638925" y="2479675"/>
            <a:ext cx="841375" cy="1317625"/>
          </a:xfrm>
          <a:custGeom>
            <a:avLst/>
            <a:gdLst>
              <a:gd name="T0" fmla="*/ 0 w 841830"/>
              <a:gd name="T1" fmla="*/ 0 h 1318549"/>
              <a:gd name="T2" fmla="*/ 840920 w 841830"/>
              <a:gd name="T3" fmla="*/ 0 h 1318549"/>
              <a:gd name="T4" fmla="*/ 840920 w 841830"/>
              <a:gd name="T5" fmla="*/ 896376 h 1318549"/>
              <a:gd name="T6" fmla="*/ 420461 w 841830"/>
              <a:gd name="T7" fmla="*/ 1316702 h 1318549"/>
              <a:gd name="T8" fmla="*/ 0 w 841830"/>
              <a:gd name="T9" fmla="*/ 896376 h 1318549"/>
              <a:gd name="T10" fmla="*/ 0 60000 65536"/>
              <a:gd name="T11" fmla="*/ 0 60000 65536"/>
              <a:gd name="T12" fmla="*/ 0 60000 65536"/>
              <a:gd name="T13" fmla="*/ 0 60000 65536"/>
              <a:gd name="T14" fmla="*/ 0 60000 65536"/>
              <a:gd name="T15" fmla="*/ 0 w 841830"/>
              <a:gd name="T16" fmla="*/ 0 h 1318549"/>
              <a:gd name="T17" fmla="*/ 841830 w 841830"/>
              <a:gd name="T18" fmla="*/ 1318549 h 1318549"/>
            </a:gdLst>
            <a:ahLst/>
            <a:cxnLst>
              <a:cxn ang="T10">
                <a:pos x="T0" y="T1"/>
              </a:cxn>
              <a:cxn ang="T11">
                <a:pos x="T2" y="T3"/>
              </a:cxn>
              <a:cxn ang="T12">
                <a:pos x="T4" y="T5"/>
              </a:cxn>
              <a:cxn ang="T13">
                <a:pos x="T6" y="T7"/>
              </a:cxn>
              <a:cxn ang="T14">
                <a:pos x="T8" y="T9"/>
              </a:cxn>
            </a:cxnLst>
            <a:rect l="T15" t="T16" r="T17" b="T18"/>
            <a:pathLst>
              <a:path w="841830" h="1318549">
                <a:moveTo>
                  <a:pt x="0" y="0"/>
                </a:moveTo>
                <a:lnTo>
                  <a:pt x="841830" y="0"/>
                </a:lnTo>
                <a:lnTo>
                  <a:pt x="841830" y="897634"/>
                </a:lnTo>
                <a:lnTo>
                  <a:pt x="420915" y="1318549"/>
                </a:lnTo>
                <a:lnTo>
                  <a:pt x="0" y="897634"/>
                </a:lnTo>
                <a:lnTo>
                  <a:pt x="0" y="0"/>
                </a:lnTo>
                <a:close/>
              </a:path>
            </a:pathLst>
          </a:custGeom>
          <a:solidFill>
            <a:schemeClr val="bg1"/>
          </a:solidFill>
          <a:ln w="101600">
            <a:solidFill>
              <a:srgbClr val="FF4664"/>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2" name="任意多边形 52"/>
          <p:cNvSpPr>
            <a:spLocks noChangeArrowheads="1"/>
          </p:cNvSpPr>
          <p:nvPr/>
        </p:nvSpPr>
        <p:spPr bwMode="auto">
          <a:xfrm>
            <a:off x="8416925" y="2479675"/>
            <a:ext cx="841375" cy="1317625"/>
          </a:xfrm>
          <a:custGeom>
            <a:avLst/>
            <a:gdLst>
              <a:gd name="T0" fmla="*/ 0 w 841830"/>
              <a:gd name="T1" fmla="*/ 0 h 1318547"/>
              <a:gd name="T2" fmla="*/ 840920 w 841830"/>
              <a:gd name="T3" fmla="*/ 0 h 1318547"/>
              <a:gd name="T4" fmla="*/ 840920 w 841830"/>
              <a:gd name="T5" fmla="*/ 896377 h 1318547"/>
              <a:gd name="T6" fmla="*/ 420461 w 841830"/>
              <a:gd name="T7" fmla="*/ 1316704 h 1318547"/>
              <a:gd name="T8" fmla="*/ 0 w 841830"/>
              <a:gd name="T9" fmla="*/ 896377 h 1318547"/>
              <a:gd name="T10" fmla="*/ 0 60000 65536"/>
              <a:gd name="T11" fmla="*/ 0 60000 65536"/>
              <a:gd name="T12" fmla="*/ 0 60000 65536"/>
              <a:gd name="T13" fmla="*/ 0 60000 65536"/>
              <a:gd name="T14" fmla="*/ 0 60000 65536"/>
              <a:gd name="T15" fmla="*/ 0 w 841830"/>
              <a:gd name="T16" fmla="*/ 0 h 1318547"/>
              <a:gd name="T17" fmla="*/ 841830 w 841830"/>
              <a:gd name="T18" fmla="*/ 1318547 h 1318547"/>
            </a:gdLst>
            <a:ahLst/>
            <a:cxnLst>
              <a:cxn ang="T10">
                <a:pos x="T0" y="T1"/>
              </a:cxn>
              <a:cxn ang="T11">
                <a:pos x="T2" y="T3"/>
              </a:cxn>
              <a:cxn ang="T12">
                <a:pos x="T4" y="T5"/>
              </a:cxn>
              <a:cxn ang="T13">
                <a:pos x="T6" y="T7"/>
              </a:cxn>
              <a:cxn ang="T14">
                <a:pos x="T8" y="T9"/>
              </a:cxn>
            </a:cxnLst>
            <a:rect l="T15" t="T16" r="T17" b="T18"/>
            <a:pathLst>
              <a:path w="841830" h="1318547">
                <a:moveTo>
                  <a:pt x="0" y="0"/>
                </a:moveTo>
                <a:lnTo>
                  <a:pt x="841830" y="0"/>
                </a:lnTo>
                <a:lnTo>
                  <a:pt x="841830" y="897632"/>
                </a:lnTo>
                <a:lnTo>
                  <a:pt x="420915" y="1318547"/>
                </a:lnTo>
                <a:lnTo>
                  <a:pt x="0" y="897632"/>
                </a:lnTo>
                <a:lnTo>
                  <a:pt x="0" y="0"/>
                </a:lnTo>
                <a:close/>
              </a:path>
            </a:pathLst>
          </a:custGeom>
          <a:solidFill>
            <a:schemeClr val="bg1"/>
          </a:solidFill>
          <a:ln w="101600">
            <a:solidFill>
              <a:srgbClr val="FFA146"/>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3" name="矩形 7"/>
          <p:cNvSpPr>
            <a:spLocks noChangeArrowheads="1"/>
          </p:cNvSpPr>
          <p:nvPr/>
        </p:nvSpPr>
        <p:spPr bwMode="auto">
          <a:xfrm>
            <a:off x="3800475" y="1212850"/>
            <a:ext cx="469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3D6869"/>
                </a:solidFill>
                <a:latin typeface="微软雅黑" pitchFamily="34" charset="-122"/>
                <a:ea typeface="微软雅黑" pitchFamily="34" charset="-122"/>
                <a:sym typeface="微软雅黑" pitchFamily="34" charset="-122"/>
              </a:rPr>
              <a:t>这里输入简单的文字概述</a:t>
            </a:r>
            <a:endParaRPr lang="zh-CN" altLang="en-US" sz="3200" b="1">
              <a:solidFill>
                <a:srgbClr val="3D6869"/>
              </a:solidFill>
              <a:latin typeface="Calibri" pitchFamily="34" charset="0"/>
              <a:sym typeface="宋体" pitchFamily="2" charset="-122"/>
            </a:endParaRPr>
          </a:p>
        </p:txBody>
      </p:sp>
      <p:sp>
        <p:nvSpPr>
          <p:cNvPr id="22544" name="矩形 7"/>
          <p:cNvSpPr>
            <a:spLocks noChangeArrowheads="1"/>
          </p:cNvSpPr>
          <p:nvPr/>
        </p:nvSpPr>
        <p:spPr bwMode="auto">
          <a:xfrm>
            <a:off x="2252663" y="3956050"/>
            <a:ext cx="7794625" cy="1427163"/>
          </a:xfrm>
          <a:custGeom>
            <a:avLst/>
            <a:gdLst>
              <a:gd name="T0" fmla="*/ 0 w 2520280"/>
              <a:gd name="T1" fmla="*/ 0 h 1428115"/>
              <a:gd name="T2" fmla="*/ 24106916 w 2520280"/>
              <a:gd name="T3" fmla="*/ 0 h 1428115"/>
              <a:gd name="T4" fmla="*/ 0 w 2520280"/>
              <a:gd name="T5" fmla="*/ 0 h 1428115"/>
              <a:gd name="T6" fmla="*/ 0 60000 65536"/>
              <a:gd name="T7" fmla="*/ 0 60000 65536"/>
              <a:gd name="T8" fmla="*/ 0 60000 65536"/>
              <a:gd name="T9" fmla="*/ 0 w 2520280"/>
              <a:gd name="T10" fmla="*/ 0 h 1428115"/>
              <a:gd name="T11" fmla="*/ 2520280 w 2520280"/>
              <a:gd name="T12" fmla="*/ 1428115 h 1428115"/>
            </a:gdLst>
            <a:ahLst/>
            <a:cxnLst>
              <a:cxn ang="T6">
                <a:pos x="T0" y="T1"/>
              </a:cxn>
              <a:cxn ang="T7">
                <a:pos x="T2" y="T3"/>
              </a:cxn>
              <a:cxn ang="T8">
                <a:pos x="T4" y="T5"/>
              </a:cxn>
            </a:cxnLst>
            <a:rect l="T9" t="T10" r="T11" b="T12"/>
            <a:pathLst>
              <a:path w="2520280" h="1428115">
                <a:moveTo>
                  <a:pt x="0" y="0"/>
                </a:moveTo>
                <a:lnTo>
                  <a:pt x="252028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42719B"/>
                </a:solidFill>
                <a:miter lim="800000"/>
                <a:headEnd/>
                <a:tailEnd/>
              </a14:hiddenLine>
            </a:ext>
          </a:extLst>
        </p:spPr>
        <p:txBody>
          <a:bodyPr lIns="36000" tIns="108000" rIns="0" bIns="0"/>
          <a:lstStyle/>
          <a:p>
            <a:pPr algn="just">
              <a:spcBef>
                <a:spcPts val="600"/>
              </a:spcBef>
              <a:spcAft>
                <a:spcPts val="600"/>
              </a:spcAft>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6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6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23562" name="图表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463" y="1236663"/>
            <a:ext cx="7385050"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直接连接符 37"/>
          <p:cNvSpPr>
            <a:spLocks noChangeShapeType="1"/>
          </p:cNvSpPr>
          <p:nvPr/>
        </p:nvSpPr>
        <p:spPr bwMode="auto">
          <a:xfrm>
            <a:off x="3065463" y="1552575"/>
            <a:ext cx="0" cy="2455863"/>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4" name="组合 38"/>
          <p:cNvGrpSpPr>
            <a:grpSpLocks/>
          </p:cNvGrpSpPr>
          <p:nvPr/>
        </p:nvGrpSpPr>
        <p:grpSpPr bwMode="auto">
          <a:xfrm>
            <a:off x="1509713" y="1552575"/>
            <a:ext cx="1033462" cy="2219325"/>
            <a:chOff x="0" y="0"/>
            <a:chExt cx="1214280" cy="2355066"/>
          </a:xfrm>
        </p:grpSpPr>
        <p:grpSp>
          <p:nvGrpSpPr>
            <p:cNvPr id="23570" name="Group 4"/>
            <p:cNvGrpSpPr>
              <a:grpSpLocks/>
            </p:cNvGrpSpPr>
            <p:nvPr/>
          </p:nvGrpSpPr>
          <p:grpSpPr bwMode="auto">
            <a:xfrm>
              <a:off x="81202" y="0"/>
              <a:ext cx="1051876" cy="2355066"/>
              <a:chOff x="0" y="0"/>
              <a:chExt cx="519" cy="1162"/>
            </a:xfrm>
          </p:grpSpPr>
          <p:sp>
            <p:nvSpPr>
              <p:cNvPr id="23573" name="Oval 5"/>
              <p:cNvSpPr>
                <a:spLocks noChangeArrowheads="1"/>
              </p:cNvSpPr>
              <p:nvPr/>
            </p:nvSpPr>
            <p:spPr bwMode="auto">
              <a:xfrm>
                <a:off x="156" y="0"/>
                <a:ext cx="218" cy="200"/>
              </a:xfrm>
              <a:prstGeom prst="ellipse">
                <a:avLst/>
              </a:prstGeom>
              <a:solidFill>
                <a:srgbClr val="3D6869"/>
              </a:solidFill>
              <a:ln>
                <a:noFill/>
              </a:ln>
              <a:extLst>
                <a:ext uri="{91240B29-F687-4F45-9708-019B960494DF}">
                  <a14:hiddenLine xmlns:a14="http://schemas.microsoft.com/office/drawing/2010/main" w="9525">
                    <a:solidFill>
                      <a:srgbClr val="000000"/>
                    </a:solidFill>
                    <a:bevel/>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3574" name="Freeform 6"/>
              <p:cNvSpPr>
                <a:spLocks noChangeArrowheads="1"/>
              </p:cNvSpPr>
              <p:nvPr/>
            </p:nvSpPr>
            <p:spPr bwMode="auto">
              <a:xfrm>
                <a:off x="0" y="230"/>
                <a:ext cx="519" cy="932"/>
              </a:xfrm>
              <a:custGeom>
                <a:avLst/>
                <a:gdLst>
                  <a:gd name="T0" fmla="*/ 5387 w 50"/>
                  <a:gd name="T1" fmla="*/ 1203 h 93"/>
                  <a:gd name="T2" fmla="*/ 3882 w 50"/>
                  <a:gd name="T3" fmla="*/ 100 h 93"/>
                  <a:gd name="T4" fmla="*/ 1619 w 50"/>
                  <a:gd name="T5" fmla="*/ 100 h 93"/>
                  <a:gd name="T6" fmla="*/ 104 w 50"/>
                  <a:gd name="T7" fmla="*/ 1203 h 93"/>
                  <a:gd name="T8" fmla="*/ 104 w 50"/>
                  <a:gd name="T9" fmla="*/ 3718 h 93"/>
                  <a:gd name="T10" fmla="*/ 104 w 50"/>
                  <a:gd name="T11" fmla="*/ 3718 h 93"/>
                  <a:gd name="T12" fmla="*/ 104 w 50"/>
                  <a:gd name="T13" fmla="*/ 3718 h 93"/>
                  <a:gd name="T14" fmla="*/ 540 w 50"/>
                  <a:gd name="T15" fmla="*/ 4119 h 93"/>
                  <a:gd name="T16" fmla="*/ 965 w 50"/>
                  <a:gd name="T17" fmla="*/ 3718 h 93"/>
                  <a:gd name="T18" fmla="*/ 965 w 50"/>
                  <a:gd name="T19" fmla="*/ 3718 h 93"/>
                  <a:gd name="T20" fmla="*/ 965 w 50"/>
                  <a:gd name="T21" fmla="*/ 3718 h 93"/>
                  <a:gd name="T22" fmla="*/ 965 w 50"/>
                  <a:gd name="T23" fmla="*/ 1403 h 93"/>
                  <a:gd name="T24" fmla="*/ 1298 w 50"/>
                  <a:gd name="T25" fmla="*/ 1403 h 93"/>
                  <a:gd name="T26" fmla="*/ 1298 w 50"/>
                  <a:gd name="T27" fmla="*/ 8739 h 93"/>
                  <a:gd name="T28" fmla="*/ 1941 w 50"/>
                  <a:gd name="T29" fmla="*/ 9340 h 93"/>
                  <a:gd name="T30" fmla="*/ 2585 w 50"/>
                  <a:gd name="T31" fmla="*/ 8739 h 93"/>
                  <a:gd name="T32" fmla="*/ 2585 w 50"/>
                  <a:gd name="T33" fmla="*/ 4019 h 93"/>
                  <a:gd name="T34" fmla="*/ 2803 w 50"/>
                  <a:gd name="T35" fmla="*/ 4019 h 93"/>
                  <a:gd name="T36" fmla="*/ 2803 w 50"/>
                  <a:gd name="T37" fmla="*/ 8739 h 93"/>
                  <a:gd name="T38" fmla="*/ 2803 w 50"/>
                  <a:gd name="T39" fmla="*/ 8739 h 93"/>
                  <a:gd name="T40" fmla="*/ 3446 w 50"/>
                  <a:gd name="T41" fmla="*/ 9340 h 93"/>
                  <a:gd name="T42" fmla="*/ 4090 w 50"/>
                  <a:gd name="T43" fmla="*/ 8739 h 93"/>
                  <a:gd name="T44" fmla="*/ 4090 w 50"/>
                  <a:gd name="T45" fmla="*/ 1303 h 93"/>
                  <a:gd name="T46" fmla="*/ 4422 w 50"/>
                  <a:gd name="T47" fmla="*/ 1303 h 93"/>
                  <a:gd name="T48" fmla="*/ 4422 w 50"/>
                  <a:gd name="T49" fmla="*/ 3718 h 93"/>
                  <a:gd name="T50" fmla="*/ 4422 w 50"/>
                  <a:gd name="T51" fmla="*/ 3718 h 93"/>
                  <a:gd name="T52" fmla="*/ 4422 w 50"/>
                  <a:gd name="T53" fmla="*/ 3718 h 93"/>
                  <a:gd name="T54" fmla="*/ 4847 w 50"/>
                  <a:gd name="T55" fmla="*/ 4119 h 93"/>
                  <a:gd name="T56" fmla="*/ 5387 w 50"/>
                  <a:gd name="T57" fmla="*/ 3718 h 93"/>
                  <a:gd name="T58" fmla="*/ 5387 w 50"/>
                  <a:gd name="T59" fmla="*/ 3718 h 93"/>
                  <a:gd name="T60" fmla="*/ 5387 w 50"/>
                  <a:gd name="T61" fmla="*/ 1203 h 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
                  <a:gd name="T94" fmla="*/ 0 h 93"/>
                  <a:gd name="T95" fmla="*/ 50 w 50"/>
                  <a:gd name="T96" fmla="*/ 93 h 9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 h="93">
                    <a:moveTo>
                      <a:pt x="50" y="12"/>
                    </a:moveTo>
                    <a:cubicBezTo>
                      <a:pt x="49" y="0"/>
                      <a:pt x="36" y="1"/>
                      <a:pt x="36" y="1"/>
                    </a:cubicBezTo>
                    <a:cubicBezTo>
                      <a:pt x="15" y="1"/>
                      <a:pt x="15" y="1"/>
                      <a:pt x="15" y="1"/>
                    </a:cubicBezTo>
                    <a:cubicBezTo>
                      <a:pt x="0" y="1"/>
                      <a:pt x="1" y="12"/>
                      <a:pt x="1" y="12"/>
                    </a:cubicBezTo>
                    <a:cubicBezTo>
                      <a:pt x="1" y="37"/>
                      <a:pt x="1" y="37"/>
                      <a:pt x="1" y="37"/>
                    </a:cubicBezTo>
                    <a:cubicBezTo>
                      <a:pt x="1" y="37"/>
                      <a:pt x="1" y="37"/>
                      <a:pt x="1" y="37"/>
                    </a:cubicBezTo>
                    <a:cubicBezTo>
                      <a:pt x="1" y="37"/>
                      <a:pt x="1" y="37"/>
                      <a:pt x="1" y="37"/>
                    </a:cubicBezTo>
                    <a:cubicBezTo>
                      <a:pt x="1" y="40"/>
                      <a:pt x="3" y="41"/>
                      <a:pt x="5" y="41"/>
                    </a:cubicBezTo>
                    <a:cubicBezTo>
                      <a:pt x="7" y="41"/>
                      <a:pt x="9" y="40"/>
                      <a:pt x="9" y="37"/>
                    </a:cubicBezTo>
                    <a:cubicBezTo>
                      <a:pt x="9" y="37"/>
                      <a:pt x="9" y="37"/>
                      <a:pt x="9" y="37"/>
                    </a:cubicBezTo>
                    <a:cubicBezTo>
                      <a:pt x="9" y="37"/>
                      <a:pt x="9" y="37"/>
                      <a:pt x="9" y="37"/>
                    </a:cubicBezTo>
                    <a:cubicBezTo>
                      <a:pt x="9" y="14"/>
                      <a:pt x="9" y="14"/>
                      <a:pt x="9" y="14"/>
                    </a:cubicBezTo>
                    <a:cubicBezTo>
                      <a:pt x="12" y="14"/>
                      <a:pt x="12" y="14"/>
                      <a:pt x="12" y="14"/>
                    </a:cubicBezTo>
                    <a:cubicBezTo>
                      <a:pt x="12" y="87"/>
                      <a:pt x="12" y="87"/>
                      <a:pt x="12" y="87"/>
                    </a:cubicBezTo>
                    <a:cubicBezTo>
                      <a:pt x="12" y="91"/>
                      <a:pt x="15" y="93"/>
                      <a:pt x="18" y="93"/>
                    </a:cubicBezTo>
                    <a:cubicBezTo>
                      <a:pt x="21" y="93"/>
                      <a:pt x="24" y="91"/>
                      <a:pt x="24" y="87"/>
                    </a:cubicBezTo>
                    <a:cubicBezTo>
                      <a:pt x="24" y="40"/>
                      <a:pt x="24" y="40"/>
                      <a:pt x="24" y="40"/>
                    </a:cubicBezTo>
                    <a:cubicBezTo>
                      <a:pt x="26" y="40"/>
                      <a:pt x="26" y="40"/>
                      <a:pt x="26" y="40"/>
                    </a:cubicBezTo>
                    <a:cubicBezTo>
                      <a:pt x="26" y="87"/>
                      <a:pt x="26" y="87"/>
                      <a:pt x="26" y="87"/>
                    </a:cubicBezTo>
                    <a:cubicBezTo>
                      <a:pt x="26" y="87"/>
                      <a:pt x="26" y="87"/>
                      <a:pt x="26" y="87"/>
                    </a:cubicBezTo>
                    <a:cubicBezTo>
                      <a:pt x="27" y="91"/>
                      <a:pt x="29" y="93"/>
                      <a:pt x="32" y="93"/>
                    </a:cubicBezTo>
                    <a:cubicBezTo>
                      <a:pt x="36" y="93"/>
                      <a:pt x="38" y="91"/>
                      <a:pt x="38" y="87"/>
                    </a:cubicBezTo>
                    <a:cubicBezTo>
                      <a:pt x="38" y="13"/>
                      <a:pt x="38" y="13"/>
                      <a:pt x="38" y="13"/>
                    </a:cubicBezTo>
                    <a:cubicBezTo>
                      <a:pt x="41" y="13"/>
                      <a:pt x="41" y="13"/>
                      <a:pt x="41" y="13"/>
                    </a:cubicBezTo>
                    <a:cubicBezTo>
                      <a:pt x="41" y="37"/>
                      <a:pt x="41" y="37"/>
                      <a:pt x="41" y="37"/>
                    </a:cubicBezTo>
                    <a:cubicBezTo>
                      <a:pt x="41" y="37"/>
                      <a:pt x="41" y="37"/>
                      <a:pt x="41" y="37"/>
                    </a:cubicBezTo>
                    <a:cubicBezTo>
                      <a:pt x="41" y="37"/>
                      <a:pt x="41" y="37"/>
                      <a:pt x="41" y="37"/>
                    </a:cubicBezTo>
                    <a:cubicBezTo>
                      <a:pt x="41" y="39"/>
                      <a:pt x="43" y="41"/>
                      <a:pt x="45" y="41"/>
                    </a:cubicBezTo>
                    <a:cubicBezTo>
                      <a:pt x="48" y="41"/>
                      <a:pt x="50" y="39"/>
                      <a:pt x="50" y="37"/>
                    </a:cubicBezTo>
                    <a:cubicBezTo>
                      <a:pt x="50" y="37"/>
                      <a:pt x="50" y="37"/>
                      <a:pt x="50" y="37"/>
                    </a:cubicBezTo>
                    <a:lnTo>
                      <a:pt x="50" y="12"/>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23571" name="流程图: 过程 40"/>
            <p:cNvSpPr>
              <a:spLocks noChangeArrowheads="1"/>
            </p:cNvSpPr>
            <p:nvPr/>
          </p:nvSpPr>
          <p:spPr bwMode="auto">
            <a:xfrm>
              <a:off x="0" y="0"/>
              <a:ext cx="94467" cy="2355066"/>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72" name="流程图: 过程 41"/>
            <p:cNvSpPr>
              <a:spLocks noChangeArrowheads="1"/>
            </p:cNvSpPr>
            <p:nvPr/>
          </p:nvSpPr>
          <p:spPr bwMode="auto">
            <a:xfrm>
              <a:off x="1133078" y="0"/>
              <a:ext cx="81202" cy="2355066"/>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sp>
        <p:nvSpPr>
          <p:cNvPr id="26642" name="矩形 44"/>
          <p:cNvSpPr>
            <a:spLocks noChangeArrowheads="1"/>
          </p:cNvSpPr>
          <p:nvPr/>
        </p:nvSpPr>
        <p:spPr bwMode="auto">
          <a:xfrm>
            <a:off x="1076325" y="4589463"/>
            <a:ext cx="2646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3D6869"/>
                </a:solidFill>
                <a:latin typeface="微软雅黑" pitchFamily="34" charset="-122"/>
                <a:ea typeface="微软雅黑" pitchFamily="34" charset="-122"/>
                <a:sym typeface="微软雅黑" pitchFamily="34" charset="-122"/>
              </a:rPr>
              <a:t>点击添加标题</a:t>
            </a:r>
            <a:endParaRPr lang="en-US" sz="3200" b="1">
              <a:solidFill>
                <a:srgbClr val="3D6869"/>
              </a:solidFill>
              <a:latin typeface="微软雅黑" pitchFamily="34" charset="-122"/>
              <a:ea typeface="微软雅黑" pitchFamily="34" charset="-122"/>
              <a:sym typeface="微软雅黑" pitchFamily="34" charset="-122"/>
            </a:endParaRPr>
          </a:p>
        </p:txBody>
      </p:sp>
      <p:sp>
        <p:nvSpPr>
          <p:cNvPr id="26643" name="矩形 45"/>
          <p:cNvSpPr>
            <a:spLocks noChangeArrowheads="1"/>
          </p:cNvSpPr>
          <p:nvPr/>
        </p:nvSpPr>
        <p:spPr bwMode="auto">
          <a:xfrm>
            <a:off x="1095375" y="5173663"/>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请输入简单文字概述</a:t>
            </a:r>
          </a:p>
        </p:txBody>
      </p:sp>
      <p:sp>
        <p:nvSpPr>
          <p:cNvPr id="26644" name="矩形 46"/>
          <p:cNvSpPr>
            <a:spLocks noChangeArrowheads="1"/>
          </p:cNvSpPr>
          <p:nvPr/>
        </p:nvSpPr>
        <p:spPr bwMode="auto">
          <a:xfrm>
            <a:off x="5205413" y="4448175"/>
            <a:ext cx="20304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p:txBody>
      </p:sp>
      <p:sp>
        <p:nvSpPr>
          <p:cNvPr id="26645" name="矩形 47"/>
          <p:cNvSpPr>
            <a:spLocks noChangeArrowheads="1"/>
          </p:cNvSpPr>
          <p:nvPr/>
        </p:nvSpPr>
        <p:spPr bwMode="auto">
          <a:xfrm>
            <a:off x="7381875" y="4448175"/>
            <a:ext cx="2032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p:txBody>
      </p:sp>
      <p:sp>
        <p:nvSpPr>
          <p:cNvPr id="23569" name="灯片编号占位符 1"/>
          <p:cNvSpPr>
            <a:spLocks noChangeArrowheads="1"/>
          </p:cNvSpPr>
          <p:nvPr/>
        </p:nvSpPr>
        <p:spPr bwMode="auto">
          <a:xfrm>
            <a:off x="11757025" y="5867400"/>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5D13DAFE-B90A-441F-8A34-B4028AAFDC93}"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24</a:t>
            </a:fld>
            <a:endParaRPr lang="en-US" altLang="zh-CN">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42"/>
                                        </p:tgtEl>
                                        <p:attrNameLst>
                                          <p:attrName>style.visibility</p:attrName>
                                        </p:attrNameLst>
                                      </p:cBhvr>
                                      <p:to>
                                        <p:strVal val="visible"/>
                                      </p:to>
                                    </p:set>
                                    <p:animEffect>
                                      <p:cBhvr>
                                        <p:cTn id="7" dur="1000"/>
                                        <p:tgtEl>
                                          <p:spTgt spid="266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43"/>
                                        </p:tgtEl>
                                        <p:attrNameLst>
                                          <p:attrName>style.visibility</p:attrName>
                                        </p:attrNameLst>
                                      </p:cBhvr>
                                      <p:to>
                                        <p:strVal val="visible"/>
                                      </p:to>
                                    </p:set>
                                    <p:animEffect>
                                      <p:cBhvr>
                                        <p:cTn id="10" dur="500"/>
                                        <p:tgtEl>
                                          <p:spTgt spid="266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44"/>
                                        </p:tgtEl>
                                        <p:attrNameLst>
                                          <p:attrName>style.visibility</p:attrName>
                                        </p:attrNameLst>
                                      </p:cBhvr>
                                      <p:to>
                                        <p:strVal val="visible"/>
                                      </p:to>
                                    </p:set>
                                    <p:animEffect>
                                      <p:cBhvr>
                                        <p:cTn id="13" dur="500"/>
                                        <p:tgtEl>
                                          <p:spTgt spid="266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45"/>
                                        </p:tgtEl>
                                        <p:attrNameLst>
                                          <p:attrName>style.visibility</p:attrName>
                                        </p:attrNameLst>
                                      </p:cBhvr>
                                      <p:to>
                                        <p:strVal val="visible"/>
                                      </p:to>
                                    </p:set>
                                    <p:animEffect>
                                      <p:cBhvr>
                                        <p:cTn id="16" dur="500"/>
                                        <p:tgtEl>
                                          <p:spTgt spid="2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2" grpId="0" bldLvl="0" autoUpdateAnimBg="0"/>
      <p:bldP spid="26643" grpId="0" bldLvl="0" autoUpdateAnimBg="0"/>
      <p:bldP spid="26644" grpId="0" bldLvl="0" autoUpdateAnimBg="0"/>
      <p:bldP spid="2664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7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6" name="Freeform 5"/>
          <p:cNvSpPr>
            <a:spLocks noChangeArrowheads="1"/>
          </p:cNvSpPr>
          <p:nvPr/>
        </p:nvSpPr>
        <p:spPr bwMode="auto">
          <a:xfrm>
            <a:off x="2030413" y="3251200"/>
            <a:ext cx="8131175" cy="987425"/>
          </a:xfrm>
          <a:custGeom>
            <a:avLst/>
            <a:gdLst>
              <a:gd name="T0" fmla="*/ 0 w 5760"/>
              <a:gd name="T1" fmla="*/ 0 h 700"/>
              <a:gd name="T2" fmla="*/ 143481359 w 5760"/>
              <a:gd name="T3" fmla="*/ 75612775 h 700"/>
              <a:gd name="T4" fmla="*/ 392579058 w 5760"/>
              <a:gd name="T5" fmla="*/ 191021598 h 700"/>
              <a:gd name="T6" fmla="*/ 753274311 w 5760"/>
              <a:gd name="T7" fmla="*/ 348216837 h 700"/>
              <a:gd name="T8" fmla="*/ 1221580582 w 5760"/>
              <a:gd name="T9" fmla="*/ 529290833 h 700"/>
              <a:gd name="T10" fmla="*/ 1490606719 w 5760"/>
              <a:gd name="T11" fmla="*/ 624801632 h 700"/>
              <a:gd name="T12" fmla="*/ 1783547826 w 5760"/>
              <a:gd name="T13" fmla="*/ 722301388 h 700"/>
              <a:gd name="T14" fmla="*/ 2098407815 w 5760"/>
              <a:gd name="T15" fmla="*/ 819802553 h 700"/>
              <a:gd name="T16" fmla="*/ 2147483647 w 5760"/>
              <a:gd name="T17" fmla="*/ 911334030 h 700"/>
              <a:gd name="T18" fmla="*/ 2147483647 w 5760"/>
              <a:gd name="T19" fmla="*/ 1002865506 h 700"/>
              <a:gd name="T20" fmla="*/ 2147483647 w 5760"/>
              <a:gd name="T21" fmla="*/ 1088427293 h 700"/>
              <a:gd name="T22" fmla="*/ 2147483647 w 5760"/>
              <a:gd name="T23" fmla="*/ 1166030434 h 700"/>
              <a:gd name="T24" fmla="*/ 2147483647 w 5760"/>
              <a:gd name="T25" fmla="*/ 1235673519 h 700"/>
              <a:gd name="T26" fmla="*/ 2147483647 w 5760"/>
              <a:gd name="T27" fmla="*/ 1295367592 h 700"/>
              <a:gd name="T28" fmla="*/ 2147483647 w 5760"/>
              <a:gd name="T29" fmla="*/ 1341133330 h 700"/>
              <a:gd name="T30" fmla="*/ 2147483647 w 5760"/>
              <a:gd name="T31" fmla="*/ 1374961100 h 700"/>
              <a:gd name="T32" fmla="*/ 2147483647 w 5760"/>
              <a:gd name="T33" fmla="*/ 1390878391 h 700"/>
              <a:gd name="T34" fmla="*/ 2147483647 w 5760"/>
              <a:gd name="T35" fmla="*/ 1390878391 h 700"/>
              <a:gd name="T36" fmla="*/ 2147483647 w 5760"/>
              <a:gd name="T37" fmla="*/ 1372970734 h 700"/>
              <a:gd name="T38" fmla="*/ 2147483647 w 5760"/>
              <a:gd name="T39" fmla="*/ 1333174685 h 700"/>
              <a:gd name="T40" fmla="*/ 2147483647 w 5760"/>
              <a:gd name="T41" fmla="*/ 1289397903 h 700"/>
              <a:gd name="T42" fmla="*/ 2147483647 w 5760"/>
              <a:gd name="T43" fmla="*/ 1251592221 h 700"/>
              <a:gd name="T44" fmla="*/ 2147483647 w 5760"/>
              <a:gd name="T45" fmla="*/ 1209805805 h 700"/>
              <a:gd name="T46" fmla="*/ 2147483647 w 5760"/>
              <a:gd name="T47" fmla="*/ 1160060745 h 700"/>
              <a:gd name="T48" fmla="*/ 2147483647 w 5760"/>
              <a:gd name="T49" fmla="*/ 1104345994 h 700"/>
              <a:gd name="T50" fmla="*/ 2147483647 w 5760"/>
              <a:gd name="T51" fmla="*/ 1040672598 h 700"/>
              <a:gd name="T52" fmla="*/ 2147483647 w 5760"/>
              <a:gd name="T53" fmla="*/ 973018469 h 700"/>
              <a:gd name="T54" fmla="*/ 2147483647 w 5760"/>
              <a:gd name="T55" fmla="*/ 895415328 h 700"/>
              <a:gd name="T56" fmla="*/ 2147483647 w 5760"/>
              <a:gd name="T57" fmla="*/ 811843908 h 700"/>
              <a:gd name="T58" fmla="*/ 2147483647 w 5760"/>
              <a:gd name="T59" fmla="*/ 722301388 h 700"/>
              <a:gd name="T60" fmla="*/ 2147483647 w 5760"/>
              <a:gd name="T61" fmla="*/ 622811266 h 700"/>
              <a:gd name="T62" fmla="*/ 2147483647 w 5760"/>
              <a:gd name="T63" fmla="*/ 515361088 h 700"/>
              <a:gd name="T64" fmla="*/ 2147483647 w 5760"/>
              <a:gd name="T65" fmla="*/ 399952264 h 700"/>
              <a:gd name="T66" fmla="*/ 2147483647 w 5760"/>
              <a:gd name="T67" fmla="*/ 274594429 h 700"/>
              <a:gd name="T68" fmla="*/ 2147483647 w 5760"/>
              <a:gd name="T69" fmla="*/ 143266904 h 700"/>
              <a:gd name="T70" fmla="*/ 2147483647 w 5760"/>
              <a:gd name="T71" fmla="*/ 73622408 h 700"/>
              <a:gd name="T72" fmla="*/ 2147483647 w 5760"/>
              <a:gd name="T73" fmla="*/ 125357836 h 700"/>
              <a:gd name="T74" fmla="*/ 2147483647 w 5760"/>
              <a:gd name="T75" fmla="*/ 183062953 h 700"/>
              <a:gd name="T76" fmla="*/ 2147483647 w 5760"/>
              <a:gd name="T77" fmla="*/ 252706038 h 700"/>
              <a:gd name="T78" fmla="*/ 2147483647 w 5760"/>
              <a:gd name="T79" fmla="*/ 326329856 h 700"/>
              <a:gd name="T80" fmla="*/ 2147483647 w 5760"/>
              <a:gd name="T81" fmla="*/ 403931587 h 700"/>
              <a:gd name="T82" fmla="*/ 2147483647 w 5760"/>
              <a:gd name="T83" fmla="*/ 479544362 h 700"/>
              <a:gd name="T84" fmla="*/ 2147483647 w 5760"/>
              <a:gd name="T85" fmla="*/ 541228802 h 700"/>
              <a:gd name="T86" fmla="*/ 2147483647 w 5760"/>
              <a:gd name="T87" fmla="*/ 579035894 h 700"/>
              <a:gd name="T88" fmla="*/ 2147483647 w 5760"/>
              <a:gd name="T89" fmla="*/ 596943552 h 700"/>
              <a:gd name="T90" fmla="*/ 2147483647 w 5760"/>
              <a:gd name="T91" fmla="*/ 610871887 h 700"/>
              <a:gd name="T92" fmla="*/ 2147483647 w 5760"/>
              <a:gd name="T93" fmla="*/ 616841576 h 700"/>
              <a:gd name="T94" fmla="*/ 2147483647 w 5760"/>
              <a:gd name="T95" fmla="*/ 614852620 h 700"/>
              <a:gd name="T96" fmla="*/ 2147483647 w 5760"/>
              <a:gd name="T97" fmla="*/ 608882931 h 700"/>
              <a:gd name="T98" fmla="*/ 2147483647 w 5760"/>
              <a:gd name="T99" fmla="*/ 590973863 h 700"/>
              <a:gd name="T100" fmla="*/ 2147483647 w 5760"/>
              <a:gd name="T101" fmla="*/ 565106149 h 700"/>
              <a:gd name="T102" fmla="*/ 2147483647 w 5760"/>
              <a:gd name="T103" fmla="*/ 529290833 h 700"/>
              <a:gd name="T104" fmla="*/ 2147483647 w 5760"/>
              <a:gd name="T105" fmla="*/ 481534729 h 700"/>
              <a:gd name="T106" fmla="*/ 2147483647 w 5760"/>
              <a:gd name="T107" fmla="*/ 421840655 h 700"/>
              <a:gd name="T108" fmla="*/ 1789526216 w 5760"/>
              <a:gd name="T109" fmla="*/ 352196160 h 700"/>
              <a:gd name="T110" fmla="*/ 1275386092 w 5760"/>
              <a:gd name="T111" fmla="*/ 270615106 h 700"/>
              <a:gd name="T112" fmla="*/ 763239235 w 5760"/>
              <a:gd name="T113" fmla="*/ 173113940 h 700"/>
              <a:gd name="T114" fmla="*/ 255077501 w 5760"/>
              <a:gd name="T115" fmla="*/ 61684440 h 700"/>
              <a:gd name="T116" fmla="*/ 0 w 5760"/>
              <a:gd name="T117" fmla="*/ 0 h 7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60"/>
              <a:gd name="T178" fmla="*/ 0 h 700"/>
              <a:gd name="T179" fmla="*/ 5760 w 5760"/>
              <a:gd name="T180" fmla="*/ 700 h 7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3D6869">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4587" name="Freeform 11"/>
          <p:cNvSpPr>
            <a:spLocks noChangeArrowheads="1"/>
          </p:cNvSpPr>
          <p:nvPr/>
        </p:nvSpPr>
        <p:spPr bwMode="auto">
          <a:xfrm>
            <a:off x="3232150" y="2682875"/>
            <a:ext cx="1019175" cy="1020763"/>
          </a:xfrm>
          <a:custGeom>
            <a:avLst/>
            <a:gdLst>
              <a:gd name="T0" fmla="*/ 1617940313 w 642"/>
              <a:gd name="T1" fmla="*/ 851813230 h 643"/>
              <a:gd name="T2" fmla="*/ 1600300013 w 642"/>
              <a:gd name="T3" fmla="*/ 972780789 h 643"/>
              <a:gd name="T4" fmla="*/ 1570058138 w 642"/>
              <a:gd name="T5" fmla="*/ 1088708033 h 643"/>
              <a:gd name="T6" fmla="*/ 1519655013 w 642"/>
              <a:gd name="T7" fmla="*/ 1194554648 h 643"/>
              <a:gd name="T8" fmla="*/ 1456650313 w 642"/>
              <a:gd name="T9" fmla="*/ 1295360947 h 643"/>
              <a:gd name="T10" fmla="*/ 1381045625 w 642"/>
              <a:gd name="T11" fmla="*/ 1381046301 h 643"/>
              <a:gd name="T12" fmla="*/ 1292840950 w 642"/>
              <a:gd name="T13" fmla="*/ 1459171977 h 643"/>
              <a:gd name="T14" fmla="*/ 1194554063 w 642"/>
              <a:gd name="T15" fmla="*/ 1522175121 h 643"/>
              <a:gd name="T16" fmla="*/ 1086188138 w 642"/>
              <a:gd name="T17" fmla="*/ 1570058907 h 643"/>
              <a:gd name="T18" fmla="*/ 972780313 w 642"/>
              <a:gd name="T19" fmla="*/ 1602820160 h 643"/>
              <a:gd name="T20" fmla="*/ 849293450 w 642"/>
              <a:gd name="T21" fmla="*/ 1620462056 h 643"/>
              <a:gd name="T22" fmla="*/ 766127500 w 642"/>
              <a:gd name="T23" fmla="*/ 1620462056 h 643"/>
              <a:gd name="T24" fmla="*/ 645160000 w 642"/>
              <a:gd name="T25" fmla="*/ 1602820160 h 643"/>
              <a:gd name="T26" fmla="*/ 529232813 w 642"/>
              <a:gd name="T27" fmla="*/ 1570058907 h 643"/>
              <a:gd name="T28" fmla="*/ 420866888 w 642"/>
              <a:gd name="T29" fmla="*/ 1522175121 h 643"/>
              <a:gd name="T30" fmla="*/ 322580000 w 642"/>
              <a:gd name="T31" fmla="*/ 1459171977 h 643"/>
              <a:gd name="T32" fmla="*/ 234375325 w 642"/>
              <a:gd name="T33" fmla="*/ 1381046301 h 643"/>
              <a:gd name="T34" fmla="*/ 158770638 w 642"/>
              <a:gd name="T35" fmla="*/ 1295360947 h 643"/>
              <a:gd name="T36" fmla="*/ 95765938 w 642"/>
              <a:gd name="T37" fmla="*/ 1194554648 h 643"/>
              <a:gd name="T38" fmla="*/ 47883763 w 642"/>
              <a:gd name="T39" fmla="*/ 1088708033 h 643"/>
              <a:gd name="T40" fmla="*/ 17641888 w 642"/>
              <a:gd name="T41" fmla="*/ 972780789 h 643"/>
              <a:gd name="T42" fmla="*/ 0 w 642"/>
              <a:gd name="T43" fmla="*/ 851813230 h 643"/>
              <a:gd name="T44" fmla="*/ 0 w 642"/>
              <a:gd name="T45" fmla="*/ 766127875 h 643"/>
              <a:gd name="T46" fmla="*/ 17641888 w 642"/>
              <a:gd name="T47" fmla="*/ 645160316 h 643"/>
              <a:gd name="T48" fmla="*/ 47883763 w 642"/>
              <a:gd name="T49" fmla="*/ 531754023 h 643"/>
              <a:gd name="T50" fmla="*/ 95765938 w 642"/>
              <a:gd name="T51" fmla="*/ 425907409 h 643"/>
              <a:gd name="T52" fmla="*/ 158770638 w 642"/>
              <a:gd name="T53" fmla="*/ 325101109 h 643"/>
              <a:gd name="T54" fmla="*/ 234375325 w 642"/>
              <a:gd name="T55" fmla="*/ 239415755 h 643"/>
              <a:gd name="T56" fmla="*/ 322580000 w 642"/>
              <a:gd name="T57" fmla="*/ 161290079 h 643"/>
              <a:gd name="T58" fmla="*/ 420866888 w 642"/>
              <a:gd name="T59" fmla="*/ 98286936 h 643"/>
              <a:gd name="T60" fmla="*/ 529232813 w 642"/>
              <a:gd name="T61" fmla="*/ 47883786 h 643"/>
              <a:gd name="T62" fmla="*/ 645160000 w 642"/>
              <a:gd name="T63" fmla="*/ 17641896 h 643"/>
              <a:gd name="T64" fmla="*/ 766127500 w 642"/>
              <a:gd name="T65" fmla="*/ 0 h 643"/>
              <a:gd name="T66" fmla="*/ 849293450 w 642"/>
              <a:gd name="T67" fmla="*/ 0 h 643"/>
              <a:gd name="T68" fmla="*/ 972780313 w 642"/>
              <a:gd name="T69" fmla="*/ 17641896 h 643"/>
              <a:gd name="T70" fmla="*/ 1086188138 w 642"/>
              <a:gd name="T71" fmla="*/ 47883786 h 643"/>
              <a:gd name="T72" fmla="*/ 1194554063 w 642"/>
              <a:gd name="T73" fmla="*/ 98286936 h 643"/>
              <a:gd name="T74" fmla="*/ 1292840950 w 642"/>
              <a:gd name="T75" fmla="*/ 161290079 h 643"/>
              <a:gd name="T76" fmla="*/ 1381045625 w 642"/>
              <a:gd name="T77" fmla="*/ 239415755 h 643"/>
              <a:gd name="T78" fmla="*/ 1456650313 w 642"/>
              <a:gd name="T79" fmla="*/ 325101109 h 643"/>
              <a:gd name="T80" fmla="*/ 1519655013 w 642"/>
              <a:gd name="T81" fmla="*/ 425907409 h 643"/>
              <a:gd name="T82" fmla="*/ 1570058138 w 642"/>
              <a:gd name="T83" fmla="*/ 531754023 h 643"/>
              <a:gd name="T84" fmla="*/ 1600300013 w 642"/>
              <a:gd name="T85" fmla="*/ 645160316 h 643"/>
              <a:gd name="T86" fmla="*/ 1617940313 w 642"/>
              <a:gd name="T87" fmla="*/ 766127875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3D6869"/>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p>
        </p:txBody>
      </p:sp>
      <p:sp>
        <p:nvSpPr>
          <p:cNvPr id="24588" name="Freeform 10"/>
          <p:cNvSpPr>
            <a:spLocks noChangeArrowheads="1"/>
          </p:cNvSpPr>
          <p:nvPr/>
        </p:nvSpPr>
        <p:spPr bwMode="auto">
          <a:xfrm>
            <a:off x="4802188" y="2854325"/>
            <a:ext cx="1019175" cy="1020763"/>
          </a:xfrm>
          <a:custGeom>
            <a:avLst/>
            <a:gdLst>
              <a:gd name="T0" fmla="*/ 1617940313 w 642"/>
              <a:gd name="T1" fmla="*/ 854334181 h 643"/>
              <a:gd name="T2" fmla="*/ 1600300013 w 642"/>
              <a:gd name="T3" fmla="*/ 972780789 h 643"/>
              <a:gd name="T4" fmla="*/ 1570058138 w 642"/>
              <a:gd name="T5" fmla="*/ 1088708033 h 643"/>
              <a:gd name="T6" fmla="*/ 1519655013 w 642"/>
              <a:gd name="T7" fmla="*/ 1194554648 h 643"/>
              <a:gd name="T8" fmla="*/ 1456650313 w 642"/>
              <a:gd name="T9" fmla="*/ 1295360947 h 643"/>
              <a:gd name="T10" fmla="*/ 1378526263 w 642"/>
              <a:gd name="T11" fmla="*/ 1381046301 h 643"/>
              <a:gd name="T12" fmla="*/ 1292840950 w 642"/>
              <a:gd name="T13" fmla="*/ 1459171977 h 643"/>
              <a:gd name="T14" fmla="*/ 1192034700 w 642"/>
              <a:gd name="T15" fmla="*/ 1522175121 h 643"/>
              <a:gd name="T16" fmla="*/ 1086188138 w 642"/>
              <a:gd name="T17" fmla="*/ 1570058907 h 643"/>
              <a:gd name="T18" fmla="*/ 972780313 w 642"/>
              <a:gd name="T19" fmla="*/ 1602820160 h 643"/>
              <a:gd name="T20" fmla="*/ 849293450 w 642"/>
              <a:gd name="T21" fmla="*/ 1620462056 h 643"/>
              <a:gd name="T22" fmla="*/ 766127500 w 642"/>
              <a:gd name="T23" fmla="*/ 1620462056 h 643"/>
              <a:gd name="T24" fmla="*/ 645160000 w 642"/>
              <a:gd name="T25" fmla="*/ 1602820160 h 643"/>
              <a:gd name="T26" fmla="*/ 529232813 w 642"/>
              <a:gd name="T27" fmla="*/ 1570058907 h 643"/>
              <a:gd name="T28" fmla="*/ 423386250 w 642"/>
              <a:gd name="T29" fmla="*/ 1522175121 h 643"/>
              <a:gd name="T30" fmla="*/ 322580000 w 642"/>
              <a:gd name="T31" fmla="*/ 1459171977 h 643"/>
              <a:gd name="T32" fmla="*/ 236894688 w 642"/>
              <a:gd name="T33" fmla="*/ 1381046301 h 643"/>
              <a:gd name="T34" fmla="*/ 158770638 w 642"/>
              <a:gd name="T35" fmla="*/ 1295360947 h 643"/>
              <a:gd name="T36" fmla="*/ 95765938 w 642"/>
              <a:gd name="T37" fmla="*/ 1194554648 h 643"/>
              <a:gd name="T38" fmla="*/ 47883763 w 642"/>
              <a:gd name="T39" fmla="*/ 1088708033 h 643"/>
              <a:gd name="T40" fmla="*/ 15120938 w 642"/>
              <a:gd name="T41" fmla="*/ 972780789 h 643"/>
              <a:gd name="T42" fmla="*/ 0 w 642"/>
              <a:gd name="T43" fmla="*/ 854334181 h 643"/>
              <a:gd name="T44" fmla="*/ 0 w 642"/>
              <a:gd name="T45" fmla="*/ 768648827 h 643"/>
              <a:gd name="T46" fmla="*/ 15120938 w 642"/>
              <a:gd name="T47" fmla="*/ 645160316 h 643"/>
              <a:gd name="T48" fmla="*/ 47883763 w 642"/>
              <a:gd name="T49" fmla="*/ 531754023 h 643"/>
              <a:gd name="T50" fmla="*/ 95765938 w 642"/>
              <a:gd name="T51" fmla="*/ 425907409 h 643"/>
              <a:gd name="T52" fmla="*/ 158770638 w 642"/>
              <a:gd name="T53" fmla="*/ 325101109 h 643"/>
              <a:gd name="T54" fmla="*/ 236894688 w 642"/>
              <a:gd name="T55" fmla="*/ 239415755 h 643"/>
              <a:gd name="T56" fmla="*/ 322580000 w 642"/>
              <a:gd name="T57" fmla="*/ 161290079 h 643"/>
              <a:gd name="T58" fmla="*/ 423386250 w 642"/>
              <a:gd name="T59" fmla="*/ 98286936 h 643"/>
              <a:gd name="T60" fmla="*/ 529232813 w 642"/>
              <a:gd name="T61" fmla="*/ 47883786 h 643"/>
              <a:gd name="T62" fmla="*/ 645160000 w 642"/>
              <a:gd name="T63" fmla="*/ 17641896 h 643"/>
              <a:gd name="T64" fmla="*/ 766127500 w 642"/>
              <a:gd name="T65" fmla="*/ 0 h 643"/>
              <a:gd name="T66" fmla="*/ 849293450 w 642"/>
              <a:gd name="T67" fmla="*/ 0 h 643"/>
              <a:gd name="T68" fmla="*/ 972780313 w 642"/>
              <a:gd name="T69" fmla="*/ 17641896 h 643"/>
              <a:gd name="T70" fmla="*/ 1086188138 w 642"/>
              <a:gd name="T71" fmla="*/ 47883786 h 643"/>
              <a:gd name="T72" fmla="*/ 1192034700 w 642"/>
              <a:gd name="T73" fmla="*/ 98286936 h 643"/>
              <a:gd name="T74" fmla="*/ 1292840950 w 642"/>
              <a:gd name="T75" fmla="*/ 161290079 h 643"/>
              <a:gd name="T76" fmla="*/ 1378526263 w 642"/>
              <a:gd name="T77" fmla="*/ 239415755 h 643"/>
              <a:gd name="T78" fmla="*/ 1456650313 w 642"/>
              <a:gd name="T79" fmla="*/ 325101109 h 643"/>
              <a:gd name="T80" fmla="*/ 1519655013 w 642"/>
              <a:gd name="T81" fmla="*/ 425907409 h 643"/>
              <a:gd name="T82" fmla="*/ 1570058138 w 642"/>
              <a:gd name="T83" fmla="*/ 531754023 h 643"/>
              <a:gd name="T84" fmla="*/ 1600300013 w 642"/>
              <a:gd name="T85" fmla="*/ 645160316 h 643"/>
              <a:gd name="T86" fmla="*/ 1617940313 w 642"/>
              <a:gd name="T87" fmla="*/ 768648827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FF4664"/>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endParaRPr lang="zh-CN" altLang="en-US"/>
          </a:p>
        </p:txBody>
      </p:sp>
      <p:sp>
        <p:nvSpPr>
          <p:cNvPr id="24589" name="Freeform 8"/>
          <p:cNvSpPr>
            <a:spLocks noChangeArrowheads="1"/>
          </p:cNvSpPr>
          <p:nvPr/>
        </p:nvSpPr>
        <p:spPr bwMode="auto">
          <a:xfrm>
            <a:off x="7939088" y="2682875"/>
            <a:ext cx="1020762" cy="1020763"/>
          </a:xfrm>
          <a:custGeom>
            <a:avLst/>
            <a:gdLst>
              <a:gd name="T0" fmla="*/ 1620458881 w 643"/>
              <a:gd name="T1" fmla="*/ 854334181 h 643"/>
              <a:gd name="T2" fmla="*/ 1602818590 w 643"/>
              <a:gd name="T3" fmla="*/ 975301740 h 643"/>
              <a:gd name="T4" fmla="*/ 1570055781 w 643"/>
              <a:gd name="T5" fmla="*/ 1088708033 h 643"/>
              <a:gd name="T6" fmla="*/ 1522173629 w 643"/>
              <a:gd name="T7" fmla="*/ 1194554648 h 643"/>
              <a:gd name="T8" fmla="*/ 1459168960 w 643"/>
              <a:gd name="T9" fmla="*/ 1295360947 h 643"/>
              <a:gd name="T10" fmla="*/ 1383564310 w 643"/>
              <a:gd name="T11" fmla="*/ 1383567253 h 643"/>
              <a:gd name="T12" fmla="*/ 1295359678 w 643"/>
              <a:gd name="T13" fmla="*/ 1459171977 h 643"/>
              <a:gd name="T14" fmla="*/ 1197072839 w 643"/>
              <a:gd name="T15" fmla="*/ 1522175121 h 643"/>
              <a:gd name="T16" fmla="*/ 1088706967 w 643"/>
              <a:gd name="T17" fmla="*/ 1572578270 h 643"/>
              <a:gd name="T18" fmla="*/ 972779836 w 643"/>
              <a:gd name="T19" fmla="*/ 1602820160 h 643"/>
              <a:gd name="T20" fmla="*/ 851812395 w 643"/>
              <a:gd name="T21" fmla="*/ 1620462056 h 643"/>
              <a:gd name="T22" fmla="*/ 768646486 w 643"/>
              <a:gd name="T23" fmla="*/ 1620462056 h 643"/>
              <a:gd name="T24" fmla="*/ 645159684 w 643"/>
              <a:gd name="T25" fmla="*/ 1602820160 h 643"/>
              <a:gd name="T26" fmla="*/ 531751915 w 643"/>
              <a:gd name="T27" fmla="*/ 1572578270 h 643"/>
              <a:gd name="T28" fmla="*/ 425905404 w 643"/>
              <a:gd name="T29" fmla="*/ 1522175121 h 643"/>
              <a:gd name="T30" fmla="*/ 325099203 w 643"/>
              <a:gd name="T31" fmla="*/ 1459171977 h 643"/>
              <a:gd name="T32" fmla="*/ 239413933 w 643"/>
              <a:gd name="T33" fmla="*/ 1383567253 h 643"/>
              <a:gd name="T34" fmla="*/ 161289921 w 643"/>
              <a:gd name="T35" fmla="*/ 1295360947 h 643"/>
              <a:gd name="T36" fmla="*/ 98285252 w 643"/>
              <a:gd name="T37" fmla="*/ 1194554648 h 643"/>
              <a:gd name="T38" fmla="*/ 47882152 w 643"/>
              <a:gd name="T39" fmla="*/ 1088708033 h 643"/>
              <a:gd name="T40" fmla="*/ 17640291 w 643"/>
              <a:gd name="T41" fmla="*/ 975301740 h 643"/>
              <a:gd name="T42" fmla="*/ 0 w 643"/>
              <a:gd name="T43" fmla="*/ 854334181 h 643"/>
              <a:gd name="T44" fmla="*/ 0 w 643"/>
              <a:gd name="T45" fmla="*/ 771168190 h 643"/>
              <a:gd name="T46" fmla="*/ 17640291 w 643"/>
              <a:gd name="T47" fmla="*/ 647681267 h 643"/>
              <a:gd name="T48" fmla="*/ 47882152 w 643"/>
              <a:gd name="T49" fmla="*/ 531754023 h 643"/>
              <a:gd name="T50" fmla="*/ 98285252 w 643"/>
              <a:gd name="T51" fmla="*/ 425907409 h 643"/>
              <a:gd name="T52" fmla="*/ 161289921 w 643"/>
              <a:gd name="T53" fmla="*/ 325101109 h 643"/>
              <a:gd name="T54" fmla="*/ 239413933 w 643"/>
              <a:gd name="T55" fmla="*/ 239415755 h 643"/>
              <a:gd name="T56" fmla="*/ 325099203 w 643"/>
              <a:gd name="T57" fmla="*/ 161290079 h 643"/>
              <a:gd name="T58" fmla="*/ 425905404 w 643"/>
              <a:gd name="T59" fmla="*/ 98286936 h 643"/>
              <a:gd name="T60" fmla="*/ 531751915 w 643"/>
              <a:gd name="T61" fmla="*/ 50403150 h 643"/>
              <a:gd name="T62" fmla="*/ 645159684 w 643"/>
              <a:gd name="T63" fmla="*/ 17641896 h 643"/>
              <a:gd name="T64" fmla="*/ 768646486 w 643"/>
              <a:gd name="T65" fmla="*/ 0 h 643"/>
              <a:gd name="T66" fmla="*/ 851812395 w 643"/>
              <a:gd name="T67" fmla="*/ 0 h 643"/>
              <a:gd name="T68" fmla="*/ 972779836 w 643"/>
              <a:gd name="T69" fmla="*/ 17641896 h 643"/>
              <a:gd name="T70" fmla="*/ 1088706967 w 643"/>
              <a:gd name="T71" fmla="*/ 50403150 h 643"/>
              <a:gd name="T72" fmla="*/ 1197072839 w 643"/>
              <a:gd name="T73" fmla="*/ 98286936 h 643"/>
              <a:gd name="T74" fmla="*/ 1295359678 w 643"/>
              <a:gd name="T75" fmla="*/ 161290079 h 643"/>
              <a:gd name="T76" fmla="*/ 1383564310 w 643"/>
              <a:gd name="T77" fmla="*/ 239415755 h 643"/>
              <a:gd name="T78" fmla="*/ 1459168960 w 643"/>
              <a:gd name="T79" fmla="*/ 325101109 h 643"/>
              <a:gd name="T80" fmla="*/ 1522173629 w 643"/>
              <a:gd name="T81" fmla="*/ 425907409 h 643"/>
              <a:gd name="T82" fmla="*/ 1570055781 w 643"/>
              <a:gd name="T83" fmla="*/ 531754023 h 643"/>
              <a:gd name="T84" fmla="*/ 1602818590 w 643"/>
              <a:gd name="T85" fmla="*/ 647681267 h 643"/>
              <a:gd name="T86" fmla="*/ 1620458881 w 643"/>
              <a:gd name="T87" fmla="*/ 77116819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close/>
              </a:path>
            </a:pathLst>
          </a:custGeom>
          <a:solidFill>
            <a:srgbClr val="FFA146"/>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endParaRPr lang="zh-CN" altLang="en-US"/>
          </a:p>
        </p:txBody>
      </p:sp>
      <p:sp>
        <p:nvSpPr>
          <p:cNvPr id="24590" name="Freeform 9"/>
          <p:cNvSpPr>
            <a:spLocks noChangeArrowheads="1"/>
          </p:cNvSpPr>
          <p:nvPr/>
        </p:nvSpPr>
        <p:spPr bwMode="auto">
          <a:xfrm>
            <a:off x="6367463" y="2844800"/>
            <a:ext cx="1020762" cy="1020763"/>
          </a:xfrm>
          <a:custGeom>
            <a:avLst/>
            <a:gdLst>
              <a:gd name="T0" fmla="*/ 1620458881 w 643"/>
              <a:gd name="T1" fmla="*/ 854334181 h 643"/>
              <a:gd name="T2" fmla="*/ 1602818590 w 643"/>
              <a:gd name="T3" fmla="*/ 975301740 h 643"/>
              <a:gd name="T4" fmla="*/ 1570055781 w 643"/>
              <a:gd name="T5" fmla="*/ 1088708033 h 643"/>
              <a:gd name="T6" fmla="*/ 1522173629 w 643"/>
              <a:gd name="T7" fmla="*/ 1194554648 h 643"/>
              <a:gd name="T8" fmla="*/ 1459168960 w 643"/>
              <a:gd name="T9" fmla="*/ 1295360947 h 643"/>
              <a:gd name="T10" fmla="*/ 1381044949 w 643"/>
              <a:gd name="T11" fmla="*/ 1383567253 h 643"/>
              <a:gd name="T12" fmla="*/ 1295359678 w 643"/>
              <a:gd name="T13" fmla="*/ 1459171977 h 643"/>
              <a:gd name="T14" fmla="*/ 1194553477 w 643"/>
              <a:gd name="T15" fmla="*/ 1522175121 h 643"/>
              <a:gd name="T16" fmla="*/ 1088706967 w 643"/>
              <a:gd name="T17" fmla="*/ 1572578270 h 643"/>
              <a:gd name="T18" fmla="*/ 975299197 w 643"/>
              <a:gd name="T19" fmla="*/ 1602820160 h 643"/>
              <a:gd name="T20" fmla="*/ 854331757 w 643"/>
              <a:gd name="T21" fmla="*/ 1620462056 h 643"/>
              <a:gd name="T22" fmla="*/ 771167435 w 643"/>
              <a:gd name="T23" fmla="*/ 1620462056 h 643"/>
              <a:gd name="T24" fmla="*/ 647679045 w 643"/>
              <a:gd name="T25" fmla="*/ 1602820160 h 643"/>
              <a:gd name="T26" fmla="*/ 531751915 w 643"/>
              <a:gd name="T27" fmla="*/ 1572578270 h 643"/>
              <a:gd name="T28" fmla="*/ 425905404 w 643"/>
              <a:gd name="T29" fmla="*/ 1522175121 h 643"/>
              <a:gd name="T30" fmla="*/ 325099203 w 643"/>
              <a:gd name="T31" fmla="*/ 1459171977 h 643"/>
              <a:gd name="T32" fmla="*/ 239413933 w 643"/>
              <a:gd name="T33" fmla="*/ 1383567253 h 643"/>
              <a:gd name="T34" fmla="*/ 161289921 w 643"/>
              <a:gd name="T35" fmla="*/ 1295360947 h 643"/>
              <a:gd name="T36" fmla="*/ 98285252 w 643"/>
              <a:gd name="T37" fmla="*/ 1194554648 h 643"/>
              <a:gd name="T38" fmla="*/ 50403100 w 643"/>
              <a:gd name="T39" fmla="*/ 1088708033 h 643"/>
              <a:gd name="T40" fmla="*/ 17640291 w 643"/>
              <a:gd name="T41" fmla="*/ 975301740 h 643"/>
              <a:gd name="T42" fmla="*/ 0 w 643"/>
              <a:gd name="T43" fmla="*/ 854334181 h 643"/>
              <a:gd name="T44" fmla="*/ 0 w 643"/>
              <a:gd name="T45" fmla="*/ 771168190 h 643"/>
              <a:gd name="T46" fmla="*/ 17640291 w 643"/>
              <a:gd name="T47" fmla="*/ 647681267 h 643"/>
              <a:gd name="T48" fmla="*/ 50403100 w 643"/>
              <a:gd name="T49" fmla="*/ 531754023 h 643"/>
              <a:gd name="T50" fmla="*/ 98285252 w 643"/>
              <a:gd name="T51" fmla="*/ 425907409 h 643"/>
              <a:gd name="T52" fmla="*/ 161289921 w 643"/>
              <a:gd name="T53" fmla="*/ 325101109 h 643"/>
              <a:gd name="T54" fmla="*/ 239413933 w 643"/>
              <a:gd name="T55" fmla="*/ 239415755 h 643"/>
              <a:gd name="T56" fmla="*/ 325099203 w 643"/>
              <a:gd name="T57" fmla="*/ 161290079 h 643"/>
              <a:gd name="T58" fmla="*/ 425905404 w 643"/>
              <a:gd name="T59" fmla="*/ 98286936 h 643"/>
              <a:gd name="T60" fmla="*/ 531751915 w 643"/>
              <a:gd name="T61" fmla="*/ 50403150 h 643"/>
              <a:gd name="T62" fmla="*/ 647679045 w 643"/>
              <a:gd name="T63" fmla="*/ 17641896 h 643"/>
              <a:gd name="T64" fmla="*/ 771167435 w 643"/>
              <a:gd name="T65" fmla="*/ 0 h 643"/>
              <a:gd name="T66" fmla="*/ 854331757 w 643"/>
              <a:gd name="T67" fmla="*/ 0 h 643"/>
              <a:gd name="T68" fmla="*/ 975299197 w 643"/>
              <a:gd name="T69" fmla="*/ 17641896 h 643"/>
              <a:gd name="T70" fmla="*/ 1088706967 w 643"/>
              <a:gd name="T71" fmla="*/ 50403150 h 643"/>
              <a:gd name="T72" fmla="*/ 1194553477 w 643"/>
              <a:gd name="T73" fmla="*/ 98286936 h 643"/>
              <a:gd name="T74" fmla="*/ 1295359678 w 643"/>
              <a:gd name="T75" fmla="*/ 161290079 h 643"/>
              <a:gd name="T76" fmla="*/ 1381044949 w 643"/>
              <a:gd name="T77" fmla="*/ 239415755 h 643"/>
              <a:gd name="T78" fmla="*/ 1459168960 w 643"/>
              <a:gd name="T79" fmla="*/ 325101109 h 643"/>
              <a:gd name="T80" fmla="*/ 1522173629 w 643"/>
              <a:gd name="T81" fmla="*/ 425907409 h 643"/>
              <a:gd name="T82" fmla="*/ 1570055781 w 643"/>
              <a:gd name="T83" fmla="*/ 531754023 h 643"/>
              <a:gd name="T84" fmla="*/ 1602818590 w 643"/>
              <a:gd name="T85" fmla="*/ 647681267 h 643"/>
              <a:gd name="T86" fmla="*/ 1620458881 w 643"/>
              <a:gd name="T87" fmla="*/ 77116819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22F2CC"/>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endParaRPr lang="zh-CN" altLang="en-US"/>
          </a:p>
        </p:txBody>
      </p:sp>
      <p:sp>
        <p:nvSpPr>
          <p:cNvPr id="24591" name="TextBox 15"/>
          <p:cNvSpPr>
            <a:spLocks noChangeArrowheads="1"/>
          </p:cNvSpPr>
          <p:nvPr/>
        </p:nvSpPr>
        <p:spPr bwMode="auto">
          <a:xfrm>
            <a:off x="3114675" y="1001713"/>
            <a:ext cx="12541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2" name="TextBox 15"/>
          <p:cNvSpPr>
            <a:spLocks noChangeArrowheads="1"/>
          </p:cNvSpPr>
          <p:nvPr/>
        </p:nvSpPr>
        <p:spPr bwMode="auto">
          <a:xfrm>
            <a:off x="4681538" y="12049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3" name="TextBox 15"/>
          <p:cNvSpPr>
            <a:spLocks noChangeArrowheads="1"/>
          </p:cNvSpPr>
          <p:nvPr/>
        </p:nvSpPr>
        <p:spPr bwMode="auto">
          <a:xfrm>
            <a:off x="6249988" y="12049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4" name="TextBox 15"/>
          <p:cNvSpPr>
            <a:spLocks noChangeArrowheads="1"/>
          </p:cNvSpPr>
          <p:nvPr/>
        </p:nvSpPr>
        <p:spPr bwMode="auto">
          <a:xfrm>
            <a:off x="7821613" y="10017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5" name="TextBox 15"/>
          <p:cNvSpPr>
            <a:spLocks noChangeArrowheads="1"/>
          </p:cNvSpPr>
          <p:nvPr/>
        </p:nvSpPr>
        <p:spPr bwMode="auto">
          <a:xfrm>
            <a:off x="2346325" y="4806950"/>
            <a:ext cx="804227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25610" name="图表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409575"/>
            <a:ext cx="911225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Box 15"/>
          <p:cNvSpPr>
            <a:spLocks noChangeArrowheads="1"/>
          </p:cNvSpPr>
          <p:nvPr/>
        </p:nvSpPr>
        <p:spPr bwMode="auto">
          <a:xfrm>
            <a:off x="2147888" y="5211763"/>
            <a:ext cx="80438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25612" name="矩形 66"/>
          <p:cNvSpPr>
            <a:spLocks noChangeArrowheads="1"/>
          </p:cNvSpPr>
          <p:nvPr/>
        </p:nvSpPr>
        <p:spPr bwMode="auto">
          <a:xfrm>
            <a:off x="4029075" y="4549775"/>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800" b="1">
                <a:solidFill>
                  <a:srgbClr val="3D6869"/>
                </a:solidFill>
                <a:latin typeface="微软雅黑" pitchFamily="34" charset="-122"/>
                <a:ea typeface="微软雅黑" pitchFamily="34" charset="-122"/>
                <a:sym typeface="微软雅黑" pitchFamily="34" charset="-122"/>
              </a:rPr>
              <a:t>这里输入简单的文字概述</a:t>
            </a:r>
            <a:endParaRPr lang="zh-CN" altLang="en-US" sz="2800" b="1">
              <a:solidFill>
                <a:srgbClr val="3D6869"/>
              </a:solidFill>
              <a:latin typeface="Calibri" pitchFamily="34" charset="0"/>
              <a:sym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2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2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2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4" name="椭圆 36"/>
          <p:cNvSpPr>
            <a:spLocks noChangeArrowheads="1"/>
          </p:cNvSpPr>
          <p:nvPr/>
        </p:nvSpPr>
        <p:spPr bwMode="auto">
          <a:xfrm>
            <a:off x="5481638" y="3067050"/>
            <a:ext cx="1724025" cy="1724025"/>
          </a:xfrm>
          <a:prstGeom prst="ellipse">
            <a:avLst/>
          </a:prstGeom>
          <a:solidFill>
            <a:srgbClr val="FFA146"/>
          </a:solidFill>
          <a:ln w="25400">
            <a:solidFill>
              <a:schemeClr val="bg1"/>
            </a:solidFill>
            <a:bevel/>
            <a:headEnd/>
            <a:tailEnd/>
          </a:ln>
        </p:spPr>
        <p:txBody>
          <a:bodyPr lIns="0" tIns="0" rIns="0" bIns="108000" anchor="b"/>
          <a:lstStyle/>
          <a:p>
            <a:pPr algn="ctr">
              <a:buFont typeface="Arial" pitchFamily="34" charset="0"/>
              <a:buNone/>
            </a:pPr>
            <a:r>
              <a:rPr lang="zh-CN" altLang="en-US">
                <a:solidFill>
                  <a:schemeClr val="bg1"/>
                </a:solidFill>
                <a:latin typeface="微软雅黑" pitchFamily="34" charset="-122"/>
                <a:ea typeface="微软雅黑" pitchFamily="34" charset="-122"/>
                <a:sym typeface="微软雅黑" pitchFamily="34" charset="-122"/>
              </a:rPr>
              <a:t>笔记本用户</a:t>
            </a:r>
            <a:endParaRPr lang="zh-CN" altLang="en-US"/>
          </a:p>
        </p:txBody>
      </p:sp>
      <p:sp>
        <p:nvSpPr>
          <p:cNvPr id="26635" name="椭圆 37"/>
          <p:cNvSpPr>
            <a:spLocks noChangeArrowheads="1"/>
          </p:cNvSpPr>
          <p:nvPr/>
        </p:nvSpPr>
        <p:spPr bwMode="auto">
          <a:xfrm>
            <a:off x="8091488" y="3552825"/>
            <a:ext cx="749300" cy="750888"/>
          </a:xfrm>
          <a:prstGeom prst="ellipse">
            <a:avLst/>
          </a:prstGeom>
          <a:solidFill>
            <a:srgbClr val="FF4664"/>
          </a:solidFill>
          <a:ln w="25400">
            <a:solidFill>
              <a:schemeClr val="bg1"/>
            </a:solidFill>
            <a:bevel/>
            <a:headEnd/>
            <a:tailEnd/>
          </a:ln>
        </p:spPr>
        <p:txBody>
          <a:bodyPr lIns="0" tIns="0" rIns="0" bIns="0" anchor="ctr"/>
          <a:lstStyle/>
          <a:p>
            <a:pPr algn="ctr">
              <a:buFont typeface="Arial" pitchFamily="34" charset="0"/>
              <a:buNone/>
            </a:pPr>
            <a:r>
              <a:rPr lang="en-US" altLang="zh-CN" sz="2000">
                <a:solidFill>
                  <a:schemeClr val="bg1"/>
                </a:solidFill>
                <a:latin typeface="微软雅黑" pitchFamily="34" charset="-122"/>
                <a:ea typeface="微软雅黑" pitchFamily="34" charset="-122"/>
                <a:sym typeface="微软雅黑" pitchFamily="34" charset="-122"/>
              </a:rPr>
              <a:t>60</a:t>
            </a:r>
            <a:r>
              <a:rPr lang="en-US" altLang="zh-CN" sz="900">
                <a:solidFill>
                  <a:schemeClr val="bg1"/>
                </a:solidFill>
                <a:latin typeface="微软雅黑" pitchFamily="34" charset="-122"/>
                <a:ea typeface="微软雅黑" pitchFamily="34" charset="-122"/>
                <a:sym typeface="微软雅黑" pitchFamily="34" charset="-122"/>
              </a:rPr>
              <a:t>%</a:t>
            </a:r>
            <a:endParaRPr lang="zh-CN" altLang="en-US" sz="900">
              <a:solidFill>
                <a:schemeClr val="bg1"/>
              </a:solidFill>
              <a:latin typeface="微软雅黑" pitchFamily="34" charset="-122"/>
              <a:ea typeface="微软雅黑" pitchFamily="34" charset="-122"/>
              <a:sym typeface="微软雅黑" pitchFamily="34" charset="-122"/>
            </a:endParaRPr>
          </a:p>
        </p:txBody>
      </p:sp>
      <p:sp>
        <p:nvSpPr>
          <p:cNvPr id="26636" name="椭圆 38"/>
          <p:cNvSpPr>
            <a:spLocks noChangeArrowheads="1"/>
          </p:cNvSpPr>
          <p:nvPr/>
        </p:nvSpPr>
        <p:spPr bwMode="auto">
          <a:xfrm>
            <a:off x="3486150" y="2708275"/>
            <a:ext cx="515938" cy="514350"/>
          </a:xfrm>
          <a:prstGeom prst="ellipse">
            <a:avLst/>
          </a:prstGeom>
          <a:solidFill>
            <a:srgbClr val="22F2CC"/>
          </a:solidFill>
          <a:ln w="25400">
            <a:solidFill>
              <a:schemeClr val="bg1"/>
            </a:solidFill>
            <a:bevel/>
            <a:headEnd/>
            <a:tailEnd/>
          </a:ln>
        </p:spPr>
        <p:txBody>
          <a:bodyPr lIns="0" tIns="0" rIns="0" bIns="0" anchor="ctr"/>
          <a:lstStyle/>
          <a:p>
            <a:pPr algn="ctr">
              <a:buFont typeface="Arial" pitchFamily="34" charset="0"/>
              <a:buNone/>
            </a:pPr>
            <a:r>
              <a:rPr lang="en-US" altLang="zh-CN" sz="1600">
                <a:solidFill>
                  <a:schemeClr val="bg1"/>
                </a:solidFill>
                <a:latin typeface="微软雅黑" pitchFamily="34" charset="-122"/>
                <a:ea typeface="微软雅黑" pitchFamily="34" charset="-122"/>
                <a:sym typeface="微软雅黑" pitchFamily="34" charset="-122"/>
              </a:rPr>
              <a:t>40</a:t>
            </a:r>
            <a:r>
              <a:rPr lang="en-US" altLang="zh-CN" sz="700">
                <a:solidFill>
                  <a:schemeClr val="bg1"/>
                </a:solidFill>
                <a:latin typeface="微软雅黑" pitchFamily="34" charset="-122"/>
                <a:ea typeface="微软雅黑" pitchFamily="34" charset="-122"/>
                <a:sym typeface="微软雅黑" pitchFamily="34" charset="-122"/>
              </a:rPr>
              <a:t>%</a:t>
            </a:r>
            <a:endParaRPr lang="zh-CN" altLang="en-US" sz="700">
              <a:solidFill>
                <a:schemeClr val="bg1"/>
              </a:solidFill>
              <a:latin typeface="微软雅黑" pitchFamily="34" charset="-122"/>
              <a:ea typeface="微软雅黑" pitchFamily="34" charset="-122"/>
              <a:sym typeface="微软雅黑" pitchFamily="34" charset="-122"/>
            </a:endParaRPr>
          </a:p>
        </p:txBody>
      </p:sp>
      <p:cxnSp>
        <p:nvCxnSpPr>
          <p:cNvPr id="26637" name="直接连接符 39"/>
          <p:cNvCxnSpPr>
            <a:cxnSpLocks noChangeShapeType="1"/>
            <a:stCxn id="26634" idx="6"/>
            <a:endCxn id="26635" idx="2"/>
          </p:cNvCxnSpPr>
          <p:nvPr/>
        </p:nvCxnSpPr>
        <p:spPr bwMode="auto">
          <a:xfrm flipV="1">
            <a:off x="7205663" y="3930650"/>
            <a:ext cx="885825" cy="0"/>
          </a:xfrm>
          <a:prstGeom prst="line">
            <a:avLst/>
          </a:prstGeom>
          <a:noFill/>
          <a:ln w="6350">
            <a:solidFill>
              <a:srgbClr val="FFA146"/>
            </a:solidFill>
            <a:bevel/>
            <a:headEnd/>
            <a:tailEnd/>
          </a:ln>
          <a:extLst>
            <a:ext uri="{909E8E84-426E-40DD-AFC4-6F175D3DCCD1}">
              <a14:hiddenFill xmlns:a14="http://schemas.microsoft.com/office/drawing/2010/main">
                <a:noFill/>
              </a14:hiddenFill>
            </a:ext>
          </a:extLst>
        </p:spPr>
      </p:cxnSp>
      <p:cxnSp>
        <p:nvCxnSpPr>
          <p:cNvPr id="26638" name="直接连接符 40"/>
          <p:cNvCxnSpPr>
            <a:cxnSpLocks noChangeShapeType="1"/>
            <a:stCxn id="26639" idx="2"/>
            <a:endCxn id="26636" idx="6"/>
          </p:cNvCxnSpPr>
          <p:nvPr/>
        </p:nvCxnSpPr>
        <p:spPr bwMode="auto">
          <a:xfrm flipH="1">
            <a:off x="4002088" y="2965450"/>
            <a:ext cx="1112837" cy="1588"/>
          </a:xfrm>
          <a:prstGeom prst="line">
            <a:avLst/>
          </a:prstGeom>
          <a:noFill/>
          <a:ln w="6350">
            <a:solidFill>
              <a:srgbClr val="3D6869"/>
            </a:solidFill>
            <a:bevel/>
            <a:headEnd/>
            <a:tailEnd/>
          </a:ln>
          <a:extLst>
            <a:ext uri="{909E8E84-426E-40DD-AFC4-6F175D3DCCD1}">
              <a14:hiddenFill xmlns:a14="http://schemas.microsoft.com/office/drawing/2010/main">
                <a:noFill/>
              </a14:hiddenFill>
            </a:ext>
          </a:extLst>
        </p:spPr>
      </p:cxnSp>
      <p:sp>
        <p:nvSpPr>
          <p:cNvPr id="26639" name="椭圆 35"/>
          <p:cNvSpPr>
            <a:spLocks noChangeArrowheads="1"/>
          </p:cNvSpPr>
          <p:nvPr/>
        </p:nvSpPr>
        <p:spPr bwMode="auto">
          <a:xfrm>
            <a:off x="5114925" y="2222500"/>
            <a:ext cx="1490663" cy="1489075"/>
          </a:xfrm>
          <a:prstGeom prst="ellipse">
            <a:avLst/>
          </a:prstGeom>
          <a:solidFill>
            <a:srgbClr val="3D6869"/>
          </a:solidFill>
          <a:ln w="25400">
            <a:solidFill>
              <a:schemeClr val="bg1"/>
            </a:solidFill>
            <a:bevel/>
            <a:headEnd/>
            <a:tailEnd/>
          </a:ln>
        </p:spPr>
        <p:txBody>
          <a:bodyPr lIns="0" tIns="0" rIns="0" bIns="108000" anchor="b"/>
          <a:lstStyle/>
          <a:p>
            <a:pPr algn="ctr">
              <a:buFont typeface="Arial" pitchFamily="34" charset="0"/>
              <a:buNone/>
            </a:pPr>
            <a:r>
              <a:rPr lang="zh-CN" altLang="en-US">
                <a:solidFill>
                  <a:schemeClr val="bg1"/>
                </a:solidFill>
                <a:latin typeface="微软雅黑" pitchFamily="34" charset="-122"/>
                <a:ea typeface="微软雅黑" pitchFamily="34" charset="-122"/>
                <a:sym typeface="微软雅黑" pitchFamily="34" charset="-122"/>
              </a:rPr>
              <a:t>手机用户</a:t>
            </a:r>
            <a:endParaRPr lang="zh-CN" altLang="en-US"/>
          </a:p>
        </p:txBody>
      </p:sp>
      <p:sp>
        <p:nvSpPr>
          <p:cNvPr id="26640" name="KSO_Shape"/>
          <p:cNvSpPr>
            <a:spLocks noChangeArrowheads="1"/>
          </p:cNvSpPr>
          <p:nvPr/>
        </p:nvSpPr>
        <p:spPr bwMode="auto">
          <a:xfrm>
            <a:off x="5768975" y="2454275"/>
            <a:ext cx="220663" cy="415925"/>
          </a:xfrm>
          <a:custGeom>
            <a:avLst/>
            <a:gdLst>
              <a:gd name="T0" fmla="*/ 758628729 w 2938"/>
              <a:gd name="T1" fmla="*/ 13784318 h 5511"/>
              <a:gd name="T2" fmla="*/ 507051804 w 2938"/>
              <a:gd name="T3" fmla="*/ 90571952 h 5511"/>
              <a:gd name="T4" fmla="*/ 292530566 w 2938"/>
              <a:gd name="T5" fmla="*/ 236275362 h 5511"/>
              <a:gd name="T6" fmla="*/ 128710520 w 2938"/>
              <a:gd name="T7" fmla="*/ 439075366 h 5511"/>
              <a:gd name="T8" fmla="*/ 27302427 w 2938"/>
              <a:gd name="T9" fmla="*/ 679286733 h 5511"/>
              <a:gd name="T10" fmla="*/ 0 w 2938"/>
              <a:gd name="T11" fmla="*/ 2147483647 h 5511"/>
              <a:gd name="T12" fmla="*/ 27302427 w 2938"/>
              <a:gd name="T13" fmla="*/ 2147483647 h 5511"/>
              <a:gd name="T14" fmla="*/ 128710520 w 2938"/>
              <a:gd name="T15" fmla="*/ 2147483647 h 5511"/>
              <a:gd name="T16" fmla="*/ 292530566 w 2938"/>
              <a:gd name="T17" fmla="*/ 2147483647 h 5511"/>
              <a:gd name="T18" fmla="*/ 507051804 w 2938"/>
              <a:gd name="T19" fmla="*/ 2147483647 h 5511"/>
              <a:gd name="T20" fmla="*/ 758628729 w 2938"/>
              <a:gd name="T21" fmla="*/ 2147483647 h 5511"/>
              <a:gd name="T22" fmla="*/ 2147483647 w 2938"/>
              <a:gd name="T23" fmla="*/ 2147483647 h 5511"/>
              <a:gd name="T24" fmla="*/ 2147483647 w 2938"/>
              <a:gd name="T25" fmla="*/ 2147483647 h 5511"/>
              <a:gd name="T26" fmla="*/ 2147483647 w 2938"/>
              <a:gd name="T27" fmla="*/ 2147483647 h 5511"/>
              <a:gd name="T28" fmla="*/ 2147483647 w 2938"/>
              <a:gd name="T29" fmla="*/ 2147483647 h 5511"/>
              <a:gd name="T30" fmla="*/ 2147483647 w 2938"/>
              <a:gd name="T31" fmla="*/ 2147483647 h 5511"/>
              <a:gd name="T32" fmla="*/ 2147483647 w 2938"/>
              <a:gd name="T33" fmla="*/ 2147483647 h 5511"/>
              <a:gd name="T34" fmla="*/ 2147483647 w 2938"/>
              <a:gd name="T35" fmla="*/ 767887814 h 5511"/>
              <a:gd name="T36" fmla="*/ 2147483647 w 2938"/>
              <a:gd name="T37" fmla="*/ 513892205 h 5511"/>
              <a:gd name="T38" fmla="*/ 2147483647 w 2938"/>
              <a:gd name="T39" fmla="*/ 299278679 h 5511"/>
              <a:gd name="T40" fmla="*/ 2147483647 w 2938"/>
              <a:gd name="T41" fmla="*/ 131919168 h 5511"/>
              <a:gd name="T42" fmla="*/ 2147483647 w 2938"/>
              <a:gd name="T43" fmla="*/ 31504489 h 5511"/>
              <a:gd name="T44" fmla="*/ 2147483647 w 2938"/>
              <a:gd name="T45" fmla="*/ 726540598 h 5511"/>
              <a:gd name="T46" fmla="*/ 2147483647 w 2938"/>
              <a:gd name="T47" fmla="*/ 740324915 h 5511"/>
              <a:gd name="T48" fmla="*/ 2147483647 w 2938"/>
              <a:gd name="T49" fmla="*/ 803328307 h 5511"/>
              <a:gd name="T50" fmla="*/ 2147483647 w 2938"/>
              <a:gd name="T51" fmla="*/ 905713706 h 5511"/>
              <a:gd name="T52" fmla="*/ 2147483647 w 2938"/>
              <a:gd name="T53" fmla="*/ 992349729 h 5511"/>
              <a:gd name="T54" fmla="*/ 2147483647 w 2938"/>
              <a:gd name="T55" fmla="*/ 1065201434 h 5511"/>
              <a:gd name="T56" fmla="*/ 2147483647 w 2938"/>
              <a:gd name="T57" fmla="*/ 1086857610 h 5511"/>
              <a:gd name="T58" fmla="*/ 2147483647 w 2938"/>
              <a:gd name="T59" fmla="*/ 1065201434 h 5511"/>
              <a:gd name="T60" fmla="*/ 2147483647 w 2938"/>
              <a:gd name="T61" fmla="*/ 992349729 h 5511"/>
              <a:gd name="T62" fmla="*/ 2147170109 w 2938"/>
              <a:gd name="T63" fmla="*/ 905713706 h 5511"/>
              <a:gd name="T64" fmla="*/ 2147483647 w 2938"/>
              <a:gd name="T65" fmla="*/ 803328307 h 5511"/>
              <a:gd name="T66" fmla="*/ 2147483647 w 2938"/>
              <a:gd name="T67" fmla="*/ 740324915 h 5511"/>
              <a:gd name="T68" fmla="*/ 2147483647 w 2938"/>
              <a:gd name="T69" fmla="*/ 2147483647 h 5511"/>
              <a:gd name="T70" fmla="*/ 2147483647 w 2938"/>
              <a:gd name="T71" fmla="*/ 2147483647 h 5511"/>
              <a:gd name="T72" fmla="*/ 2147483647 w 2938"/>
              <a:gd name="T73" fmla="*/ 2147483647 h 5511"/>
              <a:gd name="T74" fmla="*/ 2147483647 w 2938"/>
              <a:gd name="T75" fmla="*/ 2147483647 h 5511"/>
              <a:gd name="T76" fmla="*/ 2147483647 w 2938"/>
              <a:gd name="T77" fmla="*/ 2147483647 h 5511"/>
              <a:gd name="T78" fmla="*/ 2147483647 w 2938"/>
              <a:gd name="T79" fmla="*/ 2147483647 h 5511"/>
              <a:gd name="T80" fmla="*/ 2147483647 w 2938"/>
              <a:gd name="T81" fmla="*/ 2147483647 h 5511"/>
              <a:gd name="T82" fmla="*/ 2147483647 w 2938"/>
              <a:gd name="T83" fmla="*/ 2147483647 h 5511"/>
              <a:gd name="T84" fmla="*/ 2147483647 w 2938"/>
              <a:gd name="T85" fmla="*/ 2147483647 h 5511"/>
              <a:gd name="T86" fmla="*/ 2147483647 w 2938"/>
              <a:gd name="T87" fmla="*/ 2147483647 h 5511"/>
              <a:gd name="T88" fmla="*/ 2147483647 w 2938"/>
              <a:gd name="T89" fmla="*/ 2147483647 h 5511"/>
              <a:gd name="T90" fmla="*/ 2147483647 w 2938"/>
              <a:gd name="T91" fmla="*/ 2147483647 h 5511"/>
              <a:gd name="T92" fmla="*/ 2147483647 w 2938"/>
              <a:gd name="T93" fmla="*/ 2147483647 h 5511"/>
              <a:gd name="T94" fmla="*/ 2147483647 w 2938"/>
              <a:gd name="T95" fmla="*/ 2147483647 h 5511"/>
              <a:gd name="T96" fmla="*/ 2147483647 w 2938"/>
              <a:gd name="T97" fmla="*/ 2147483647 h 5511"/>
              <a:gd name="T98" fmla="*/ 2147483647 w 2938"/>
              <a:gd name="T99" fmla="*/ 2147483647 h 5511"/>
              <a:gd name="T100" fmla="*/ 2147483647 w 2938"/>
              <a:gd name="T101" fmla="*/ 2147483647 h 5511"/>
              <a:gd name="T102" fmla="*/ 2147483647 w 2938"/>
              <a:gd name="T103" fmla="*/ 2147483647 h 5511"/>
              <a:gd name="T104" fmla="*/ 2147483647 w 2938"/>
              <a:gd name="T105" fmla="*/ 2147483647 h 5511"/>
              <a:gd name="T106" fmla="*/ 2147483647 w 2938"/>
              <a:gd name="T107" fmla="*/ 2147483647 h 5511"/>
              <a:gd name="T108" fmla="*/ 2147483647 w 2938"/>
              <a:gd name="T109" fmla="*/ 2147483647 h 5511"/>
              <a:gd name="T110" fmla="*/ 2147483647 w 2938"/>
              <a:gd name="T111" fmla="*/ 2147483647 h 5511"/>
              <a:gd name="T112" fmla="*/ 2147483647 w 2938"/>
              <a:gd name="T113" fmla="*/ 2147483647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38"/>
              <a:gd name="T172" fmla="*/ 0 h 5511"/>
              <a:gd name="T173" fmla="*/ 2938 w 2938"/>
              <a:gd name="T174" fmla="*/ 5511 h 55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26641" name="KSO_Shape"/>
          <p:cNvSpPr>
            <a:spLocks noChangeArrowheads="1"/>
          </p:cNvSpPr>
          <p:nvPr/>
        </p:nvSpPr>
        <p:spPr bwMode="auto">
          <a:xfrm>
            <a:off x="6135688" y="3730625"/>
            <a:ext cx="414337" cy="307975"/>
          </a:xfrm>
          <a:custGeom>
            <a:avLst/>
            <a:gdLst>
              <a:gd name="T0" fmla="*/ 2147483647 w 257"/>
              <a:gd name="T1" fmla="*/ 2147483647 h 191"/>
              <a:gd name="T2" fmla="*/ 2147483647 w 257"/>
              <a:gd name="T3" fmla="*/ 2147483647 h 191"/>
              <a:gd name="T4" fmla="*/ 2147483647 w 257"/>
              <a:gd name="T5" fmla="*/ 2147483647 h 191"/>
              <a:gd name="T6" fmla="*/ 2147483647 w 257"/>
              <a:gd name="T7" fmla="*/ 2147483647 h 191"/>
              <a:gd name="T8" fmla="*/ 2147483647 w 257"/>
              <a:gd name="T9" fmla="*/ 2147483647 h 191"/>
              <a:gd name="T10" fmla="*/ 2147483647 w 257"/>
              <a:gd name="T11" fmla="*/ 2147483647 h 191"/>
              <a:gd name="T12" fmla="*/ 2147483647 w 257"/>
              <a:gd name="T13" fmla="*/ 2147483647 h 191"/>
              <a:gd name="T14" fmla="*/ 2147483647 w 257"/>
              <a:gd name="T15" fmla="*/ 2147483647 h 191"/>
              <a:gd name="T16" fmla="*/ 2147483647 w 257"/>
              <a:gd name="T17" fmla="*/ 2147483647 h 191"/>
              <a:gd name="T18" fmla="*/ 2147483647 w 257"/>
              <a:gd name="T19" fmla="*/ 2147483647 h 191"/>
              <a:gd name="T20" fmla="*/ 2147483647 w 257"/>
              <a:gd name="T21" fmla="*/ 2147483647 h 191"/>
              <a:gd name="T22" fmla="*/ 2147483647 w 257"/>
              <a:gd name="T23" fmla="*/ 2147483647 h 191"/>
              <a:gd name="T24" fmla="*/ 2147483647 w 257"/>
              <a:gd name="T25" fmla="*/ 2147483647 h 191"/>
              <a:gd name="T26" fmla="*/ 2147483647 w 257"/>
              <a:gd name="T27" fmla="*/ 2147483647 h 191"/>
              <a:gd name="T28" fmla="*/ 2147483647 w 257"/>
              <a:gd name="T29" fmla="*/ 2147483647 h 191"/>
              <a:gd name="T30" fmla="*/ 2147483647 w 257"/>
              <a:gd name="T31" fmla="*/ 2147483647 h 191"/>
              <a:gd name="T32" fmla="*/ 2147483647 w 257"/>
              <a:gd name="T33" fmla="*/ 2147483647 h 191"/>
              <a:gd name="T34" fmla="*/ 2147483647 w 257"/>
              <a:gd name="T35" fmla="*/ 2147483647 h 191"/>
              <a:gd name="T36" fmla="*/ 2147483647 w 257"/>
              <a:gd name="T37" fmla="*/ 2147483647 h 191"/>
              <a:gd name="T38" fmla="*/ 2147483647 w 257"/>
              <a:gd name="T39" fmla="*/ 2147483647 h 191"/>
              <a:gd name="T40" fmla="*/ 2147483647 w 257"/>
              <a:gd name="T41" fmla="*/ 2147483647 h 191"/>
              <a:gd name="T42" fmla="*/ 2147483647 w 257"/>
              <a:gd name="T43" fmla="*/ 2147483647 h 191"/>
              <a:gd name="T44" fmla="*/ 2147483647 w 257"/>
              <a:gd name="T45" fmla="*/ 2147483647 h 191"/>
              <a:gd name="T46" fmla="*/ 2147483647 w 257"/>
              <a:gd name="T47" fmla="*/ 2147483647 h 191"/>
              <a:gd name="T48" fmla="*/ 2147483647 w 257"/>
              <a:gd name="T49" fmla="*/ 2147483647 h 191"/>
              <a:gd name="T50" fmla="*/ 2147483647 w 257"/>
              <a:gd name="T51" fmla="*/ 2147483647 h 191"/>
              <a:gd name="T52" fmla="*/ 2147483647 w 257"/>
              <a:gd name="T53" fmla="*/ 2147483647 h 191"/>
              <a:gd name="T54" fmla="*/ 2147483647 w 257"/>
              <a:gd name="T55" fmla="*/ 2147483647 h 191"/>
              <a:gd name="T56" fmla="*/ 2147483647 w 257"/>
              <a:gd name="T57" fmla="*/ 2147483647 h 191"/>
              <a:gd name="T58" fmla="*/ 2147483647 w 257"/>
              <a:gd name="T59" fmla="*/ 2147483647 h 191"/>
              <a:gd name="T60" fmla="*/ 2147483647 w 257"/>
              <a:gd name="T61" fmla="*/ 2147483647 h 191"/>
              <a:gd name="T62" fmla="*/ 2147483647 w 257"/>
              <a:gd name="T63" fmla="*/ 2147483647 h 191"/>
              <a:gd name="T64" fmla="*/ 2147483647 w 257"/>
              <a:gd name="T65" fmla="*/ 2147483647 h 191"/>
              <a:gd name="T66" fmla="*/ 2147483647 w 257"/>
              <a:gd name="T67" fmla="*/ 2147483647 h 191"/>
              <a:gd name="T68" fmla="*/ 2147483647 w 257"/>
              <a:gd name="T69" fmla="*/ 2147483647 h 191"/>
              <a:gd name="T70" fmla="*/ 2147483647 w 257"/>
              <a:gd name="T71" fmla="*/ 2147483647 h 191"/>
              <a:gd name="T72" fmla="*/ 2147483647 w 257"/>
              <a:gd name="T73" fmla="*/ 2147483647 h 191"/>
              <a:gd name="T74" fmla="*/ 2147483647 w 257"/>
              <a:gd name="T75" fmla="*/ 2147483647 h 191"/>
              <a:gd name="T76" fmla="*/ 2147483647 w 257"/>
              <a:gd name="T77" fmla="*/ 2147483647 h 191"/>
              <a:gd name="T78" fmla="*/ 2147483647 w 257"/>
              <a:gd name="T79" fmla="*/ 2147483647 h 191"/>
              <a:gd name="T80" fmla="*/ 2147483647 w 257"/>
              <a:gd name="T81" fmla="*/ 2147483647 h 191"/>
              <a:gd name="T82" fmla="*/ 2147483647 w 257"/>
              <a:gd name="T83" fmla="*/ 2147483647 h 191"/>
              <a:gd name="T84" fmla="*/ 2147483647 w 257"/>
              <a:gd name="T85" fmla="*/ 2147483647 h 191"/>
              <a:gd name="T86" fmla="*/ 2147483647 w 257"/>
              <a:gd name="T87" fmla="*/ 2147483647 h 191"/>
              <a:gd name="T88" fmla="*/ 2147483647 w 257"/>
              <a:gd name="T89" fmla="*/ 2147483647 h 191"/>
              <a:gd name="T90" fmla="*/ 2147483647 w 257"/>
              <a:gd name="T91" fmla="*/ 2147483647 h 191"/>
              <a:gd name="T92" fmla="*/ 2147483647 w 257"/>
              <a:gd name="T93" fmla="*/ 2147483647 h 191"/>
              <a:gd name="T94" fmla="*/ 2147483647 w 257"/>
              <a:gd name="T95" fmla="*/ 2147483647 h 191"/>
              <a:gd name="T96" fmla="*/ 2147483647 w 257"/>
              <a:gd name="T97" fmla="*/ 2147483647 h 191"/>
              <a:gd name="T98" fmla="*/ 2147483647 w 257"/>
              <a:gd name="T99" fmla="*/ 2147483647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7"/>
              <a:gd name="T151" fmla="*/ 0 h 191"/>
              <a:gd name="T152" fmla="*/ 257 w 257"/>
              <a:gd name="T153" fmla="*/ 191 h 19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540000" anchor="ctr"/>
          <a:lstStyle/>
          <a:p>
            <a:endParaRPr lang="zh-CN" altLang="en-US"/>
          </a:p>
        </p:txBody>
      </p:sp>
      <p:sp>
        <p:nvSpPr>
          <p:cNvPr id="26642" name="TextBox 15"/>
          <p:cNvSpPr>
            <a:spLocks noChangeArrowheads="1"/>
          </p:cNvSpPr>
          <p:nvPr/>
        </p:nvSpPr>
        <p:spPr bwMode="auto">
          <a:xfrm>
            <a:off x="8091488" y="1276350"/>
            <a:ext cx="189706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26643" name="TextBox 4"/>
          <p:cNvSpPr>
            <a:spLocks noChangeArrowheads="1"/>
          </p:cNvSpPr>
          <p:nvPr/>
        </p:nvSpPr>
        <p:spPr bwMode="auto">
          <a:xfrm>
            <a:off x="8181975" y="776288"/>
            <a:ext cx="171608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000" b="1">
                <a:solidFill>
                  <a:srgbClr val="3D6869"/>
                </a:solidFill>
                <a:latin typeface="Franklin Gothic Book" pitchFamily="34" charset="0"/>
                <a:ea typeface="微软雅黑" pitchFamily="34" charset="-122"/>
                <a:sym typeface="Franklin Gothic Book" pitchFamily="34" charset="0"/>
              </a:rPr>
              <a:t>点击添加标题</a:t>
            </a:r>
            <a:endParaRPr lang="en-US" sz="2000" b="1">
              <a:solidFill>
                <a:srgbClr val="3D6869"/>
              </a:solidFill>
              <a:latin typeface="Franklin Gothic Book" pitchFamily="34" charset="0"/>
              <a:ea typeface="微软雅黑" pitchFamily="34" charset="-122"/>
              <a:sym typeface="Franklin Gothic Book" pitchFamily="34" charset="0"/>
            </a:endParaRPr>
          </a:p>
        </p:txBody>
      </p:sp>
      <p:sp>
        <p:nvSpPr>
          <p:cNvPr id="26644" name="TextBox 15"/>
          <p:cNvSpPr>
            <a:spLocks noChangeArrowheads="1"/>
          </p:cNvSpPr>
          <p:nvPr/>
        </p:nvSpPr>
        <p:spPr bwMode="auto">
          <a:xfrm>
            <a:off x="2085975" y="4052888"/>
            <a:ext cx="18970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26645" name="TextBox 4"/>
          <p:cNvSpPr>
            <a:spLocks noChangeArrowheads="1"/>
          </p:cNvSpPr>
          <p:nvPr/>
        </p:nvSpPr>
        <p:spPr bwMode="auto">
          <a:xfrm>
            <a:off x="2176463" y="3554413"/>
            <a:ext cx="17160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000" b="1">
                <a:solidFill>
                  <a:srgbClr val="3D6869"/>
                </a:solidFill>
                <a:latin typeface="Franklin Gothic Book" pitchFamily="34" charset="0"/>
                <a:ea typeface="微软雅黑" pitchFamily="34" charset="-122"/>
                <a:sym typeface="Franklin Gothic Book" pitchFamily="34" charset="0"/>
              </a:rPr>
              <a:t>点击添加标题</a:t>
            </a:r>
            <a:endParaRPr lang="en-US" sz="2000" b="1">
              <a:solidFill>
                <a:srgbClr val="3D6869"/>
              </a:solidFill>
              <a:latin typeface="Franklin Gothic Book" pitchFamily="34" charset="0"/>
              <a:ea typeface="微软雅黑" pitchFamily="34" charset="-122"/>
              <a:sym typeface="Franklin Gothic Book" pitchFamily="34"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2"/>
          <p:cNvPicPr>
            <a:picLocks noChangeAspect="1" noChangeArrowheads="1"/>
          </p:cNvPicPr>
          <p:nvPr/>
        </p:nvPicPr>
        <p:blipFill>
          <a:blip r:embed="rId2">
            <a:extLst>
              <a:ext uri="{28A0092B-C50C-407E-A947-70E740481C1C}">
                <a14:useLocalDpi xmlns:a14="http://schemas.microsoft.com/office/drawing/2010/main" val="0"/>
              </a:ext>
            </a:extLst>
          </a:blip>
          <a:srcRect b="73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矩形 3"/>
          <p:cNvSpPr>
            <a:spLocks noChangeArrowheads="1"/>
          </p:cNvSpPr>
          <p:nvPr/>
        </p:nvSpPr>
        <p:spPr bwMode="auto">
          <a:xfrm rot="-1251912">
            <a:off x="2530475" y="1304925"/>
            <a:ext cx="713105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5400" b="1">
                <a:solidFill>
                  <a:schemeClr val="bg1"/>
                </a:solidFill>
                <a:latin typeface="微软雅黑" pitchFamily="34" charset="-122"/>
                <a:ea typeface="微软雅黑" pitchFamily="34" charset="-122"/>
                <a:sym typeface="Times New Roman" pitchFamily="18" charset="0"/>
              </a:rPr>
              <a:t>     </a:t>
            </a:r>
            <a:r>
              <a:rPr lang="en-US" altLang="zh-CN" sz="5400" b="1">
                <a:solidFill>
                  <a:srgbClr val="22F2CC"/>
                </a:solidFill>
                <a:latin typeface="微软雅黑" pitchFamily="34" charset="-122"/>
                <a:ea typeface="微软雅黑" pitchFamily="34" charset="-122"/>
                <a:sym typeface="Times New Roman" pitchFamily="18" charset="0"/>
              </a:rPr>
              <a:t>POWERPOINT</a:t>
            </a:r>
            <a:r>
              <a:rPr lang="en-US" altLang="zh-CN" sz="5400" b="1">
                <a:solidFill>
                  <a:schemeClr val="bg1"/>
                </a:solidFill>
                <a:latin typeface="微软雅黑" pitchFamily="34" charset="-122"/>
                <a:ea typeface="微软雅黑" pitchFamily="34" charset="-122"/>
                <a:sym typeface="Times New Roman" pitchFamily="18" charset="0"/>
              </a:rPr>
              <a:t>  </a:t>
            </a:r>
            <a:endParaRPr lang="zh-CN" altLang="en-US" sz="5400" b="1">
              <a:solidFill>
                <a:schemeClr val="bg1"/>
              </a:solidFill>
              <a:latin typeface="微软雅黑" pitchFamily="34" charset="-122"/>
              <a:ea typeface="微软雅黑" pitchFamily="34" charset="-122"/>
              <a:sym typeface="Times New Roman" pitchFamily="18" charset="0"/>
            </a:endParaRPr>
          </a:p>
          <a:p>
            <a:pPr>
              <a:buFont typeface="Arial" pitchFamily="34" charset="0"/>
              <a:buNone/>
            </a:pPr>
            <a:r>
              <a:rPr lang="en-US" altLang="zh-CN" sz="5400" b="1">
                <a:solidFill>
                  <a:schemeClr val="bg1"/>
                </a:solidFill>
                <a:latin typeface="微软雅黑" pitchFamily="34" charset="-122"/>
                <a:ea typeface="微软雅黑" pitchFamily="34" charset="-122"/>
                <a:sym typeface="Times New Roman" pitchFamily="18" charset="0"/>
              </a:rPr>
              <a:t> </a:t>
            </a:r>
            <a:r>
              <a:rPr lang="en-US" altLang="zh-CN" sz="8800" b="1">
                <a:solidFill>
                  <a:srgbClr val="FFA146"/>
                </a:solidFill>
                <a:latin typeface="微软雅黑" pitchFamily="34" charset="-122"/>
                <a:ea typeface="微软雅黑" pitchFamily="34" charset="-122"/>
                <a:sym typeface="Times New Roman" pitchFamily="18" charset="0"/>
              </a:rPr>
              <a:t>TEMPLATES</a:t>
            </a:r>
            <a:endParaRPr lang="zh-CN" altLang="en-US"/>
          </a:p>
        </p:txBody>
      </p:sp>
      <p:sp>
        <p:nvSpPr>
          <p:cNvPr id="27652" name="文本框 4"/>
          <p:cNvSpPr>
            <a:spLocks noChangeArrowheads="1"/>
          </p:cNvSpPr>
          <p:nvPr/>
        </p:nvSpPr>
        <p:spPr bwMode="auto">
          <a:xfrm rot="-1251914">
            <a:off x="5600700" y="3567113"/>
            <a:ext cx="2290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  汇报人： 哎呀小小草 </a:t>
            </a:r>
            <a:endParaRPr lang="en-US" sz="16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   </a:t>
            </a:r>
            <a:endParaRPr lang="en-US" sz="16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汇报时间： </a:t>
            </a:r>
            <a:r>
              <a:rPr lang="en-US" altLang="zh-CN" sz="1600">
                <a:solidFill>
                  <a:schemeClr val="bg1"/>
                </a:solidFill>
                <a:latin typeface="微软雅黑" pitchFamily="34" charset="-122"/>
                <a:ea typeface="微软雅黑" pitchFamily="34" charset="-122"/>
                <a:sym typeface="微软雅黑" pitchFamily="34" charset="-122"/>
              </a:rPr>
              <a:t>2015.8.25</a:t>
            </a:r>
            <a:endParaRPr lang="zh-CN" altLang="en-US" sz="1600">
              <a:solidFill>
                <a:schemeClr val="bg1"/>
              </a:solidFill>
              <a:latin typeface="微软雅黑" pitchFamily="34" charset="-122"/>
              <a:ea typeface="微软雅黑" pitchFamily="34" charset="-122"/>
              <a:sym typeface="微软雅黑" pitchFamily="34" charset="-122"/>
            </a:endParaRPr>
          </a:p>
        </p:txBody>
      </p:sp>
      <p:sp>
        <p:nvSpPr>
          <p:cNvPr id="27653" name="文本框 11"/>
          <p:cNvSpPr>
            <a:spLocks noChangeArrowheads="1"/>
          </p:cNvSpPr>
          <p:nvPr/>
        </p:nvSpPr>
        <p:spPr bwMode="auto">
          <a:xfrm>
            <a:off x="0" y="0"/>
            <a:ext cx="2057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4400" b="1">
                <a:solidFill>
                  <a:srgbClr val="FF4664"/>
                </a:solidFill>
                <a:latin typeface="Broadway" pitchFamily="82" charset="0"/>
                <a:ea typeface="华文隶书" pitchFamily="2" charset="-122"/>
                <a:sym typeface="Microsoft New Tai Lue" pitchFamily="34" charset="0"/>
              </a:rPr>
              <a:t>LOGO</a:t>
            </a:r>
            <a:endParaRPr lang="zh-CN" altLang="en-US" sz="4400" b="1">
              <a:solidFill>
                <a:srgbClr val="FF4664"/>
              </a:solidFill>
              <a:latin typeface="Broadway" pitchFamily="82" charset="0"/>
              <a:ea typeface="华文隶书" pitchFamily="2" charset="-122"/>
              <a:sym typeface="Microsoft New Tai Lue" pitchFamily="34" charset="0"/>
            </a:endParaRPr>
          </a:p>
        </p:txBody>
      </p:sp>
      <p:sp>
        <p:nvSpPr>
          <p:cNvPr id="27654" name="KSO_Shape"/>
          <p:cNvSpPr>
            <a:spLocks noChangeArrowheads="1"/>
          </p:cNvSpPr>
          <p:nvPr/>
        </p:nvSpPr>
        <p:spPr bwMode="auto">
          <a:xfrm>
            <a:off x="6832600" y="5048250"/>
            <a:ext cx="1524000" cy="1612900"/>
          </a:xfrm>
          <a:custGeom>
            <a:avLst/>
            <a:gdLst>
              <a:gd name="T0" fmla="*/ 2147483647 w 3476"/>
              <a:gd name="T1" fmla="*/ 2147483647 h 3680"/>
              <a:gd name="T2" fmla="*/ 2147483647 w 3476"/>
              <a:gd name="T3" fmla="*/ 2147483647 h 3680"/>
              <a:gd name="T4" fmla="*/ 2147483647 w 3476"/>
              <a:gd name="T5" fmla="*/ 2147483647 h 3680"/>
              <a:gd name="T6" fmla="*/ 2147483647 w 3476"/>
              <a:gd name="T7" fmla="*/ 2147483647 h 3680"/>
              <a:gd name="T8" fmla="*/ 2147483647 w 3476"/>
              <a:gd name="T9" fmla="*/ 2147483647 h 3680"/>
              <a:gd name="T10" fmla="*/ 2147483647 w 3476"/>
              <a:gd name="T11" fmla="*/ 2147483647 h 3680"/>
              <a:gd name="T12" fmla="*/ 2147483647 w 3476"/>
              <a:gd name="T13" fmla="*/ 2147483647 h 3680"/>
              <a:gd name="T14" fmla="*/ 2147483647 w 3476"/>
              <a:gd name="T15" fmla="*/ 2147483647 h 3680"/>
              <a:gd name="T16" fmla="*/ 2147483647 w 3476"/>
              <a:gd name="T17" fmla="*/ 2147483647 h 3680"/>
              <a:gd name="T18" fmla="*/ 2147483647 w 3476"/>
              <a:gd name="T19" fmla="*/ 2147483647 h 3680"/>
              <a:gd name="T20" fmla="*/ 2147483647 w 3476"/>
              <a:gd name="T21" fmla="*/ 2147483647 h 3680"/>
              <a:gd name="T22" fmla="*/ 2147483647 w 3476"/>
              <a:gd name="T23" fmla="*/ 2147483647 h 3680"/>
              <a:gd name="T24" fmla="*/ 2147483647 w 3476"/>
              <a:gd name="T25" fmla="*/ 2147483647 h 3680"/>
              <a:gd name="T26" fmla="*/ 2147483647 w 3476"/>
              <a:gd name="T27" fmla="*/ 2147483647 h 3680"/>
              <a:gd name="T28" fmla="*/ 2147483647 w 3476"/>
              <a:gd name="T29" fmla="*/ 2147483647 h 3680"/>
              <a:gd name="T30" fmla="*/ 2147483647 w 3476"/>
              <a:gd name="T31" fmla="*/ 2147483647 h 3680"/>
              <a:gd name="T32" fmla="*/ 2147483647 w 3476"/>
              <a:gd name="T33" fmla="*/ 2147483647 h 3680"/>
              <a:gd name="T34" fmla="*/ 2147483647 w 3476"/>
              <a:gd name="T35" fmla="*/ 2147483647 h 3680"/>
              <a:gd name="T36" fmla="*/ 0 w 3476"/>
              <a:gd name="T37" fmla="*/ 2147483647 h 3680"/>
              <a:gd name="T38" fmla="*/ 2147483647 w 3476"/>
              <a:gd name="T39" fmla="*/ 2147483647 h 3680"/>
              <a:gd name="T40" fmla="*/ 2147483647 w 3476"/>
              <a:gd name="T41" fmla="*/ 2147483647 h 3680"/>
              <a:gd name="T42" fmla="*/ 2147483647 w 3476"/>
              <a:gd name="T43" fmla="*/ 2147483647 h 3680"/>
              <a:gd name="T44" fmla="*/ 2147483647 w 3476"/>
              <a:gd name="T45" fmla="*/ 375932804 h 3680"/>
              <a:gd name="T46" fmla="*/ 2147483647 w 3476"/>
              <a:gd name="T47" fmla="*/ 2147483647 h 3680"/>
              <a:gd name="T48" fmla="*/ 0 w 3476"/>
              <a:gd name="T49" fmla="*/ 2147483647 h 3680"/>
              <a:gd name="T50" fmla="*/ 2147483647 w 3476"/>
              <a:gd name="T51" fmla="*/ 2147483647 h 3680"/>
              <a:gd name="T52" fmla="*/ 2147483647 w 3476"/>
              <a:gd name="T53" fmla="*/ 2147483647 h 3680"/>
              <a:gd name="T54" fmla="*/ 2147483647 w 3476"/>
              <a:gd name="T55" fmla="*/ 2147483647 h 3680"/>
              <a:gd name="T56" fmla="*/ 2147483647 w 3476"/>
              <a:gd name="T57" fmla="*/ 2147483647 h 3680"/>
              <a:gd name="T58" fmla="*/ 2147483647 w 3476"/>
              <a:gd name="T59" fmla="*/ 2147483647 h 3680"/>
              <a:gd name="T60" fmla="*/ 2147483647 w 3476"/>
              <a:gd name="T61" fmla="*/ 2147483647 h 3680"/>
              <a:gd name="T62" fmla="*/ 2147483647 w 3476"/>
              <a:gd name="T63" fmla="*/ 2147483647 h 3680"/>
              <a:gd name="T64" fmla="*/ 2147483647 w 3476"/>
              <a:gd name="T65" fmla="*/ 2147483647 h 3680"/>
              <a:gd name="T66" fmla="*/ 2147483647 w 3476"/>
              <a:gd name="T67" fmla="*/ 2147483647 h 3680"/>
              <a:gd name="T68" fmla="*/ 2147483647 w 3476"/>
              <a:gd name="T69" fmla="*/ 2147483647 h 3680"/>
              <a:gd name="T70" fmla="*/ 2147483647 w 3476"/>
              <a:gd name="T71" fmla="*/ 2147483647 h 3680"/>
              <a:gd name="T72" fmla="*/ 2147483647 w 3476"/>
              <a:gd name="T73" fmla="*/ 2147483647 h 36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76"/>
              <a:gd name="T112" fmla="*/ 0 h 3680"/>
              <a:gd name="T113" fmla="*/ 3476 w 3476"/>
              <a:gd name="T114" fmla="*/ 3680 h 36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76" h="3680">
                <a:moveTo>
                  <a:pt x="1280" y="921"/>
                </a:moveTo>
                <a:cubicBezTo>
                  <a:pt x="1329" y="985"/>
                  <a:pt x="1340" y="1066"/>
                  <a:pt x="1318" y="1137"/>
                </a:cubicBezTo>
                <a:cubicBezTo>
                  <a:pt x="1477" y="1346"/>
                  <a:pt x="1477" y="1346"/>
                  <a:pt x="1477" y="1346"/>
                </a:cubicBezTo>
                <a:cubicBezTo>
                  <a:pt x="2227" y="777"/>
                  <a:pt x="2227" y="777"/>
                  <a:pt x="2227" y="777"/>
                </a:cubicBezTo>
                <a:cubicBezTo>
                  <a:pt x="2522" y="1184"/>
                  <a:pt x="2497" y="1730"/>
                  <a:pt x="2195" y="2107"/>
                </a:cubicBezTo>
                <a:cubicBezTo>
                  <a:pt x="3077" y="3044"/>
                  <a:pt x="3077" y="3044"/>
                  <a:pt x="3077" y="3044"/>
                </a:cubicBezTo>
                <a:cubicBezTo>
                  <a:pt x="3476" y="3044"/>
                  <a:pt x="3476" y="3044"/>
                  <a:pt x="3476" y="3044"/>
                </a:cubicBezTo>
                <a:cubicBezTo>
                  <a:pt x="3476" y="3680"/>
                  <a:pt x="3476" y="3680"/>
                  <a:pt x="3476" y="3680"/>
                </a:cubicBezTo>
                <a:cubicBezTo>
                  <a:pt x="1431" y="3680"/>
                  <a:pt x="1431" y="3680"/>
                  <a:pt x="1431" y="3680"/>
                </a:cubicBezTo>
                <a:cubicBezTo>
                  <a:pt x="1431" y="3044"/>
                  <a:pt x="1431" y="3044"/>
                  <a:pt x="1431" y="3044"/>
                </a:cubicBezTo>
                <a:cubicBezTo>
                  <a:pt x="1566" y="3044"/>
                  <a:pt x="1566" y="3044"/>
                  <a:pt x="1566" y="3044"/>
                </a:cubicBezTo>
                <a:cubicBezTo>
                  <a:pt x="1566" y="2494"/>
                  <a:pt x="1566" y="2494"/>
                  <a:pt x="1566" y="2494"/>
                </a:cubicBezTo>
                <a:cubicBezTo>
                  <a:pt x="1171" y="2577"/>
                  <a:pt x="746" y="2438"/>
                  <a:pt x="480" y="2102"/>
                </a:cubicBezTo>
                <a:cubicBezTo>
                  <a:pt x="1251" y="1517"/>
                  <a:pt x="1251" y="1517"/>
                  <a:pt x="1251" y="1517"/>
                </a:cubicBezTo>
                <a:cubicBezTo>
                  <a:pt x="1090" y="1304"/>
                  <a:pt x="1090" y="1304"/>
                  <a:pt x="1090" y="1304"/>
                </a:cubicBezTo>
                <a:cubicBezTo>
                  <a:pt x="1018" y="1304"/>
                  <a:pt x="947" y="1272"/>
                  <a:pt x="900" y="1210"/>
                </a:cubicBezTo>
                <a:cubicBezTo>
                  <a:pt x="820" y="1105"/>
                  <a:pt x="841" y="955"/>
                  <a:pt x="946" y="875"/>
                </a:cubicBezTo>
                <a:cubicBezTo>
                  <a:pt x="1051" y="796"/>
                  <a:pt x="1201" y="816"/>
                  <a:pt x="1280" y="921"/>
                </a:cubicBezTo>
                <a:close/>
                <a:moveTo>
                  <a:pt x="0" y="851"/>
                </a:moveTo>
                <a:cubicBezTo>
                  <a:pt x="217" y="914"/>
                  <a:pt x="217" y="914"/>
                  <a:pt x="217" y="914"/>
                </a:cubicBezTo>
                <a:cubicBezTo>
                  <a:pt x="286" y="678"/>
                  <a:pt x="401" y="506"/>
                  <a:pt x="562" y="394"/>
                </a:cubicBezTo>
                <a:cubicBezTo>
                  <a:pt x="726" y="281"/>
                  <a:pt x="940" y="227"/>
                  <a:pt x="1202" y="230"/>
                </a:cubicBezTo>
                <a:cubicBezTo>
                  <a:pt x="1204" y="4"/>
                  <a:pt x="1204" y="4"/>
                  <a:pt x="1204" y="4"/>
                </a:cubicBezTo>
                <a:cubicBezTo>
                  <a:pt x="894" y="0"/>
                  <a:pt x="636" y="68"/>
                  <a:pt x="434" y="208"/>
                </a:cubicBezTo>
                <a:cubicBezTo>
                  <a:pt x="229" y="350"/>
                  <a:pt x="84" y="564"/>
                  <a:pt x="0" y="851"/>
                </a:cubicBezTo>
                <a:close/>
                <a:moveTo>
                  <a:pt x="447" y="899"/>
                </a:moveTo>
                <a:cubicBezTo>
                  <a:pt x="665" y="962"/>
                  <a:pt x="665" y="962"/>
                  <a:pt x="665" y="962"/>
                </a:cubicBezTo>
                <a:cubicBezTo>
                  <a:pt x="698" y="848"/>
                  <a:pt x="753" y="765"/>
                  <a:pt x="830" y="712"/>
                </a:cubicBezTo>
                <a:cubicBezTo>
                  <a:pt x="908" y="657"/>
                  <a:pt x="1013" y="631"/>
                  <a:pt x="1143" y="633"/>
                </a:cubicBezTo>
                <a:cubicBezTo>
                  <a:pt x="1145" y="406"/>
                  <a:pt x="1145" y="406"/>
                  <a:pt x="1145" y="406"/>
                </a:cubicBezTo>
                <a:cubicBezTo>
                  <a:pt x="967" y="405"/>
                  <a:pt x="819" y="444"/>
                  <a:pt x="701" y="526"/>
                </a:cubicBezTo>
                <a:cubicBezTo>
                  <a:pt x="581" y="609"/>
                  <a:pt x="496" y="733"/>
                  <a:pt x="447" y="899"/>
                </a:cubicBezTo>
                <a:close/>
                <a:moveTo>
                  <a:pt x="2527" y="3044"/>
                </a:moveTo>
                <a:cubicBezTo>
                  <a:pt x="1970" y="2452"/>
                  <a:pt x="1970" y="2452"/>
                  <a:pt x="1970" y="2452"/>
                </a:cubicBezTo>
                <a:cubicBezTo>
                  <a:pt x="1967" y="2453"/>
                  <a:pt x="1967" y="2453"/>
                  <a:pt x="1967" y="2453"/>
                </a:cubicBezTo>
                <a:cubicBezTo>
                  <a:pt x="1967" y="3044"/>
                  <a:pt x="1967" y="3044"/>
                  <a:pt x="1967" y="3044"/>
                </a:cubicBezTo>
                <a:lnTo>
                  <a:pt x="2527" y="3044"/>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27655" name="KSO_Shape"/>
          <p:cNvSpPr>
            <a:spLocks noChangeArrowheads="1"/>
          </p:cNvSpPr>
          <p:nvPr/>
        </p:nvSpPr>
        <p:spPr bwMode="auto">
          <a:xfrm rot="402569">
            <a:off x="1146175" y="5064125"/>
            <a:ext cx="1114425" cy="1425575"/>
          </a:xfrm>
          <a:custGeom>
            <a:avLst/>
            <a:gdLst>
              <a:gd name="T0" fmla="*/ 200960 w 10771844"/>
              <a:gd name="T1" fmla="*/ 836609 h 13782676"/>
              <a:gd name="T2" fmla="*/ 18823 w 10771844"/>
              <a:gd name="T3" fmla="*/ 890188 h 13782676"/>
              <a:gd name="T4" fmla="*/ 97802 w 10771844"/>
              <a:gd name="T5" fmla="*/ 807006 h 13782676"/>
              <a:gd name="T6" fmla="*/ 509318 w 10771844"/>
              <a:gd name="T7" fmla="*/ 379628 h 13782676"/>
              <a:gd name="T8" fmla="*/ 750895 w 10771844"/>
              <a:gd name="T9" fmla="*/ 765161 h 13782676"/>
              <a:gd name="T10" fmla="*/ 992860 w 10771844"/>
              <a:gd name="T11" fmla="*/ 379628 h 13782676"/>
              <a:gd name="T12" fmla="*/ 1114425 w 10771844"/>
              <a:gd name="T13" fmla="*/ 793115 h 13782676"/>
              <a:gd name="T14" fmla="*/ 950137 w 10771844"/>
              <a:gd name="T15" fmla="*/ 795056 h 13782676"/>
              <a:gd name="T16" fmla="*/ 796724 w 10771844"/>
              <a:gd name="T17" fmla="*/ 1136717 h 13782676"/>
              <a:gd name="T18" fmla="*/ 965284 w 10771844"/>
              <a:gd name="T19" fmla="*/ 1395680 h 13782676"/>
              <a:gd name="T20" fmla="*/ 945865 w 10771844"/>
              <a:gd name="T21" fmla="*/ 1425187 h 13782676"/>
              <a:gd name="T22" fmla="*/ 774975 w 10771844"/>
              <a:gd name="T23" fmla="*/ 1193013 h 13782676"/>
              <a:gd name="T24" fmla="*/ 766430 w 10771844"/>
              <a:gd name="T25" fmla="*/ 1424022 h 13782676"/>
              <a:gd name="T26" fmla="*/ 712444 w 10771844"/>
              <a:gd name="T27" fmla="*/ 1411210 h 13782676"/>
              <a:gd name="T28" fmla="*/ 534563 w 10771844"/>
              <a:gd name="T29" fmla="*/ 1415481 h 13782676"/>
              <a:gd name="T30" fmla="*/ 448341 w 10771844"/>
              <a:gd name="T31" fmla="*/ 1420916 h 13782676"/>
              <a:gd name="T32" fmla="*/ 698851 w 10771844"/>
              <a:gd name="T33" fmla="*/ 1113810 h 13782676"/>
              <a:gd name="T34" fmla="*/ 701570 w 10771844"/>
              <a:gd name="T35" fmla="*/ 892895 h 13782676"/>
              <a:gd name="T36" fmla="*/ 640593 w 10771844"/>
              <a:gd name="T37" fmla="*/ 857564 h 13782676"/>
              <a:gd name="T38" fmla="*/ 203269 w 10771844"/>
              <a:gd name="T39" fmla="*/ 836211 h 13782676"/>
              <a:gd name="T40" fmla="*/ 541554 w 10771844"/>
              <a:gd name="T41" fmla="*/ 795056 h 13782676"/>
              <a:gd name="T42" fmla="*/ 155109 w 10771844"/>
              <a:gd name="T43" fmla="*/ 793115 h 13782676"/>
              <a:gd name="T44" fmla="*/ 749159 w 10771844"/>
              <a:gd name="T45" fmla="*/ 282915 h 13782676"/>
              <a:gd name="T46" fmla="*/ 749159 w 10771844"/>
              <a:gd name="T47" fmla="*/ 709996 h 13782676"/>
              <a:gd name="T48" fmla="*/ 749159 w 10771844"/>
              <a:gd name="T49" fmla="*/ 282915 h 13782676"/>
              <a:gd name="T50" fmla="*/ 900833 w 10771844"/>
              <a:gd name="T51" fmla="*/ 220464 h 13782676"/>
              <a:gd name="T52" fmla="*/ 1114425 w 10771844"/>
              <a:gd name="T53" fmla="*/ 343504 h 13782676"/>
              <a:gd name="T54" fmla="*/ 754425 w 10771844"/>
              <a:gd name="T55" fmla="*/ 237154 h 13782676"/>
              <a:gd name="T56" fmla="*/ 148211 w 10771844"/>
              <a:gd name="T57" fmla="*/ 343504 h 13782676"/>
              <a:gd name="T58" fmla="*/ 148211 w 10771844"/>
              <a:gd name="T59" fmla="*/ 220464 h 13782676"/>
              <a:gd name="T60" fmla="*/ 284522 w 10771844"/>
              <a:gd name="T61" fmla="*/ 101693 h 13782676"/>
              <a:gd name="T62" fmla="*/ 580056 w 10771844"/>
              <a:gd name="T63" fmla="*/ 220464 h 137826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71844"/>
              <a:gd name="T97" fmla="*/ 0 h 13782676"/>
              <a:gd name="T98" fmla="*/ 10771844 w 10771844"/>
              <a:gd name="T99" fmla="*/ 13782676 h 137826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71844" h="13782676">
                <a:moveTo>
                  <a:pt x="945340" y="7802257"/>
                </a:moveTo>
                <a:cubicBezTo>
                  <a:pt x="1823502" y="7815886"/>
                  <a:pt x="1942449" y="8088467"/>
                  <a:pt x="1942449" y="8088467"/>
                </a:cubicBezTo>
                <a:cubicBezTo>
                  <a:pt x="1942449" y="8088467"/>
                  <a:pt x="1942449" y="8088467"/>
                  <a:pt x="1961218" y="8339963"/>
                </a:cubicBezTo>
                <a:cubicBezTo>
                  <a:pt x="1799807" y="8839201"/>
                  <a:pt x="181941" y="8606474"/>
                  <a:pt x="181941" y="8606474"/>
                </a:cubicBezTo>
                <a:cubicBezTo>
                  <a:pt x="-242232" y="8197323"/>
                  <a:pt x="208218" y="7840725"/>
                  <a:pt x="208218" y="7840725"/>
                </a:cubicBezTo>
                <a:cubicBezTo>
                  <a:pt x="499602" y="7809757"/>
                  <a:pt x="742687" y="7799112"/>
                  <a:pt x="945340" y="7802257"/>
                </a:cubicBezTo>
                <a:close/>
                <a:moveTo>
                  <a:pt x="1499256" y="3670300"/>
                </a:moveTo>
                <a:cubicBezTo>
                  <a:pt x="1499256" y="3670300"/>
                  <a:pt x="1499256" y="3670300"/>
                  <a:pt x="4922981" y="3670300"/>
                </a:cubicBezTo>
                <a:cubicBezTo>
                  <a:pt x="4757801" y="4011884"/>
                  <a:pt x="4660195" y="4394758"/>
                  <a:pt x="4660195" y="4800154"/>
                </a:cubicBezTo>
                <a:cubicBezTo>
                  <a:pt x="4660195" y="6234054"/>
                  <a:pt x="5823961" y="7397690"/>
                  <a:pt x="7258021" y="7397690"/>
                </a:cubicBezTo>
                <a:cubicBezTo>
                  <a:pt x="8692082" y="7397690"/>
                  <a:pt x="9855847" y="6234054"/>
                  <a:pt x="9855847" y="4800154"/>
                </a:cubicBezTo>
                <a:cubicBezTo>
                  <a:pt x="9855847" y="4394758"/>
                  <a:pt x="9761995" y="4011884"/>
                  <a:pt x="9596815" y="3670300"/>
                </a:cubicBezTo>
                <a:cubicBezTo>
                  <a:pt x="9596815" y="3670300"/>
                  <a:pt x="9596815" y="3670300"/>
                  <a:pt x="10771844" y="3670300"/>
                </a:cubicBezTo>
                <a:cubicBezTo>
                  <a:pt x="10771844" y="3670300"/>
                  <a:pt x="10771844" y="3670300"/>
                  <a:pt x="10771844" y="7667954"/>
                </a:cubicBezTo>
                <a:cubicBezTo>
                  <a:pt x="10771844" y="7667954"/>
                  <a:pt x="10771844" y="7667954"/>
                  <a:pt x="8962376" y="7667954"/>
                </a:cubicBezTo>
                <a:cubicBezTo>
                  <a:pt x="8962376" y="7667954"/>
                  <a:pt x="8962376" y="7667954"/>
                  <a:pt x="9183867" y="7686723"/>
                </a:cubicBezTo>
                <a:cubicBezTo>
                  <a:pt x="9183867" y="7686723"/>
                  <a:pt x="9183867" y="7686723"/>
                  <a:pt x="7701003" y="8628893"/>
                </a:cubicBezTo>
                <a:cubicBezTo>
                  <a:pt x="7701003" y="8628893"/>
                  <a:pt x="7701003" y="8628893"/>
                  <a:pt x="7701003" y="10989949"/>
                </a:cubicBezTo>
                <a:cubicBezTo>
                  <a:pt x="7701003" y="11046254"/>
                  <a:pt x="7689741" y="11095051"/>
                  <a:pt x="7667217" y="11143849"/>
                </a:cubicBezTo>
                <a:cubicBezTo>
                  <a:pt x="7667217" y="11143849"/>
                  <a:pt x="7667217" y="11143849"/>
                  <a:pt x="9330275" y="13493644"/>
                </a:cubicBezTo>
                <a:cubicBezTo>
                  <a:pt x="9371571" y="13549949"/>
                  <a:pt x="9480439" y="13763908"/>
                  <a:pt x="9457915" y="13782676"/>
                </a:cubicBezTo>
                <a:cubicBezTo>
                  <a:pt x="9457915" y="13782676"/>
                  <a:pt x="9457915" y="13782676"/>
                  <a:pt x="9142572" y="13778922"/>
                </a:cubicBezTo>
                <a:cubicBezTo>
                  <a:pt x="9097523" y="13771415"/>
                  <a:pt x="9067490" y="13763908"/>
                  <a:pt x="9029949" y="13707603"/>
                </a:cubicBezTo>
                <a:cubicBezTo>
                  <a:pt x="9029949" y="13707603"/>
                  <a:pt x="9029949" y="13707603"/>
                  <a:pt x="7490775" y="11534230"/>
                </a:cubicBezTo>
                <a:cubicBezTo>
                  <a:pt x="7490775" y="11534230"/>
                  <a:pt x="7490775" y="11534230"/>
                  <a:pt x="7490775" y="13643790"/>
                </a:cubicBezTo>
                <a:cubicBezTo>
                  <a:pt x="7490775" y="13711356"/>
                  <a:pt x="7456988" y="13767661"/>
                  <a:pt x="7408185" y="13767661"/>
                </a:cubicBezTo>
                <a:cubicBezTo>
                  <a:pt x="7408185" y="13767661"/>
                  <a:pt x="7408185" y="13767661"/>
                  <a:pt x="6968957" y="13767661"/>
                </a:cubicBezTo>
                <a:cubicBezTo>
                  <a:pt x="6923908" y="13767661"/>
                  <a:pt x="6886367" y="13711356"/>
                  <a:pt x="6886367" y="13643790"/>
                </a:cubicBezTo>
                <a:cubicBezTo>
                  <a:pt x="6886367" y="13643790"/>
                  <a:pt x="6886367" y="13643790"/>
                  <a:pt x="6886367" y="11564259"/>
                </a:cubicBezTo>
                <a:cubicBezTo>
                  <a:pt x="6886367" y="11564259"/>
                  <a:pt x="6886367" y="11564259"/>
                  <a:pt x="5166996" y="13685081"/>
                </a:cubicBezTo>
                <a:cubicBezTo>
                  <a:pt x="5121947" y="13745139"/>
                  <a:pt x="5088160" y="13737632"/>
                  <a:pt x="5020587" y="13737632"/>
                </a:cubicBezTo>
                <a:cubicBezTo>
                  <a:pt x="5020587" y="13737632"/>
                  <a:pt x="5020587" y="13737632"/>
                  <a:pt x="4333590" y="13737632"/>
                </a:cubicBezTo>
                <a:cubicBezTo>
                  <a:pt x="4296049" y="13707603"/>
                  <a:pt x="4648933" y="13362265"/>
                  <a:pt x="4697736" y="13302207"/>
                </a:cubicBezTo>
                <a:cubicBezTo>
                  <a:pt x="4697736" y="13302207"/>
                  <a:pt x="4697736" y="13302207"/>
                  <a:pt x="6754974" y="10768483"/>
                </a:cubicBezTo>
                <a:cubicBezTo>
                  <a:pt x="6754974" y="10768483"/>
                  <a:pt x="6754974" y="10768483"/>
                  <a:pt x="6781253" y="10738453"/>
                </a:cubicBezTo>
                <a:cubicBezTo>
                  <a:pt x="6781253" y="10738453"/>
                  <a:pt x="6781253" y="10738453"/>
                  <a:pt x="6781253" y="8632647"/>
                </a:cubicBezTo>
                <a:cubicBezTo>
                  <a:pt x="6781253" y="8632647"/>
                  <a:pt x="6781253" y="8632647"/>
                  <a:pt x="6762482" y="8628893"/>
                </a:cubicBezTo>
                <a:cubicBezTo>
                  <a:pt x="6728696" y="8621386"/>
                  <a:pt x="6480926" y="8467485"/>
                  <a:pt x="6191862" y="8291063"/>
                </a:cubicBezTo>
                <a:cubicBezTo>
                  <a:pt x="6191862" y="8291063"/>
                  <a:pt x="6191862" y="8291063"/>
                  <a:pt x="1964763" y="8336107"/>
                </a:cubicBezTo>
                <a:cubicBezTo>
                  <a:pt x="1964763" y="8336107"/>
                  <a:pt x="1964763" y="8336107"/>
                  <a:pt x="1964763" y="8084611"/>
                </a:cubicBezTo>
                <a:cubicBezTo>
                  <a:pt x="1964763" y="8084611"/>
                  <a:pt x="1964763" y="8084611"/>
                  <a:pt x="5940338" y="8133409"/>
                </a:cubicBezTo>
                <a:cubicBezTo>
                  <a:pt x="5579946" y="7908189"/>
                  <a:pt x="5234570" y="7686723"/>
                  <a:pt x="5234570" y="7686723"/>
                </a:cubicBezTo>
                <a:cubicBezTo>
                  <a:pt x="5234570" y="7686723"/>
                  <a:pt x="5234570" y="7686723"/>
                  <a:pt x="5426028" y="7667954"/>
                </a:cubicBezTo>
                <a:cubicBezTo>
                  <a:pt x="5426028" y="7667954"/>
                  <a:pt x="5426028" y="7667954"/>
                  <a:pt x="1499256" y="7667954"/>
                </a:cubicBezTo>
                <a:cubicBezTo>
                  <a:pt x="1499256" y="7667954"/>
                  <a:pt x="1499256" y="7667954"/>
                  <a:pt x="1499256" y="3670300"/>
                </a:cubicBezTo>
                <a:close/>
                <a:moveTo>
                  <a:pt x="7241243" y="2735264"/>
                </a:moveTo>
                <a:cubicBezTo>
                  <a:pt x="8382774" y="2735264"/>
                  <a:pt x="9308168" y="3659591"/>
                  <a:pt x="9308168" y="4799808"/>
                </a:cubicBezTo>
                <a:cubicBezTo>
                  <a:pt x="9308168" y="5940024"/>
                  <a:pt x="8382774" y="6864351"/>
                  <a:pt x="7241243" y="6864351"/>
                </a:cubicBezTo>
                <a:cubicBezTo>
                  <a:pt x="6099712" y="6864351"/>
                  <a:pt x="5174318" y="5940024"/>
                  <a:pt x="5174318" y="4799808"/>
                </a:cubicBezTo>
                <a:cubicBezTo>
                  <a:pt x="5174318" y="3659591"/>
                  <a:pt x="6099712" y="2735264"/>
                  <a:pt x="7241243" y="2735264"/>
                </a:cubicBezTo>
                <a:close/>
                <a:moveTo>
                  <a:pt x="7202054" y="0"/>
                </a:moveTo>
                <a:cubicBezTo>
                  <a:pt x="7202054" y="0"/>
                  <a:pt x="7202054" y="0"/>
                  <a:pt x="8707297" y="2131477"/>
                </a:cubicBezTo>
                <a:cubicBezTo>
                  <a:pt x="8707297" y="2131477"/>
                  <a:pt x="8707297" y="2131477"/>
                  <a:pt x="10771844" y="2131477"/>
                </a:cubicBezTo>
                <a:cubicBezTo>
                  <a:pt x="10771844" y="2131477"/>
                  <a:pt x="10771844" y="2131477"/>
                  <a:pt x="10771844" y="3321050"/>
                </a:cubicBezTo>
                <a:cubicBezTo>
                  <a:pt x="10771844" y="3321050"/>
                  <a:pt x="10771844" y="3321050"/>
                  <a:pt x="9349183" y="3321050"/>
                </a:cubicBezTo>
                <a:cubicBezTo>
                  <a:pt x="8879968" y="2698119"/>
                  <a:pt x="8132977" y="2292839"/>
                  <a:pt x="7292143" y="2292839"/>
                </a:cubicBezTo>
                <a:cubicBezTo>
                  <a:pt x="6447555" y="2292839"/>
                  <a:pt x="5704318" y="2698119"/>
                  <a:pt x="5235103" y="3321050"/>
                </a:cubicBezTo>
                <a:cubicBezTo>
                  <a:pt x="5235103" y="3321050"/>
                  <a:pt x="5235103" y="3321050"/>
                  <a:pt x="1432581" y="3321050"/>
                </a:cubicBezTo>
                <a:cubicBezTo>
                  <a:pt x="1432581" y="3321050"/>
                  <a:pt x="1432581" y="3321050"/>
                  <a:pt x="1432581" y="2296591"/>
                </a:cubicBezTo>
                <a:cubicBezTo>
                  <a:pt x="1432581" y="2296591"/>
                  <a:pt x="1432581" y="2296591"/>
                  <a:pt x="1432581" y="2131477"/>
                </a:cubicBezTo>
                <a:cubicBezTo>
                  <a:pt x="1432581" y="2131477"/>
                  <a:pt x="1432581" y="2131477"/>
                  <a:pt x="1432581" y="983181"/>
                </a:cubicBezTo>
                <a:cubicBezTo>
                  <a:pt x="1432581" y="983181"/>
                  <a:pt x="1432581" y="983181"/>
                  <a:pt x="2750138" y="983181"/>
                </a:cubicBezTo>
                <a:cubicBezTo>
                  <a:pt x="2750138" y="983181"/>
                  <a:pt x="2750138" y="983181"/>
                  <a:pt x="2750138" y="2131477"/>
                </a:cubicBezTo>
                <a:cubicBezTo>
                  <a:pt x="2750138" y="2131477"/>
                  <a:pt x="2750138" y="2131477"/>
                  <a:pt x="5606721" y="2131477"/>
                </a:cubicBezTo>
                <a:cubicBezTo>
                  <a:pt x="5606721" y="2131477"/>
                  <a:pt x="5606721" y="2131477"/>
                  <a:pt x="7202054" y="0"/>
                </a:cubicBez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27656" name="KSO_Shape"/>
          <p:cNvSpPr>
            <a:spLocks noChangeArrowheads="1"/>
          </p:cNvSpPr>
          <p:nvPr/>
        </p:nvSpPr>
        <p:spPr bwMode="auto">
          <a:xfrm rot="-934860">
            <a:off x="10645775" y="3352800"/>
            <a:ext cx="1084263" cy="1069975"/>
          </a:xfrm>
          <a:custGeom>
            <a:avLst/>
            <a:gdLst>
              <a:gd name="T0" fmla="*/ 987719 w 1622425"/>
              <a:gd name="T1" fmla="*/ 309646 h 1601788"/>
              <a:gd name="T2" fmla="*/ 578889 w 1622425"/>
              <a:gd name="T3" fmla="*/ 280009 h 1601788"/>
              <a:gd name="T4" fmla="*/ 538556 w 1622425"/>
              <a:gd name="T5" fmla="*/ 287434 h 1601788"/>
              <a:gd name="T6" fmla="*/ 506077 w 1622425"/>
              <a:gd name="T7" fmla="*/ 299949 h 1601788"/>
              <a:gd name="T8" fmla="*/ 488882 w 1622425"/>
              <a:gd name="T9" fmla="*/ 311828 h 1601788"/>
              <a:gd name="T10" fmla="*/ 476357 w 1622425"/>
              <a:gd name="T11" fmla="*/ 329859 h 1601788"/>
              <a:gd name="T12" fmla="*/ 468715 w 1622425"/>
              <a:gd name="T13" fmla="*/ 354466 h 1601788"/>
              <a:gd name="T14" fmla="*/ 467867 w 1622425"/>
              <a:gd name="T15" fmla="*/ 386498 h 1601788"/>
              <a:gd name="T16" fmla="*/ 473174 w 1622425"/>
              <a:gd name="T17" fmla="*/ 421499 h 1601788"/>
              <a:gd name="T18" fmla="*/ 469989 w 1622425"/>
              <a:gd name="T19" fmla="*/ 434226 h 1601788"/>
              <a:gd name="T20" fmla="*/ 466168 w 1622425"/>
              <a:gd name="T21" fmla="*/ 445045 h 1601788"/>
              <a:gd name="T22" fmla="*/ 471475 w 1622425"/>
              <a:gd name="T23" fmla="*/ 487471 h 1601788"/>
              <a:gd name="T24" fmla="*/ 479966 w 1622425"/>
              <a:gd name="T25" fmla="*/ 504865 h 1601788"/>
              <a:gd name="T26" fmla="*/ 493764 w 1622425"/>
              <a:gd name="T27" fmla="*/ 509956 h 1601788"/>
              <a:gd name="T28" fmla="*/ 502043 w 1622425"/>
              <a:gd name="T29" fmla="*/ 561079 h 1601788"/>
              <a:gd name="T30" fmla="*/ 511384 w 1622425"/>
              <a:gd name="T31" fmla="*/ 573383 h 1601788"/>
              <a:gd name="T32" fmla="*/ 495038 w 1622425"/>
              <a:gd name="T33" fmla="*/ 598202 h 1601788"/>
              <a:gd name="T34" fmla="*/ 480179 w 1622425"/>
              <a:gd name="T35" fmla="*/ 620264 h 1601788"/>
              <a:gd name="T36" fmla="*/ 363636 w 1622425"/>
              <a:gd name="T37" fmla="*/ 666719 h 1601788"/>
              <a:gd name="T38" fmla="*/ 325851 w 1622425"/>
              <a:gd name="T39" fmla="*/ 681781 h 1601788"/>
              <a:gd name="T40" fmla="*/ 309717 w 1622425"/>
              <a:gd name="T41" fmla="*/ 694933 h 1601788"/>
              <a:gd name="T42" fmla="*/ 303561 w 1622425"/>
              <a:gd name="T43" fmla="*/ 723146 h 1601788"/>
              <a:gd name="T44" fmla="*/ 853580 w 1622425"/>
              <a:gd name="T45" fmla="*/ 780208 h 1601788"/>
              <a:gd name="T46" fmla="*/ 850184 w 1622425"/>
              <a:gd name="T47" fmla="*/ 701084 h 1601788"/>
              <a:gd name="T48" fmla="*/ 841905 w 1622425"/>
              <a:gd name="T49" fmla="*/ 689629 h 1601788"/>
              <a:gd name="T50" fmla="*/ 816431 w 1622425"/>
              <a:gd name="T51" fmla="*/ 675417 h 1601788"/>
              <a:gd name="T52" fmla="*/ 722390 w 1622425"/>
              <a:gd name="T53" fmla="*/ 637234 h 1601788"/>
              <a:gd name="T54" fmla="*/ 670594 w 1622425"/>
              <a:gd name="T55" fmla="*/ 614536 h 1601788"/>
              <a:gd name="T56" fmla="*/ 638752 w 1622425"/>
              <a:gd name="T57" fmla="*/ 580807 h 1601788"/>
              <a:gd name="T58" fmla="*/ 642573 w 1622425"/>
              <a:gd name="T59" fmla="*/ 567443 h 1601788"/>
              <a:gd name="T60" fmla="*/ 652975 w 1622425"/>
              <a:gd name="T61" fmla="*/ 553018 h 1601788"/>
              <a:gd name="T62" fmla="*/ 656159 w 1622425"/>
              <a:gd name="T63" fmla="*/ 532442 h 1601788"/>
              <a:gd name="T64" fmla="*/ 659768 w 1622425"/>
              <a:gd name="T65" fmla="*/ 514623 h 1601788"/>
              <a:gd name="T66" fmla="*/ 668259 w 1622425"/>
              <a:gd name="T67" fmla="*/ 507623 h 1601788"/>
              <a:gd name="T68" fmla="*/ 678236 w 1622425"/>
              <a:gd name="T69" fmla="*/ 498926 h 1601788"/>
              <a:gd name="T70" fmla="*/ 685666 w 1622425"/>
              <a:gd name="T71" fmla="*/ 474106 h 1601788"/>
              <a:gd name="T72" fmla="*/ 686303 w 1622425"/>
              <a:gd name="T73" fmla="*/ 446954 h 1601788"/>
              <a:gd name="T74" fmla="*/ 678873 w 1622425"/>
              <a:gd name="T75" fmla="*/ 429347 h 1601788"/>
              <a:gd name="T76" fmla="*/ 676326 w 1622425"/>
              <a:gd name="T77" fmla="*/ 415559 h 1601788"/>
              <a:gd name="T78" fmla="*/ 679935 w 1622425"/>
              <a:gd name="T79" fmla="*/ 368467 h 1601788"/>
              <a:gd name="T80" fmla="*/ 675264 w 1622425"/>
              <a:gd name="T81" fmla="*/ 328798 h 1601788"/>
              <a:gd name="T82" fmla="*/ 665287 w 1622425"/>
              <a:gd name="T83" fmla="*/ 310980 h 1601788"/>
              <a:gd name="T84" fmla="*/ 628138 w 1622425"/>
              <a:gd name="T85" fmla="*/ 291464 h 1601788"/>
              <a:gd name="T86" fmla="*/ 603089 w 1622425"/>
              <a:gd name="T87" fmla="*/ 281918 h 1601788"/>
              <a:gd name="T88" fmla="*/ 987719 w 1622425"/>
              <a:gd name="T89" fmla="*/ 0 h 1601788"/>
              <a:gd name="T90" fmla="*/ 937856 w 1622425"/>
              <a:gd name="T91" fmla="*/ 0 h 1601788"/>
              <a:gd name="T92" fmla="*/ 142015 w 1622425"/>
              <a:gd name="T93" fmla="*/ 0 h 1601788"/>
              <a:gd name="T94" fmla="*/ 50735 w 1622425"/>
              <a:gd name="T95" fmla="*/ 1068702 h 1601788"/>
              <a:gd name="T96" fmla="*/ 33328 w 1622425"/>
              <a:gd name="T97" fmla="*/ 1062339 h 1601788"/>
              <a:gd name="T98" fmla="*/ 18468 w 1622425"/>
              <a:gd name="T99" fmla="*/ 1051308 h 1601788"/>
              <a:gd name="T100" fmla="*/ 7642 w 1622425"/>
              <a:gd name="T101" fmla="*/ 1036671 h 1601788"/>
              <a:gd name="T102" fmla="*/ 1274 w 1622425"/>
              <a:gd name="T103" fmla="*/ 1019277 h 1601788"/>
              <a:gd name="T104" fmla="*/ 212 w 1622425"/>
              <a:gd name="T105" fmla="*/ 60244 h 1601788"/>
              <a:gd name="T106" fmla="*/ 3821 w 1622425"/>
              <a:gd name="T107" fmla="*/ 41789 h 1601788"/>
              <a:gd name="T108" fmla="*/ 12736 w 1622425"/>
              <a:gd name="T109" fmla="*/ 25455 h 1601788"/>
              <a:gd name="T110" fmla="*/ 25474 w 1622425"/>
              <a:gd name="T111" fmla="*/ 12515 h 1601788"/>
              <a:gd name="T112" fmla="*/ 41607 w 1622425"/>
              <a:gd name="T113" fmla="*/ 3818 h 1601788"/>
              <a:gd name="T114" fmla="*/ 60288 w 1622425"/>
              <a:gd name="T115" fmla="*/ 0 h 16017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22425"/>
              <a:gd name="T175" fmla="*/ 0 h 1601788"/>
              <a:gd name="T176" fmla="*/ 1622425 w 1622425"/>
              <a:gd name="T177" fmla="*/ 1601788 h 16017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22" name="Picture 2" descr="I:\淘宝店铺的资料\哎呀小小草\Y3026-42款合集+答辩\扫一扫更多惊喜等着您.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17" y="63627"/>
            <a:ext cx="11895979" cy="673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71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2" name="矩形 3"/>
          <p:cNvSpPr>
            <a:spLocks noChangeArrowheads="1"/>
          </p:cNvSpPr>
          <p:nvPr/>
        </p:nvSpPr>
        <p:spPr bwMode="auto">
          <a:xfrm>
            <a:off x="0" y="0"/>
            <a:ext cx="12192000" cy="2117725"/>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3" name="矩形 4"/>
          <p:cNvSpPr>
            <a:spLocks noChangeArrowheads="1"/>
          </p:cNvSpPr>
          <p:nvPr/>
        </p:nvSpPr>
        <p:spPr bwMode="auto">
          <a:xfrm>
            <a:off x="0" y="4740275"/>
            <a:ext cx="12192000" cy="2117725"/>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4" name="矩形 10"/>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5" name="文本框 1"/>
          <p:cNvSpPr>
            <a:spLocks noChangeArrowheads="1"/>
          </p:cNvSpPr>
          <p:nvPr/>
        </p:nvSpPr>
        <p:spPr bwMode="auto">
          <a:xfrm>
            <a:off x="404813" y="319088"/>
            <a:ext cx="456088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8000">
                <a:solidFill>
                  <a:srgbClr val="3D6869"/>
                </a:solidFill>
                <a:latin typeface="Broadway" pitchFamily="82" charset="0"/>
                <a:sym typeface="Broadway" pitchFamily="82" charset="0"/>
              </a:rPr>
              <a:t>Content</a:t>
            </a:r>
            <a:endParaRPr lang="zh-CN" altLang="en-US" sz="8000">
              <a:solidFill>
                <a:srgbClr val="3D6869"/>
              </a:solidFill>
              <a:latin typeface="Broadway" pitchFamily="82" charset="0"/>
              <a:sym typeface="Broadway" pitchFamily="82" charset="0"/>
            </a:endParaRPr>
          </a:p>
        </p:txBody>
      </p:sp>
      <p:grpSp>
        <p:nvGrpSpPr>
          <p:cNvPr id="5128" name="组合 6"/>
          <p:cNvGrpSpPr>
            <a:grpSpLocks/>
          </p:cNvGrpSpPr>
          <p:nvPr/>
        </p:nvGrpSpPr>
        <p:grpSpPr bwMode="auto">
          <a:xfrm>
            <a:off x="1811338" y="2641600"/>
            <a:ext cx="1533525" cy="1533525"/>
            <a:chOff x="0" y="0"/>
            <a:chExt cx="1141228" cy="1141228"/>
          </a:xfrm>
        </p:grpSpPr>
        <p:sp>
          <p:nvSpPr>
            <p:cNvPr id="2076" name="椭圆 7"/>
            <p:cNvSpPr>
              <a:spLocks noChangeArrowheads="1"/>
            </p:cNvSpPr>
            <p:nvPr/>
          </p:nvSpPr>
          <p:spPr bwMode="auto">
            <a:xfrm>
              <a:off x="0" y="0"/>
              <a:ext cx="1141228" cy="1141228"/>
            </a:xfrm>
            <a:prstGeom prst="ellipse">
              <a:avLst/>
            </a:prstGeom>
            <a:solidFill>
              <a:srgbClr val="FF4664"/>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2077" name="Freeform 5"/>
            <p:cNvSpPr>
              <a:spLocks noEditPoints="1" noChangeArrowheads="1"/>
            </p:cNvSpPr>
            <p:nvPr/>
          </p:nvSpPr>
          <p:spPr bwMode="auto">
            <a:xfrm>
              <a:off x="276183" y="276183"/>
              <a:ext cx="588861" cy="588861"/>
            </a:xfrm>
            <a:custGeom>
              <a:avLst/>
              <a:gdLst>
                <a:gd name="T0" fmla="*/ 1682921226 w 203"/>
                <a:gd name="T1" fmla="*/ 16664189 h 204"/>
                <a:gd name="T2" fmla="*/ 1346336401 w 203"/>
                <a:gd name="T3" fmla="*/ 208306692 h 204"/>
                <a:gd name="T4" fmla="*/ 833046863 w 203"/>
                <a:gd name="T5" fmla="*/ 624922963 h 204"/>
                <a:gd name="T6" fmla="*/ 706827553 w 203"/>
                <a:gd name="T7" fmla="*/ 666584879 h 204"/>
                <a:gd name="T8" fmla="*/ 639508848 w 203"/>
                <a:gd name="T9" fmla="*/ 791567740 h 204"/>
                <a:gd name="T10" fmla="*/ 572193043 w 203"/>
                <a:gd name="T11" fmla="*/ 849896731 h 204"/>
                <a:gd name="T12" fmla="*/ 841459163 w 203"/>
                <a:gd name="T13" fmla="*/ 1116529528 h 204"/>
                <a:gd name="T14" fmla="*/ 900362667 w 203"/>
                <a:gd name="T15" fmla="*/ 1041539234 h 204"/>
                <a:gd name="T16" fmla="*/ 1026581977 w 203"/>
                <a:gd name="T17" fmla="*/ 983213129 h 204"/>
                <a:gd name="T18" fmla="*/ 1051824679 w 203"/>
                <a:gd name="T19" fmla="*/ 866560920 h 204"/>
                <a:gd name="T20" fmla="*/ 1455725309 w 203"/>
                <a:gd name="T21" fmla="*/ 391618544 h 204"/>
                <a:gd name="T22" fmla="*/ 1682921226 w 203"/>
                <a:gd name="T23" fmla="*/ 16664189 h 204"/>
                <a:gd name="T24" fmla="*/ 277681321 w 203"/>
                <a:gd name="T25" fmla="*/ 1174855632 h 204"/>
                <a:gd name="T26" fmla="*/ 0 w 203"/>
                <a:gd name="T27" fmla="*/ 1391495862 h 204"/>
                <a:gd name="T28" fmla="*/ 799386059 w 203"/>
                <a:gd name="T29" fmla="*/ 1158191444 h 204"/>
                <a:gd name="T30" fmla="*/ 546950341 w 203"/>
                <a:gd name="T31" fmla="*/ 908222836 h 204"/>
                <a:gd name="T32" fmla="*/ 277681321 w 203"/>
                <a:gd name="T33" fmla="*/ 1174855632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chemeClr val="bg1"/>
            </a:solidFill>
            <a:ln w="9525" cmpd="sng">
              <a:solidFill>
                <a:schemeClr val="bg1"/>
              </a:solidFill>
              <a:bevel/>
              <a:headEnd/>
              <a:tailEnd/>
            </a:ln>
          </p:spPr>
          <p:txBody>
            <a:bodyPr/>
            <a:lstStyle/>
            <a:p>
              <a:endParaRPr lang="zh-CN" altLang="en-US"/>
            </a:p>
          </p:txBody>
        </p:sp>
      </p:grpSp>
      <p:grpSp>
        <p:nvGrpSpPr>
          <p:cNvPr id="5131" name="组合 9"/>
          <p:cNvGrpSpPr>
            <a:grpSpLocks/>
          </p:cNvGrpSpPr>
          <p:nvPr/>
        </p:nvGrpSpPr>
        <p:grpSpPr bwMode="auto">
          <a:xfrm>
            <a:off x="6397625" y="2655888"/>
            <a:ext cx="1533525" cy="1533525"/>
            <a:chOff x="0" y="0"/>
            <a:chExt cx="1141228" cy="1141228"/>
          </a:xfrm>
        </p:grpSpPr>
        <p:sp>
          <p:nvSpPr>
            <p:cNvPr id="2074" name="椭圆 10"/>
            <p:cNvSpPr>
              <a:spLocks noChangeArrowheads="1"/>
            </p:cNvSpPr>
            <p:nvPr/>
          </p:nvSpPr>
          <p:spPr bwMode="auto">
            <a:xfrm>
              <a:off x="0" y="0"/>
              <a:ext cx="1141228" cy="1141228"/>
            </a:xfrm>
            <a:prstGeom prst="ellipse">
              <a:avLst/>
            </a:prstGeom>
            <a:solidFill>
              <a:srgbClr val="FFA146"/>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2075" name="Freeform 9"/>
            <p:cNvSpPr>
              <a:spLocks noEditPoints="1" noChangeArrowheads="1"/>
            </p:cNvSpPr>
            <p:nvPr/>
          </p:nvSpPr>
          <p:spPr bwMode="auto">
            <a:xfrm>
              <a:off x="258254" y="256885"/>
              <a:ext cx="624720" cy="627460"/>
            </a:xfrm>
            <a:custGeom>
              <a:avLst/>
              <a:gdLst>
                <a:gd name="T0" fmla="*/ 1833063470 w 199"/>
                <a:gd name="T1" fmla="*/ 787412103 h 200"/>
                <a:gd name="T2" fmla="*/ 1675379747 w 199"/>
                <a:gd name="T3" fmla="*/ 787412103 h 200"/>
                <a:gd name="T4" fmla="*/ 1606393707 w 199"/>
                <a:gd name="T5" fmla="*/ 629929055 h 200"/>
                <a:gd name="T6" fmla="*/ 1724657284 w 199"/>
                <a:gd name="T7" fmla="*/ 511819122 h 200"/>
                <a:gd name="T8" fmla="*/ 1724657284 w 199"/>
                <a:gd name="T9" fmla="*/ 324807806 h 200"/>
                <a:gd name="T10" fmla="*/ 1626105349 w 199"/>
                <a:gd name="T11" fmla="*/ 236223004 h 200"/>
                <a:gd name="T12" fmla="*/ 1438855732 w 199"/>
                <a:gd name="T13" fmla="*/ 236223004 h 200"/>
                <a:gd name="T14" fmla="*/ 1330449546 w 199"/>
                <a:gd name="T15" fmla="*/ 354336074 h 200"/>
                <a:gd name="T16" fmla="*/ 1182623214 w 199"/>
                <a:gd name="T17" fmla="*/ 295279539 h 200"/>
                <a:gd name="T18" fmla="*/ 1182623214 w 199"/>
                <a:gd name="T19" fmla="*/ 127954781 h 200"/>
                <a:gd name="T20" fmla="*/ 1044647994 w 199"/>
                <a:gd name="T21" fmla="*/ 0 h 200"/>
                <a:gd name="T22" fmla="*/ 916533305 w 199"/>
                <a:gd name="T23" fmla="*/ 0 h 200"/>
                <a:gd name="T24" fmla="*/ 788415476 w 199"/>
                <a:gd name="T25" fmla="*/ 127954781 h 200"/>
                <a:gd name="T26" fmla="*/ 788415476 w 199"/>
                <a:gd name="T27" fmla="*/ 295279539 h 200"/>
                <a:gd name="T28" fmla="*/ 630731753 w 199"/>
                <a:gd name="T29" fmla="*/ 354336074 h 200"/>
                <a:gd name="T30" fmla="*/ 512468176 w 199"/>
                <a:gd name="T31" fmla="*/ 236223004 h 200"/>
                <a:gd name="T32" fmla="*/ 325221698 w 199"/>
                <a:gd name="T33" fmla="*/ 236223004 h 200"/>
                <a:gd name="T34" fmla="*/ 236524015 w 199"/>
                <a:gd name="T35" fmla="*/ 324807806 h 200"/>
                <a:gd name="T36" fmla="*/ 236524015 w 199"/>
                <a:gd name="T37" fmla="*/ 511819122 h 200"/>
                <a:gd name="T38" fmla="*/ 354787592 w 199"/>
                <a:gd name="T39" fmla="*/ 629929055 h 200"/>
                <a:gd name="T40" fmla="*/ 285801552 w 199"/>
                <a:gd name="T41" fmla="*/ 787412103 h 200"/>
                <a:gd name="T42" fmla="*/ 128117829 w 199"/>
                <a:gd name="T43" fmla="*/ 787412103 h 200"/>
                <a:gd name="T44" fmla="*/ 0 w 199"/>
                <a:gd name="T45" fmla="*/ 915366884 h 200"/>
                <a:gd name="T46" fmla="*/ 0 w 199"/>
                <a:gd name="T47" fmla="*/ 1053163374 h 200"/>
                <a:gd name="T48" fmla="*/ 128117829 w 199"/>
                <a:gd name="T49" fmla="*/ 1181118155 h 200"/>
                <a:gd name="T50" fmla="*/ 285801552 w 199"/>
                <a:gd name="T51" fmla="*/ 1181118155 h 200"/>
                <a:gd name="T52" fmla="*/ 344930201 w 199"/>
                <a:gd name="T53" fmla="*/ 1328759493 h 200"/>
                <a:gd name="T54" fmla="*/ 236524015 w 199"/>
                <a:gd name="T55" fmla="*/ 1446869426 h 200"/>
                <a:gd name="T56" fmla="*/ 236524015 w 199"/>
                <a:gd name="T57" fmla="*/ 1633880742 h 200"/>
                <a:gd name="T58" fmla="*/ 325221698 w 199"/>
                <a:gd name="T59" fmla="*/ 1722465544 h 200"/>
                <a:gd name="T60" fmla="*/ 512468176 w 199"/>
                <a:gd name="T61" fmla="*/ 1722465544 h 200"/>
                <a:gd name="T62" fmla="*/ 620877501 w 199"/>
                <a:gd name="T63" fmla="*/ 1604352474 h 200"/>
                <a:gd name="T64" fmla="*/ 788415476 w 199"/>
                <a:gd name="T65" fmla="*/ 1673250719 h 200"/>
                <a:gd name="T66" fmla="*/ 788415476 w 199"/>
                <a:gd name="T67" fmla="*/ 1830733767 h 200"/>
                <a:gd name="T68" fmla="*/ 916533305 w 199"/>
                <a:gd name="T69" fmla="*/ 1968530258 h 200"/>
                <a:gd name="T70" fmla="*/ 1044647994 w 199"/>
                <a:gd name="T71" fmla="*/ 1968530258 h 200"/>
                <a:gd name="T72" fmla="*/ 1182623214 w 199"/>
                <a:gd name="T73" fmla="*/ 1830733767 h 200"/>
                <a:gd name="T74" fmla="*/ 1182623214 w 199"/>
                <a:gd name="T75" fmla="*/ 1673250719 h 200"/>
                <a:gd name="T76" fmla="*/ 1330449546 w 199"/>
                <a:gd name="T77" fmla="*/ 1614194184 h 200"/>
                <a:gd name="T78" fmla="*/ 1438855732 w 199"/>
                <a:gd name="T79" fmla="*/ 1722465544 h 200"/>
                <a:gd name="T80" fmla="*/ 1626105349 w 199"/>
                <a:gd name="T81" fmla="*/ 1722465544 h 200"/>
                <a:gd name="T82" fmla="*/ 1724657284 w 199"/>
                <a:gd name="T83" fmla="*/ 1633880742 h 200"/>
                <a:gd name="T84" fmla="*/ 1724657284 w 199"/>
                <a:gd name="T85" fmla="*/ 1446869426 h 200"/>
                <a:gd name="T86" fmla="*/ 1606393707 w 199"/>
                <a:gd name="T87" fmla="*/ 1328759493 h 200"/>
                <a:gd name="T88" fmla="*/ 1675379747 w 199"/>
                <a:gd name="T89" fmla="*/ 1181118155 h 200"/>
                <a:gd name="T90" fmla="*/ 1833063470 w 199"/>
                <a:gd name="T91" fmla="*/ 1181118155 h 200"/>
                <a:gd name="T92" fmla="*/ 1961181298 w 199"/>
                <a:gd name="T93" fmla="*/ 1053163374 h 200"/>
                <a:gd name="T94" fmla="*/ 1961181298 w 199"/>
                <a:gd name="T95" fmla="*/ 915366884 h 200"/>
                <a:gd name="T96" fmla="*/ 1833063470 w 199"/>
                <a:gd name="T97" fmla="*/ 787412103 h 200"/>
                <a:gd name="T98" fmla="*/ 985519345 w 199"/>
                <a:gd name="T99" fmla="*/ 1377971181 h 200"/>
                <a:gd name="T100" fmla="*/ 591311607 w 199"/>
                <a:gd name="T101" fmla="*/ 984265129 h 200"/>
                <a:gd name="T102" fmla="*/ 985519345 w 199"/>
                <a:gd name="T103" fmla="*/ 590559077 h 200"/>
                <a:gd name="T104" fmla="*/ 1369869692 w 199"/>
                <a:gd name="T105" fmla="*/ 984265129 h 200"/>
                <a:gd name="T106" fmla="*/ 985519345 w 199"/>
                <a:gd name="T107" fmla="*/ 1377971181 h 200"/>
                <a:gd name="T108" fmla="*/ 985519345 w 199"/>
                <a:gd name="T109" fmla="*/ 787412103 h 200"/>
                <a:gd name="T110" fmla="*/ 788415476 w 199"/>
                <a:gd name="T111" fmla="*/ 984265129 h 200"/>
                <a:gd name="T112" fmla="*/ 985519345 w 199"/>
                <a:gd name="T113" fmla="*/ 1181118155 h 200"/>
                <a:gd name="T114" fmla="*/ 1182623214 w 199"/>
                <a:gd name="T115" fmla="*/ 984265129 h 200"/>
                <a:gd name="T116" fmla="*/ 985519345 w 199"/>
                <a:gd name="T117" fmla="*/ 787412103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w="9525" cmpd="sng">
              <a:solidFill>
                <a:schemeClr val="bg1"/>
              </a:solidFill>
              <a:bevel/>
              <a:headEnd/>
              <a:tailEnd/>
            </a:ln>
          </p:spPr>
          <p:txBody>
            <a:bodyPr/>
            <a:lstStyle/>
            <a:p>
              <a:endParaRPr lang="zh-CN" altLang="en-US"/>
            </a:p>
          </p:txBody>
        </p:sp>
      </p:grpSp>
      <p:grpSp>
        <p:nvGrpSpPr>
          <p:cNvPr id="5134" name="组合 12"/>
          <p:cNvGrpSpPr>
            <a:grpSpLocks/>
          </p:cNvGrpSpPr>
          <p:nvPr/>
        </p:nvGrpSpPr>
        <p:grpSpPr bwMode="auto">
          <a:xfrm>
            <a:off x="4140200" y="2616200"/>
            <a:ext cx="1533525" cy="1533525"/>
            <a:chOff x="0" y="0"/>
            <a:chExt cx="1141228" cy="1141228"/>
          </a:xfrm>
        </p:grpSpPr>
        <p:sp>
          <p:nvSpPr>
            <p:cNvPr id="2072" name="椭圆 13"/>
            <p:cNvSpPr>
              <a:spLocks noChangeArrowheads="1"/>
            </p:cNvSpPr>
            <p:nvPr/>
          </p:nvSpPr>
          <p:spPr bwMode="auto">
            <a:xfrm>
              <a:off x="0" y="0"/>
              <a:ext cx="1141228" cy="1141228"/>
            </a:xfrm>
            <a:prstGeom prst="ellipse">
              <a:avLst/>
            </a:prstGeom>
            <a:solidFill>
              <a:srgbClr val="22F2CC"/>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2073" name="Freeform 13"/>
            <p:cNvSpPr>
              <a:spLocks noEditPoints="1" noChangeArrowheads="1"/>
            </p:cNvSpPr>
            <p:nvPr/>
          </p:nvSpPr>
          <p:spPr bwMode="auto">
            <a:xfrm>
              <a:off x="307845" y="308419"/>
              <a:ext cx="525539" cy="524392"/>
            </a:xfrm>
            <a:custGeom>
              <a:avLst/>
              <a:gdLst>
                <a:gd name="T0" fmla="*/ 910935156 w 197"/>
                <a:gd name="T1" fmla="*/ 715813808 h 196"/>
                <a:gd name="T2" fmla="*/ 1046150738 w 197"/>
                <a:gd name="T3" fmla="*/ 744446682 h 196"/>
                <a:gd name="T4" fmla="*/ 1401985992 w 197"/>
                <a:gd name="T5" fmla="*/ 386538440 h 196"/>
                <a:gd name="T6" fmla="*/ 1394868540 w 197"/>
                <a:gd name="T7" fmla="*/ 322115812 h 196"/>
                <a:gd name="T8" fmla="*/ 1145784396 w 197"/>
                <a:gd name="T9" fmla="*/ 594125434 h 196"/>
                <a:gd name="T10" fmla="*/ 903817704 w 197"/>
                <a:gd name="T11" fmla="*/ 551176124 h 196"/>
                <a:gd name="T12" fmla="*/ 818418950 w 197"/>
                <a:gd name="T13" fmla="*/ 322115812 h 196"/>
                <a:gd name="T14" fmla="*/ 1095967567 w 197"/>
                <a:gd name="T15" fmla="*/ 28632873 h 196"/>
                <a:gd name="T16" fmla="*/ 1046150738 w 197"/>
                <a:gd name="T17" fmla="*/ 21473317 h 196"/>
                <a:gd name="T18" fmla="*/ 683200700 w 197"/>
                <a:gd name="T19" fmla="*/ 386538440 h 196"/>
                <a:gd name="T20" fmla="*/ 718785292 w 197"/>
                <a:gd name="T21" fmla="*/ 529702807 h 196"/>
                <a:gd name="T22" fmla="*/ 377184942 w 197"/>
                <a:gd name="T23" fmla="*/ 952031001 h 196"/>
                <a:gd name="T24" fmla="*/ 313133210 w 197"/>
                <a:gd name="T25" fmla="*/ 937714564 h 196"/>
                <a:gd name="T26" fmla="*/ 85401421 w 197"/>
                <a:gd name="T27" fmla="*/ 1159617995 h 196"/>
                <a:gd name="T28" fmla="*/ 313133210 w 197"/>
                <a:gd name="T29" fmla="*/ 1388678306 h 196"/>
                <a:gd name="T30" fmla="*/ 533750213 w 197"/>
                <a:gd name="T31" fmla="*/ 1159617995 h 196"/>
                <a:gd name="T32" fmla="*/ 512400525 w 197"/>
                <a:gd name="T33" fmla="*/ 1080878931 h 196"/>
                <a:gd name="T34" fmla="*/ 910935156 w 197"/>
                <a:gd name="T35" fmla="*/ 715813808 h 196"/>
                <a:gd name="T36" fmla="*/ 313133210 w 197"/>
                <a:gd name="T37" fmla="*/ 1281306369 h 196"/>
                <a:gd name="T38" fmla="*/ 192149863 w 197"/>
                <a:gd name="T39" fmla="*/ 1159617995 h 196"/>
                <a:gd name="T40" fmla="*/ 313133210 w 197"/>
                <a:gd name="T41" fmla="*/ 1045089177 h 196"/>
                <a:gd name="T42" fmla="*/ 427001771 w 197"/>
                <a:gd name="T43" fmla="*/ 1159617995 h 196"/>
                <a:gd name="T44" fmla="*/ 313133210 w 197"/>
                <a:gd name="T45" fmla="*/ 1281306369 h 196"/>
                <a:gd name="T46" fmla="*/ 334482898 w 197"/>
                <a:gd name="T47" fmla="*/ 436647306 h 196"/>
                <a:gd name="T48" fmla="*/ 540867665 w 197"/>
                <a:gd name="T49" fmla="*/ 658548062 h 196"/>
                <a:gd name="T50" fmla="*/ 640501323 w 197"/>
                <a:gd name="T51" fmla="*/ 551176124 h 196"/>
                <a:gd name="T52" fmla="*/ 434116556 w 197"/>
                <a:gd name="T53" fmla="*/ 336432249 h 196"/>
                <a:gd name="T54" fmla="*/ 483933385 w 197"/>
                <a:gd name="T55" fmla="*/ 286326058 h 196"/>
                <a:gd name="T56" fmla="*/ 199267315 w 197"/>
                <a:gd name="T57" fmla="*/ 0 h 196"/>
                <a:gd name="T58" fmla="*/ 0 w 197"/>
                <a:gd name="T59" fmla="*/ 207586994 h 196"/>
                <a:gd name="T60" fmla="*/ 277551285 w 197"/>
                <a:gd name="T61" fmla="*/ 486753497 h 196"/>
                <a:gd name="T62" fmla="*/ 334482898 w 197"/>
                <a:gd name="T63" fmla="*/ 436647306 h 196"/>
                <a:gd name="T64" fmla="*/ 982101673 w 197"/>
                <a:gd name="T65" fmla="*/ 765919999 h 196"/>
                <a:gd name="T66" fmla="*/ 690318152 w 197"/>
                <a:gd name="T67" fmla="*/ 1023613184 h 196"/>
                <a:gd name="T68" fmla="*/ 1010568814 w 197"/>
                <a:gd name="T69" fmla="*/ 1345728996 h 196"/>
                <a:gd name="T70" fmla="*/ 1209836129 w 197"/>
                <a:gd name="T71" fmla="*/ 1345728996 h 196"/>
                <a:gd name="T72" fmla="*/ 1295234883 w 197"/>
                <a:gd name="T73" fmla="*/ 1266989932 h 196"/>
                <a:gd name="T74" fmla="*/ 1295234883 w 197"/>
                <a:gd name="T75" fmla="*/ 1066562494 h 196"/>
                <a:gd name="T76" fmla="*/ 982101673 w 197"/>
                <a:gd name="T77" fmla="*/ 765919999 h 196"/>
                <a:gd name="T78" fmla="*/ 1124434708 w 197"/>
                <a:gd name="T79" fmla="*/ 1288463250 h 196"/>
                <a:gd name="T80" fmla="*/ 1074617879 w 197"/>
                <a:gd name="T81" fmla="*/ 1288463250 h 196"/>
                <a:gd name="T82" fmla="*/ 811301498 w 197"/>
                <a:gd name="T83" fmla="*/ 1030772740 h 196"/>
                <a:gd name="T84" fmla="*/ 811301498 w 197"/>
                <a:gd name="T85" fmla="*/ 980663874 h 196"/>
                <a:gd name="T86" fmla="*/ 861118327 w 197"/>
                <a:gd name="T87" fmla="*/ 980663874 h 196"/>
                <a:gd name="T88" fmla="*/ 1124434708 w 197"/>
                <a:gd name="T89" fmla="*/ 1238357059 h 196"/>
                <a:gd name="T90" fmla="*/ 1124434708 w 197"/>
                <a:gd name="T91" fmla="*/ 1288463250 h 196"/>
                <a:gd name="T92" fmla="*/ 1238303270 w 197"/>
                <a:gd name="T93" fmla="*/ 1173934432 h 196"/>
                <a:gd name="T94" fmla="*/ 1188486441 w 197"/>
                <a:gd name="T95" fmla="*/ 1173934432 h 196"/>
                <a:gd name="T96" fmla="*/ 925167392 w 197"/>
                <a:gd name="T97" fmla="*/ 916241247 h 196"/>
                <a:gd name="T98" fmla="*/ 925167392 w 197"/>
                <a:gd name="T99" fmla="*/ 866135056 h 196"/>
                <a:gd name="T100" fmla="*/ 974984221 w 197"/>
                <a:gd name="T101" fmla="*/ 866135056 h 196"/>
                <a:gd name="T102" fmla="*/ 1238303270 w 197"/>
                <a:gd name="T103" fmla="*/ 1123828241 h 196"/>
                <a:gd name="T104" fmla="*/ 1238303270 w 197"/>
                <a:gd name="T105" fmla="*/ 1173934432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w="9525" cmpd="sng">
              <a:solidFill>
                <a:schemeClr val="bg1"/>
              </a:solidFill>
              <a:bevel/>
              <a:headEnd/>
              <a:tailEnd/>
            </a:ln>
          </p:spPr>
          <p:txBody>
            <a:bodyPr/>
            <a:lstStyle/>
            <a:p>
              <a:endParaRPr lang="zh-CN" altLang="en-US"/>
            </a:p>
          </p:txBody>
        </p:sp>
      </p:grpSp>
      <p:grpSp>
        <p:nvGrpSpPr>
          <p:cNvPr id="2059" name="组合 2"/>
          <p:cNvGrpSpPr>
            <a:grpSpLocks/>
          </p:cNvGrpSpPr>
          <p:nvPr/>
        </p:nvGrpSpPr>
        <p:grpSpPr bwMode="auto">
          <a:xfrm>
            <a:off x="8651875" y="2628900"/>
            <a:ext cx="1533525" cy="1533525"/>
            <a:chOff x="0" y="0"/>
            <a:chExt cx="903414" cy="903414"/>
          </a:xfrm>
        </p:grpSpPr>
        <p:sp>
          <p:nvSpPr>
            <p:cNvPr id="2065" name="椭圆 23"/>
            <p:cNvSpPr>
              <a:spLocks noChangeArrowheads="1"/>
            </p:cNvSpPr>
            <p:nvPr/>
          </p:nvSpPr>
          <p:spPr bwMode="auto">
            <a:xfrm>
              <a:off x="0" y="0"/>
              <a:ext cx="903414" cy="903414"/>
            </a:xfrm>
            <a:prstGeom prst="ellipse">
              <a:avLst/>
            </a:prstGeom>
            <a:solidFill>
              <a:srgbClr val="3D6869"/>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grpSp>
          <p:nvGrpSpPr>
            <p:cNvPr id="2066" name="Group 4"/>
            <p:cNvGrpSpPr>
              <a:grpSpLocks/>
            </p:cNvGrpSpPr>
            <p:nvPr/>
          </p:nvGrpSpPr>
          <p:grpSpPr bwMode="auto">
            <a:xfrm>
              <a:off x="243695" y="233118"/>
              <a:ext cx="416025" cy="437179"/>
              <a:chOff x="0" y="0"/>
              <a:chExt cx="472" cy="496"/>
            </a:xfrm>
          </p:grpSpPr>
          <p:sp>
            <p:nvSpPr>
              <p:cNvPr id="2067" name="Freeform 5"/>
              <p:cNvSpPr>
                <a:spLocks noChangeArrowheads="1"/>
              </p:cNvSpPr>
              <p:nvPr/>
            </p:nvSpPr>
            <p:spPr bwMode="auto">
              <a:xfrm>
                <a:off x="0" y="0"/>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2"/>
                  <a:gd name="T79" fmla="*/ 0 h 294"/>
                  <a:gd name="T80" fmla="*/ 472 w 472"/>
                  <a:gd name="T81" fmla="*/ 294 h 29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2" h="294">
                    <a:moveTo>
                      <a:pt x="295" y="25"/>
                    </a:moveTo>
                    <a:lnTo>
                      <a:pt x="350" y="76"/>
                    </a:lnTo>
                    <a:lnTo>
                      <a:pt x="270" y="156"/>
                    </a:lnTo>
                    <a:lnTo>
                      <a:pt x="228" y="118"/>
                    </a:lnTo>
                    <a:lnTo>
                      <a:pt x="181" y="67"/>
                    </a:lnTo>
                    <a:lnTo>
                      <a:pt x="177" y="67"/>
                    </a:lnTo>
                    <a:lnTo>
                      <a:pt x="131" y="118"/>
                    </a:lnTo>
                    <a:lnTo>
                      <a:pt x="0" y="244"/>
                    </a:lnTo>
                    <a:lnTo>
                      <a:pt x="50" y="294"/>
                    </a:lnTo>
                    <a:lnTo>
                      <a:pt x="177" y="168"/>
                    </a:lnTo>
                    <a:lnTo>
                      <a:pt x="219" y="206"/>
                    </a:lnTo>
                    <a:lnTo>
                      <a:pt x="266" y="257"/>
                    </a:lnTo>
                    <a:lnTo>
                      <a:pt x="270" y="257"/>
                    </a:lnTo>
                    <a:lnTo>
                      <a:pt x="316" y="206"/>
                    </a:lnTo>
                    <a:lnTo>
                      <a:pt x="396" y="126"/>
                    </a:lnTo>
                    <a:lnTo>
                      <a:pt x="451" y="177"/>
                    </a:lnTo>
                    <a:lnTo>
                      <a:pt x="460" y="88"/>
                    </a:lnTo>
                    <a:lnTo>
                      <a:pt x="472" y="0"/>
                    </a:lnTo>
                    <a:lnTo>
                      <a:pt x="384" y="13"/>
                    </a:lnTo>
                    <a:lnTo>
                      <a:pt x="295" y="25"/>
                    </a:lnTo>
                    <a:close/>
                  </a:path>
                </a:pathLst>
              </a:custGeom>
              <a:solidFill>
                <a:schemeClr val="bg1"/>
              </a:solidFill>
              <a:ln w="9525" cmpd="sng">
                <a:solidFill>
                  <a:schemeClr val="bg1"/>
                </a:solidFill>
                <a:bevel/>
                <a:headEnd/>
                <a:tailEnd/>
              </a:ln>
            </p:spPr>
            <p:txBody>
              <a:bodyPr/>
              <a:lstStyle/>
              <a:p>
                <a:endParaRPr lang="zh-CN" altLang="en-US"/>
              </a:p>
            </p:txBody>
          </p:sp>
          <p:sp>
            <p:nvSpPr>
              <p:cNvPr id="2068" name="Rectangle 6"/>
              <p:cNvSpPr>
                <a:spLocks noChangeArrowheads="1"/>
              </p:cNvSpPr>
              <p:nvPr/>
            </p:nvSpPr>
            <p:spPr bwMode="auto">
              <a:xfrm>
                <a:off x="29" y="378"/>
                <a:ext cx="85" cy="118"/>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069" name="Rectangle 7"/>
              <p:cNvSpPr>
                <a:spLocks noChangeArrowheads="1"/>
              </p:cNvSpPr>
              <p:nvPr/>
            </p:nvSpPr>
            <p:spPr bwMode="auto">
              <a:xfrm>
                <a:off x="152" y="273"/>
                <a:ext cx="80" cy="223"/>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070" name="Rectangle 8"/>
              <p:cNvSpPr>
                <a:spLocks noChangeArrowheads="1"/>
              </p:cNvSpPr>
              <p:nvPr/>
            </p:nvSpPr>
            <p:spPr bwMode="auto">
              <a:xfrm>
                <a:off x="270" y="328"/>
                <a:ext cx="84" cy="168"/>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071" name="Rectangle 9"/>
              <p:cNvSpPr>
                <a:spLocks noChangeArrowheads="1"/>
              </p:cNvSpPr>
              <p:nvPr/>
            </p:nvSpPr>
            <p:spPr bwMode="auto">
              <a:xfrm>
                <a:off x="388" y="223"/>
                <a:ext cx="80" cy="273"/>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grpSp>
      </p:grpSp>
      <p:sp>
        <p:nvSpPr>
          <p:cNvPr id="2060" name="TextBox 4"/>
          <p:cNvSpPr>
            <a:spLocks noChangeArrowheads="1"/>
          </p:cNvSpPr>
          <p:nvPr/>
        </p:nvSpPr>
        <p:spPr bwMode="auto">
          <a:xfrm>
            <a:off x="1490663" y="4489450"/>
            <a:ext cx="2174875"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dirty="0">
                <a:latin typeface="Franklin Gothic Book" pitchFamily="34" charset="0"/>
                <a:ea typeface="微软雅黑" pitchFamily="34" charset="-122"/>
                <a:sym typeface="Franklin Gothic Book" pitchFamily="34" charset="0"/>
              </a:rPr>
              <a:t>功能及亮点</a:t>
            </a:r>
            <a:endParaRPr lang="zh-CN" altLang="en-US" dirty="0"/>
          </a:p>
        </p:txBody>
      </p:sp>
      <p:sp>
        <p:nvSpPr>
          <p:cNvPr id="2061" name="TextBox 4"/>
          <p:cNvSpPr>
            <a:spLocks noChangeArrowheads="1"/>
          </p:cNvSpPr>
          <p:nvPr/>
        </p:nvSpPr>
        <p:spPr bwMode="auto">
          <a:xfrm>
            <a:off x="3768725" y="4489450"/>
            <a:ext cx="2174875"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dirty="0">
                <a:latin typeface="Franklin Gothic Book" pitchFamily="34" charset="0"/>
                <a:ea typeface="微软雅黑" pitchFamily="34" charset="-122"/>
                <a:sym typeface="Franklin Gothic Book" pitchFamily="34" charset="0"/>
              </a:rPr>
              <a:t>技术实现</a:t>
            </a:r>
            <a:endParaRPr lang="zh-CN" altLang="en-US" dirty="0"/>
          </a:p>
        </p:txBody>
      </p:sp>
      <p:sp>
        <p:nvSpPr>
          <p:cNvPr id="2062" name="TextBox 4"/>
          <p:cNvSpPr>
            <a:spLocks noChangeArrowheads="1"/>
          </p:cNvSpPr>
          <p:nvPr/>
        </p:nvSpPr>
        <p:spPr bwMode="auto">
          <a:xfrm>
            <a:off x="8326010" y="4493177"/>
            <a:ext cx="2173288"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dirty="0">
                <a:latin typeface="Franklin Gothic Book" pitchFamily="34" charset="0"/>
                <a:ea typeface="微软雅黑" pitchFamily="34" charset="-122"/>
              </a:rPr>
              <a:t>可行性分析</a:t>
            </a:r>
          </a:p>
        </p:txBody>
      </p:sp>
      <p:sp>
        <p:nvSpPr>
          <p:cNvPr id="2063" name="TextBox 4"/>
          <p:cNvSpPr>
            <a:spLocks noChangeArrowheads="1"/>
          </p:cNvSpPr>
          <p:nvPr/>
        </p:nvSpPr>
        <p:spPr bwMode="auto">
          <a:xfrm>
            <a:off x="6076949" y="4491374"/>
            <a:ext cx="2174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dirty="0">
                <a:latin typeface="Franklin Gothic Book" pitchFamily="34" charset="0"/>
                <a:ea typeface="微软雅黑" pitchFamily="34" charset="-122"/>
              </a:rPr>
              <a:t>项目管理</a:t>
            </a:r>
          </a:p>
        </p:txBody>
      </p:sp>
      <p:sp>
        <p:nvSpPr>
          <p:cNvPr id="2064" name="文本框 3"/>
          <p:cNvSpPr>
            <a:spLocks noChangeArrowheads="1"/>
          </p:cNvSpPr>
          <p:nvPr/>
        </p:nvSpPr>
        <p:spPr bwMode="auto">
          <a:xfrm>
            <a:off x="5205413" y="514350"/>
            <a:ext cx="73818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3600" b="1" dirty="0">
                <a:solidFill>
                  <a:srgbClr val="3D6869"/>
                </a:solidFill>
                <a:latin typeface="微软雅黑" pitchFamily="34" charset="-122"/>
                <a:ea typeface="微软雅黑" pitchFamily="34" charset="-122"/>
                <a:sym typeface="微软雅黑" pitchFamily="34" charset="-122"/>
              </a:rPr>
              <a:t>目录</a:t>
            </a:r>
            <a:endParaRPr lang="zh-CN" altLang="en-US" dirty="0"/>
          </a:p>
        </p:txBody>
      </p:sp>
    </p:spTree>
    <p:extLst>
      <p:ext uri="{BB962C8B-B14F-4D97-AF65-F5344CB8AC3E}">
        <p14:creationId xmlns:p14="http://schemas.microsoft.com/office/powerpoint/2010/main" val="1462327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5134"/>
                                        </p:tgtEl>
                                        <p:attrNameLst>
                                          <p:attrName>style.visibility</p:attrName>
                                        </p:attrNameLst>
                                      </p:cBhvr>
                                      <p:to>
                                        <p:strVal val="visible"/>
                                      </p:to>
                                    </p:set>
                                    <p:animEffect>
                                      <p:cBhvr>
                                        <p:cTn id="7" dur="500"/>
                                        <p:tgtEl>
                                          <p:spTgt spid="5134"/>
                                        </p:tgtEl>
                                      </p:cBhvr>
                                    </p:animEffect>
                                  </p:childTnLst>
                                </p:cTn>
                              </p:par>
                              <p:par>
                                <p:cTn id="8" presetID="6" presetClass="entr" presetSubtype="32" fill="hold" nodeType="withEffect">
                                  <p:stCondLst>
                                    <p:cond delay="0"/>
                                  </p:stCondLst>
                                  <p:childTnLst>
                                    <p:set>
                                      <p:cBhvr>
                                        <p:cTn id="9" dur="1" fill="hold">
                                          <p:stCondLst>
                                            <p:cond delay="0"/>
                                          </p:stCondLst>
                                        </p:cTn>
                                        <p:tgtEl>
                                          <p:spTgt spid="5131"/>
                                        </p:tgtEl>
                                        <p:attrNameLst>
                                          <p:attrName>style.visibility</p:attrName>
                                        </p:attrNameLst>
                                      </p:cBhvr>
                                      <p:to>
                                        <p:strVal val="visible"/>
                                      </p:to>
                                    </p:set>
                                    <p:animEffect>
                                      <p:cBhvr>
                                        <p:cTn id="10" dur="500"/>
                                        <p:tgtEl>
                                          <p:spTgt spid="5131"/>
                                        </p:tgtEl>
                                      </p:cBhvr>
                                    </p:animEffect>
                                  </p:childTnLst>
                                </p:cTn>
                              </p:par>
                              <p:par>
                                <p:cTn id="11" presetID="6" presetClass="entr" presetSubtype="32" fill="hold" nodeType="withEffect">
                                  <p:stCondLst>
                                    <p:cond delay="0"/>
                                  </p:stCondLst>
                                  <p:childTnLst>
                                    <p:set>
                                      <p:cBhvr>
                                        <p:cTn id="12" dur="1" fill="hold">
                                          <p:stCondLst>
                                            <p:cond delay="0"/>
                                          </p:stCondLst>
                                        </p:cTn>
                                        <p:tgtEl>
                                          <p:spTgt spid="5128"/>
                                        </p:tgtEl>
                                        <p:attrNameLst>
                                          <p:attrName>style.visibility</p:attrName>
                                        </p:attrNameLst>
                                      </p:cBhvr>
                                      <p:to>
                                        <p:strVal val="visible"/>
                                      </p:to>
                                    </p:set>
                                    <p:animEffect>
                                      <p:cBhvr>
                                        <p:cTn id="13"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3075" name="矩形 5"/>
          <p:cNvSpPr>
            <a:spLocks noChangeArrowheads="1"/>
          </p:cNvSpPr>
          <p:nvPr/>
        </p:nvSpPr>
        <p:spPr bwMode="auto">
          <a:xfrm>
            <a:off x="0" y="2622550"/>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3076" name="文本框 4"/>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01</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3077" name="矩形 5"/>
          <p:cNvSpPr>
            <a:spLocks noChangeArrowheads="1"/>
          </p:cNvSpPr>
          <p:nvPr/>
        </p:nvSpPr>
        <p:spPr bwMode="auto">
          <a:xfrm>
            <a:off x="6415088" y="2960688"/>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功能及亮点</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8" name="Freeform 5"/>
          <p:cNvSpPr>
            <a:spLocks noEditPoints="1" noChangeArrowheads="1"/>
          </p:cNvSpPr>
          <p:nvPr/>
        </p:nvSpPr>
        <p:spPr bwMode="auto">
          <a:xfrm>
            <a:off x="1679575" y="1762125"/>
            <a:ext cx="4073525" cy="3168650"/>
          </a:xfrm>
          <a:custGeom>
            <a:avLst/>
            <a:gdLst>
              <a:gd name="T0" fmla="*/ 2147483647 w 200"/>
              <a:gd name="T1" fmla="*/ 2147483647 h 144"/>
              <a:gd name="T2" fmla="*/ 2147483647 w 200"/>
              <a:gd name="T3" fmla="*/ 2147483647 h 144"/>
              <a:gd name="T4" fmla="*/ 2147483647 w 200"/>
              <a:gd name="T5" fmla="*/ 2147483647 h 144"/>
              <a:gd name="T6" fmla="*/ 2147483647 w 200"/>
              <a:gd name="T7" fmla="*/ 0 h 144"/>
              <a:gd name="T8" fmla="*/ 2147483647 w 200"/>
              <a:gd name="T9" fmla="*/ 2147483647 h 144"/>
              <a:gd name="T10" fmla="*/ 2147483647 w 200"/>
              <a:gd name="T11" fmla="*/ 2147483647 h 144"/>
              <a:gd name="T12" fmla="*/ 2147483647 w 200"/>
              <a:gd name="T13" fmla="*/ 2147483647 h 144"/>
              <a:gd name="T14" fmla="*/ 2147483647 w 200"/>
              <a:gd name="T15" fmla="*/ 2147483647 h 144"/>
              <a:gd name="T16" fmla="*/ 2147483647 w 200"/>
              <a:gd name="T17" fmla="*/ 2147483647 h 144"/>
              <a:gd name="T18" fmla="*/ 2147483647 w 200"/>
              <a:gd name="T19" fmla="*/ 2147483647 h 144"/>
              <a:gd name="T20" fmla="*/ 2147483647 w 200"/>
              <a:gd name="T21" fmla="*/ 2147483647 h 144"/>
              <a:gd name="T22" fmla="*/ 2147483647 w 200"/>
              <a:gd name="T23" fmla="*/ 2147483647 h 144"/>
              <a:gd name="T24" fmla="*/ 2147483647 w 200"/>
              <a:gd name="T25" fmla="*/ 2147483647 h 144"/>
              <a:gd name="T26" fmla="*/ 2147483647 w 200"/>
              <a:gd name="T27" fmla="*/ 2147483647 h 144"/>
              <a:gd name="T28" fmla="*/ 2147483647 w 200"/>
              <a:gd name="T29" fmla="*/ 2147483647 h 144"/>
              <a:gd name="T30" fmla="*/ 2147483647 w 200"/>
              <a:gd name="T31" fmla="*/ 2147483647 h 144"/>
              <a:gd name="T32" fmla="*/ 2147483647 w 200"/>
              <a:gd name="T33" fmla="*/ 2147483647 h 144"/>
              <a:gd name="T34" fmla="*/ 2147483647 w 200"/>
              <a:gd name="T35" fmla="*/ 2147483647 h 144"/>
              <a:gd name="T36" fmla="*/ 2147483647 w 200"/>
              <a:gd name="T37" fmla="*/ 2147483647 h 144"/>
              <a:gd name="T38" fmla="*/ 2147483647 w 200"/>
              <a:gd name="T39" fmla="*/ 2147483647 h 144"/>
              <a:gd name="T40" fmla="*/ 2147483647 w 200"/>
              <a:gd name="T41" fmla="*/ 2147483647 h 144"/>
              <a:gd name="T42" fmla="*/ 2147483647 w 200"/>
              <a:gd name="T43" fmla="*/ 2147483647 h 144"/>
              <a:gd name="T44" fmla="*/ 2147483647 w 200"/>
              <a:gd name="T45" fmla="*/ 2147483647 h 144"/>
              <a:gd name="T46" fmla="*/ 2147483647 w 200"/>
              <a:gd name="T47" fmla="*/ 2147483647 h 144"/>
              <a:gd name="T48" fmla="*/ 2147483647 w 200"/>
              <a:gd name="T49" fmla="*/ 2147483647 h 144"/>
              <a:gd name="T50" fmla="*/ 2147483647 w 200"/>
              <a:gd name="T51" fmla="*/ 2147483647 h 144"/>
              <a:gd name="T52" fmla="*/ 0 w 200"/>
              <a:gd name="T53" fmla="*/ 2147483647 h 144"/>
              <a:gd name="T54" fmla="*/ 0 w 200"/>
              <a:gd name="T55" fmla="*/ 2147483647 h 144"/>
              <a:gd name="T56" fmla="*/ 2147483647 w 200"/>
              <a:gd name="T57" fmla="*/ 2147483647 h 144"/>
              <a:gd name="T58" fmla="*/ 2147483647 w 200"/>
              <a:gd name="T59" fmla="*/ 2147483647 h 144"/>
              <a:gd name="T60" fmla="*/ 2147483647 w 200"/>
              <a:gd name="T61" fmla="*/ 2147483647 h 144"/>
              <a:gd name="T62" fmla="*/ 2147483647 w 200"/>
              <a:gd name="T63" fmla="*/ 2147483647 h 1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0"/>
              <a:gd name="T97" fmla="*/ 0 h 144"/>
              <a:gd name="T98" fmla="*/ 200 w 200"/>
              <a:gd name="T99" fmla="*/ 144 h 1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0" h="144">
                <a:moveTo>
                  <a:pt x="188" y="144"/>
                </a:moveTo>
                <a:cubicBezTo>
                  <a:pt x="182" y="144"/>
                  <a:pt x="176" y="139"/>
                  <a:pt x="176" y="134"/>
                </a:cubicBezTo>
                <a:cubicBezTo>
                  <a:pt x="176" y="10"/>
                  <a:pt x="176" y="10"/>
                  <a:pt x="176" y="10"/>
                </a:cubicBezTo>
                <a:cubicBezTo>
                  <a:pt x="176" y="5"/>
                  <a:pt x="182" y="0"/>
                  <a:pt x="188" y="0"/>
                </a:cubicBezTo>
                <a:cubicBezTo>
                  <a:pt x="194" y="0"/>
                  <a:pt x="200" y="5"/>
                  <a:pt x="200" y="10"/>
                </a:cubicBezTo>
                <a:cubicBezTo>
                  <a:pt x="200" y="134"/>
                  <a:pt x="200" y="134"/>
                  <a:pt x="200" y="134"/>
                </a:cubicBezTo>
                <a:cubicBezTo>
                  <a:pt x="200" y="139"/>
                  <a:pt x="194" y="144"/>
                  <a:pt x="188" y="144"/>
                </a:cubicBezTo>
                <a:close/>
                <a:moveTo>
                  <a:pt x="137" y="130"/>
                </a:moveTo>
                <a:cubicBezTo>
                  <a:pt x="137" y="138"/>
                  <a:pt x="131" y="144"/>
                  <a:pt x="123" y="144"/>
                </a:cubicBezTo>
                <a:cubicBezTo>
                  <a:pt x="61" y="144"/>
                  <a:pt x="61" y="144"/>
                  <a:pt x="61" y="144"/>
                </a:cubicBezTo>
                <a:cubicBezTo>
                  <a:pt x="54" y="144"/>
                  <a:pt x="48" y="138"/>
                  <a:pt x="48" y="130"/>
                </a:cubicBezTo>
                <a:cubicBezTo>
                  <a:pt x="48" y="103"/>
                  <a:pt x="48" y="103"/>
                  <a:pt x="48" y="103"/>
                </a:cubicBezTo>
                <a:cubicBezTo>
                  <a:pt x="20" y="97"/>
                  <a:pt x="20" y="97"/>
                  <a:pt x="20" y="97"/>
                </a:cubicBezTo>
                <a:cubicBezTo>
                  <a:pt x="20" y="47"/>
                  <a:pt x="20" y="47"/>
                  <a:pt x="20" y="47"/>
                </a:cubicBezTo>
                <a:cubicBezTo>
                  <a:pt x="172" y="14"/>
                  <a:pt x="172" y="14"/>
                  <a:pt x="172" y="14"/>
                </a:cubicBezTo>
                <a:cubicBezTo>
                  <a:pt x="172" y="131"/>
                  <a:pt x="172" y="131"/>
                  <a:pt x="172" y="131"/>
                </a:cubicBezTo>
                <a:cubicBezTo>
                  <a:pt x="137" y="123"/>
                  <a:pt x="137" y="123"/>
                  <a:pt x="137" y="123"/>
                </a:cubicBezTo>
                <a:lnTo>
                  <a:pt x="137" y="130"/>
                </a:lnTo>
                <a:close/>
                <a:moveTo>
                  <a:pt x="128" y="121"/>
                </a:moveTo>
                <a:cubicBezTo>
                  <a:pt x="56" y="105"/>
                  <a:pt x="56" y="105"/>
                  <a:pt x="56" y="105"/>
                </a:cubicBezTo>
                <a:cubicBezTo>
                  <a:pt x="56" y="129"/>
                  <a:pt x="56" y="129"/>
                  <a:pt x="56" y="129"/>
                </a:cubicBezTo>
                <a:cubicBezTo>
                  <a:pt x="56" y="133"/>
                  <a:pt x="61" y="136"/>
                  <a:pt x="64" y="136"/>
                </a:cubicBezTo>
                <a:cubicBezTo>
                  <a:pt x="121" y="136"/>
                  <a:pt x="121" y="136"/>
                  <a:pt x="121" y="136"/>
                </a:cubicBezTo>
                <a:cubicBezTo>
                  <a:pt x="125" y="136"/>
                  <a:pt x="128" y="133"/>
                  <a:pt x="128" y="129"/>
                </a:cubicBezTo>
                <a:lnTo>
                  <a:pt x="128" y="121"/>
                </a:lnTo>
                <a:close/>
                <a:moveTo>
                  <a:pt x="7" y="103"/>
                </a:moveTo>
                <a:cubicBezTo>
                  <a:pt x="3" y="103"/>
                  <a:pt x="0" y="100"/>
                  <a:pt x="0" y="96"/>
                </a:cubicBezTo>
                <a:cubicBezTo>
                  <a:pt x="0" y="48"/>
                  <a:pt x="0" y="48"/>
                  <a:pt x="0" y="48"/>
                </a:cubicBezTo>
                <a:cubicBezTo>
                  <a:pt x="0" y="44"/>
                  <a:pt x="3" y="41"/>
                  <a:pt x="7" y="41"/>
                </a:cubicBezTo>
                <a:cubicBezTo>
                  <a:pt x="10" y="41"/>
                  <a:pt x="15" y="44"/>
                  <a:pt x="15" y="48"/>
                </a:cubicBezTo>
                <a:cubicBezTo>
                  <a:pt x="15" y="96"/>
                  <a:pt x="15" y="96"/>
                  <a:pt x="15" y="96"/>
                </a:cubicBezTo>
                <a:cubicBezTo>
                  <a:pt x="15" y="100"/>
                  <a:pt x="10" y="103"/>
                  <a:pt x="7" y="103"/>
                </a:cubicBezTo>
                <a:close/>
              </a:path>
            </a:pathLst>
          </a:custGeom>
          <a:solidFill>
            <a:srgbClr val="FF4664"/>
          </a:solidFill>
          <a:ln w="12700" cmpd="sng">
            <a:solidFill>
              <a:schemeClr val="bg1"/>
            </a:solidFill>
            <a:bevel/>
            <a:headEnd/>
            <a:tailEnd/>
          </a:ln>
        </p:spPr>
        <p:txBody>
          <a:bodyPr/>
          <a:lstStyle/>
          <a:p>
            <a:endParaRPr lang="zh-CN" altLang="en-US"/>
          </a:p>
        </p:txBody>
      </p:sp>
      <p:sp>
        <p:nvSpPr>
          <p:cNvPr id="7179" name="直接连接符 2"/>
          <p:cNvSpPr>
            <a:spLocks noChangeShapeType="1"/>
          </p:cNvSpPr>
          <p:nvPr/>
        </p:nvSpPr>
        <p:spPr bwMode="auto">
          <a:xfrm flipV="1">
            <a:off x="5764213" y="1639888"/>
            <a:ext cx="1109662" cy="1081087"/>
          </a:xfrm>
          <a:prstGeom prst="line">
            <a:avLst/>
          </a:prstGeom>
          <a:noFill/>
          <a:ln w="19050">
            <a:solidFill>
              <a:srgbClr val="081D59"/>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直接连接符 3"/>
          <p:cNvSpPr>
            <a:spLocks noChangeShapeType="1"/>
          </p:cNvSpPr>
          <p:nvPr/>
        </p:nvSpPr>
        <p:spPr bwMode="auto">
          <a:xfrm>
            <a:off x="5764213" y="4114800"/>
            <a:ext cx="1109662" cy="939800"/>
          </a:xfrm>
          <a:prstGeom prst="line">
            <a:avLst/>
          </a:prstGeom>
          <a:noFill/>
          <a:ln w="19050">
            <a:solidFill>
              <a:srgbClr val="081D59"/>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直接连接符 4"/>
          <p:cNvSpPr>
            <a:spLocks noChangeShapeType="1"/>
          </p:cNvSpPr>
          <p:nvPr/>
        </p:nvSpPr>
        <p:spPr bwMode="auto">
          <a:xfrm>
            <a:off x="5753100" y="3346450"/>
            <a:ext cx="1120775" cy="1588"/>
          </a:xfrm>
          <a:prstGeom prst="line">
            <a:avLst/>
          </a:prstGeom>
          <a:noFill/>
          <a:ln w="19050">
            <a:solidFill>
              <a:srgbClr val="081D59"/>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82" name="组合 5"/>
          <p:cNvGrpSpPr>
            <a:grpSpLocks/>
          </p:cNvGrpSpPr>
          <p:nvPr/>
        </p:nvGrpSpPr>
        <p:grpSpPr bwMode="auto">
          <a:xfrm>
            <a:off x="6873875" y="4483100"/>
            <a:ext cx="1139825" cy="1141413"/>
            <a:chOff x="0" y="0"/>
            <a:chExt cx="1141228" cy="1141228"/>
          </a:xfrm>
        </p:grpSpPr>
        <p:sp>
          <p:nvSpPr>
            <p:cNvPr id="4123" name="椭圆 6"/>
            <p:cNvSpPr>
              <a:spLocks noChangeArrowheads="1"/>
            </p:cNvSpPr>
            <p:nvPr/>
          </p:nvSpPr>
          <p:spPr bwMode="auto">
            <a:xfrm>
              <a:off x="0" y="0"/>
              <a:ext cx="1141228" cy="1141228"/>
            </a:xfrm>
            <a:prstGeom prst="ellipse">
              <a:avLst/>
            </a:prstGeom>
            <a:solidFill>
              <a:srgbClr val="22F2CC"/>
            </a:solidFill>
            <a:ln w="12700">
              <a:solidFill>
                <a:schemeClr val="bg1"/>
              </a:solidFill>
              <a:bevel/>
              <a:headEnd/>
              <a:tailEnd/>
            </a:ln>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24" name="Freeform 5"/>
            <p:cNvSpPr>
              <a:spLocks noEditPoints="1" noChangeArrowheads="1"/>
            </p:cNvSpPr>
            <p:nvPr/>
          </p:nvSpPr>
          <p:spPr bwMode="auto">
            <a:xfrm>
              <a:off x="210614" y="210614"/>
              <a:ext cx="720000" cy="720000"/>
            </a:xfrm>
            <a:custGeom>
              <a:avLst/>
              <a:gdLst>
                <a:gd name="T0" fmla="*/ 2147483647 w 203"/>
                <a:gd name="T1" fmla="*/ 24914118 h 204"/>
                <a:gd name="T2" fmla="*/ 2012765320 w 203"/>
                <a:gd name="T3" fmla="*/ 311417647 h 204"/>
                <a:gd name="T4" fmla="*/ 1245397833 w 203"/>
                <a:gd name="T5" fmla="*/ 934256471 h 204"/>
                <a:gd name="T6" fmla="*/ 1056701084 w 203"/>
                <a:gd name="T7" fmla="*/ 996540000 h 204"/>
                <a:gd name="T8" fmla="*/ 956064236 w 203"/>
                <a:gd name="T9" fmla="*/ 1183390588 h 204"/>
                <a:gd name="T10" fmla="*/ 855423842 w 203"/>
                <a:gd name="T11" fmla="*/ 1270588235 h 204"/>
                <a:gd name="T12" fmla="*/ 1257978325 w 203"/>
                <a:gd name="T13" fmla="*/ 1669203529 h 204"/>
                <a:gd name="T14" fmla="*/ 1346034680 w 203"/>
                <a:gd name="T15" fmla="*/ 1557091765 h 204"/>
                <a:gd name="T16" fmla="*/ 1534731429 w 203"/>
                <a:gd name="T17" fmla="*/ 1469897647 h 204"/>
                <a:gd name="T18" fmla="*/ 1572472906 w 203"/>
                <a:gd name="T19" fmla="*/ 1295502353 h 204"/>
                <a:gd name="T20" fmla="*/ 2147483647 w 203"/>
                <a:gd name="T21" fmla="*/ 585465882 h 204"/>
                <a:gd name="T22" fmla="*/ 2147483647 w 203"/>
                <a:gd name="T23" fmla="*/ 24914118 h 204"/>
                <a:gd name="T24" fmla="*/ 415131429 w 203"/>
                <a:gd name="T25" fmla="*/ 1756401176 h 204"/>
                <a:gd name="T26" fmla="*/ 0 w 203"/>
                <a:gd name="T27" fmla="*/ 2080277647 h 204"/>
                <a:gd name="T28" fmla="*/ 1195079409 w 203"/>
                <a:gd name="T29" fmla="*/ 1731487059 h 204"/>
                <a:gd name="T30" fmla="*/ 817685911 w 203"/>
                <a:gd name="T31" fmla="*/ 1357785882 h 204"/>
                <a:gd name="T32" fmla="*/ 415131429 w 203"/>
                <a:gd name="T33" fmla="*/ 1756401176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rgbClr val="FFA146"/>
            </a:solidFill>
            <a:ln w="9525" cmpd="sng">
              <a:solidFill>
                <a:schemeClr val="bg1"/>
              </a:solidFill>
              <a:bevel/>
              <a:headEnd/>
              <a:tailEnd/>
            </a:ln>
          </p:spPr>
          <p:txBody>
            <a:bodyPr/>
            <a:lstStyle/>
            <a:p>
              <a:endParaRPr lang="zh-CN" altLang="en-US"/>
            </a:p>
          </p:txBody>
        </p:sp>
      </p:grpSp>
      <p:grpSp>
        <p:nvGrpSpPr>
          <p:cNvPr id="7185" name="组合 8"/>
          <p:cNvGrpSpPr>
            <a:grpSpLocks/>
          </p:cNvGrpSpPr>
          <p:nvPr/>
        </p:nvGrpSpPr>
        <p:grpSpPr bwMode="auto">
          <a:xfrm>
            <a:off x="6873875" y="2776538"/>
            <a:ext cx="1139825" cy="1141412"/>
            <a:chOff x="0" y="0"/>
            <a:chExt cx="1141228" cy="1141228"/>
          </a:xfrm>
        </p:grpSpPr>
        <p:sp>
          <p:nvSpPr>
            <p:cNvPr id="4121" name="椭圆 9"/>
            <p:cNvSpPr>
              <a:spLocks noChangeArrowheads="1"/>
            </p:cNvSpPr>
            <p:nvPr/>
          </p:nvSpPr>
          <p:spPr bwMode="auto">
            <a:xfrm>
              <a:off x="0" y="0"/>
              <a:ext cx="1141228" cy="1141228"/>
            </a:xfrm>
            <a:prstGeom prst="ellipse">
              <a:avLst/>
            </a:prstGeom>
            <a:solidFill>
              <a:srgbClr val="22F2CC"/>
            </a:solidFill>
            <a:ln w="12700">
              <a:solidFill>
                <a:schemeClr val="bg1"/>
              </a:solidFill>
              <a:bevel/>
              <a:headEnd/>
              <a:tailEnd/>
            </a:ln>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22" name="Freeform 9"/>
            <p:cNvSpPr>
              <a:spLocks noEditPoints="1" noChangeArrowheads="1"/>
            </p:cNvSpPr>
            <p:nvPr/>
          </p:nvSpPr>
          <p:spPr bwMode="auto">
            <a:xfrm>
              <a:off x="208664" y="207077"/>
              <a:ext cx="723900" cy="727075"/>
            </a:xfrm>
            <a:custGeom>
              <a:avLst/>
              <a:gdLst>
                <a:gd name="T0" fmla="*/ 2147483647 w 199"/>
                <a:gd name="T1" fmla="*/ 1057276111 h 200"/>
                <a:gd name="T2" fmla="*/ 2147483647 w 199"/>
                <a:gd name="T3" fmla="*/ 1057276111 h 200"/>
                <a:gd name="T4" fmla="*/ 2147483647 w 199"/>
                <a:gd name="T5" fmla="*/ 845820889 h 200"/>
                <a:gd name="T6" fmla="*/ 2147483647 w 199"/>
                <a:gd name="T7" fmla="*/ 687231290 h 200"/>
                <a:gd name="T8" fmla="*/ 2147483647 w 199"/>
                <a:gd name="T9" fmla="*/ 436125033 h 200"/>
                <a:gd name="T10" fmla="*/ 2147483647 w 199"/>
                <a:gd name="T11" fmla="*/ 317182833 h 200"/>
                <a:gd name="T12" fmla="*/ 1931987245 w 199"/>
                <a:gd name="T13" fmla="*/ 317182833 h 200"/>
                <a:gd name="T14" fmla="*/ 1786425142 w 199"/>
                <a:gd name="T15" fmla="*/ 475776068 h 200"/>
                <a:gd name="T16" fmla="*/ 1587934672 w 199"/>
                <a:gd name="T17" fmla="*/ 396477633 h 200"/>
                <a:gd name="T18" fmla="*/ 1587934672 w 199"/>
                <a:gd name="T19" fmla="*/ 171807823 h 200"/>
                <a:gd name="T20" fmla="*/ 1402674475 w 199"/>
                <a:gd name="T21" fmla="*/ 0 h 200"/>
                <a:gd name="T22" fmla="*/ 1230648188 w 199"/>
                <a:gd name="T23" fmla="*/ 0 h 200"/>
                <a:gd name="T24" fmla="*/ 1058621902 w 199"/>
                <a:gd name="T25" fmla="*/ 171807823 h 200"/>
                <a:gd name="T26" fmla="*/ 1058621902 w 199"/>
                <a:gd name="T27" fmla="*/ 396477633 h 200"/>
                <a:gd name="T28" fmla="*/ 846897522 w 199"/>
                <a:gd name="T29" fmla="*/ 475776068 h 200"/>
                <a:gd name="T30" fmla="*/ 688105146 w 199"/>
                <a:gd name="T31" fmla="*/ 317182833 h 200"/>
                <a:gd name="T32" fmla="*/ 436682671 w 199"/>
                <a:gd name="T33" fmla="*/ 317182833 h 200"/>
                <a:gd name="T34" fmla="*/ 317588389 w 199"/>
                <a:gd name="T35" fmla="*/ 436125033 h 200"/>
                <a:gd name="T36" fmla="*/ 317588389 w 199"/>
                <a:gd name="T37" fmla="*/ 687231290 h 200"/>
                <a:gd name="T38" fmla="*/ 476380765 w 199"/>
                <a:gd name="T39" fmla="*/ 845820889 h 200"/>
                <a:gd name="T40" fmla="*/ 383750667 w 199"/>
                <a:gd name="T41" fmla="*/ 1057276111 h 200"/>
                <a:gd name="T42" fmla="*/ 172026286 w 199"/>
                <a:gd name="T43" fmla="*/ 1057276111 h 200"/>
                <a:gd name="T44" fmla="*/ 0 w 199"/>
                <a:gd name="T45" fmla="*/ 1229083934 h 200"/>
                <a:gd name="T46" fmla="*/ 0 w 199"/>
                <a:gd name="T47" fmla="*/ 1414106344 h 200"/>
                <a:gd name="T48" fmla="*/ 172026286 w 199"/>
                <a:gd name="T49" fmla="*/ 1585914167 h 200"/>
                <a:gd name="T50" fmla="*/ 383750667 w 199"/>
                <a:gd name="T51" fmla="*/ 1585914167 h 200"/>
                <a:gd name="T52" fmla="*/ 463146855 w 199"/>
                <a:gd name="T53" fmla="*/ 1784154801 h 200"/>
                <a:gd name="T54" fmla="*/ 317588389 w 199"/>
                <a:gd name="T55" fmla="*/ 1942744400 h 200"/>
                <a:gd name="T56" fmla="*/ 317588389 w 199"/>
                <a:gd name="T57" fmla="*/ 2147483647 h 200"/>
                <a:gd name="T58" fmla="*/ 436682671 w 199"/>
                <a:gd name="T59" fmla="*/ 2147483647 h 200"/>
                <a:gd name="T60" fmla="*/ 688105146 w 199"/>
                <a:gd name="T61" fmla="*/ 2147483647 h 200"/>
                <a:gd name="T62" fmla="*/ 833663611 w 199"/>
                <a:gd name="T63" fmla="*/ 2147483647 h 200"/>
                <a:gd name="T64" fmla="*/ 1058621902 w 199"/>
                <a:gd name="T65" fmla="*/ 2147483647 h 200"/>
                <a:gd name="T66" fmla="*/ 1058621902 w 199"/>
                <a:gd name="T67" fmla="*/ 2147483647 h 200"/>
                <a:gd name="T68" fmla="*/ 1230648188 w 199"/>
                <a:gd name="T69" fmla="*/ 2147483647 h 200"/>
                <a:gd name="T70" fmla="*/ 1402674475 w 199"/>
                <a:gd name="T71" fmla="*/ 2147483647 h 200"/>
                <a:gd name="T72" fmla="*/ 1587934672 w 199"/>
                <a:gd name="T73" fmla="*/ 2147483647 h 200"/>
                <a:gd name="T74" fmla="*/ 1587934672 w 199"/>
                <a:gd name="T75" fmla="*/ 2147483647 h 200"/>
                <a:gd name="T76" fmla="*/ 1786425142 w 199"/>
                <a:gd name="T77" fmla="*/ 2147483647 h 200"/>
                <a:gd name="T78" fmla="*/ 1931987245 w 199"/>
                <a:gd name="T79" fmla="*/ 2147483647 h 200"/>
                <a:gd name="T80" fmla="*/ 2147483647 w 199"/>
                <a:gd name="T81" fmla="*/ 2147483647 h 200"/>
                <a:gd name="T82" fmla="*/ 2147483647 w 199"/>
                <a:gd name="T83" fmla="*/ 2147483647 h 200"/>
                <a:gd name="T84" fmla="*/ 2147483647 w 199"/>
                <a:gd name="T85" fmla="*/ 1942744400 h 200"/>
                <a:gd name="T86" fmla="*/ 2147483647 w 199"/>
                <a:gd name="T87" fmla="*/ 1784154801 h 200"/>
                <a:gd name="T88" fmla="*/ 2147483647 w 199"/>
                <a:gd name="T89" fmla="*/ 1585914167 h 200"/>
                <a:gd name="T90" fmla="*/ 2147483647 w 199"/>
                <a:gd name="T91" fmla="*/ 1585914167 h 200"/>
                <a:gd name="T92" fmla="*/ 2147483647 w 199"/>
                <a:gd name="T93" fmla="*/ 1414106344 h 200"/>
                <a:gd name="T94" fmla="*/ 2147483647 w 199"/>
                <a:gd name="T95" fmla="*/ 1229083934 h 200"/>
                <a:gd name="T96" fmla="*/ 2147483647 w 199"/>
                <a:gd name="T97" fmla="*/ 1057276111 h 200"/>
                <a:gd name="T98" fmla="*/ 1323278287 w 199"/>
                <a:gd name="T99" fmla="*/ 1850235012 h 200"/>
                <a:gd name="T100" fmla="*/ 793965517 w 199"/>
                <a:gd name="T101" fmla="*/ 1321596957 h 200"/>
                <a:gd name="T102" fmla="*/ 1323278287 w 199"/>
                <a:gd name="T103" fmla="*/ 792958901 h 200"/>
                <a:gd name="T104" fmla="*/ 1839357146 w 199"/>
                <a:gd name="T105" fmla="*/ 1321596957 h 200"/>
                <a:gd name="T106" fmla="*/ 1323278287 w 199"/>
                <a:gd name="T107" fmla="*/ 1850235012 h 200"/>
                <a:gd name="T108" fmla="*/ 1323278287 w 199"/>
                <a:gd name="T109" fmla="*/ 1057276111 h 200"/>
                <a:gd name="T110" fmla="*/ 1058621902 w 199"/>
                <a:gd name="T111" fmla="*/ 1321596957 h 200"/>
                <a:gd name="T112" fmla="*/ 1323278287 w 199"/>
                <a:gd name="T113" fmla="*/ 1585914167 h 200"/>
                <a:gd name="T114" fmla="*/ 1587934672 w 199"/>
                <a:gd name="T115" fmla="*/ 1321596957 h 200"/>
                <a:gd name="T116" fmla="*/ 1323278287 w 199"/>
                <a:gd name="T117" fmla="*/ 1057276111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FA146"/>
            </a:solidFill>
            <a:ln w="9525" cmpd="sng">
              <a:solidFill>
                <a:schemeClr val="bg1"/>
              </a:solidFill>
              <a:bevel/>
              <a:headEnd/>
              <a:tailEnd/>
            </a:ln>
          </p:spPr>
          <p:txBody>
            <a:bodyPr/>
            <a:lstStyle/>
            <a:p>
              <a:endParaRPr lang="zh-CN" altLang="en-US"/>
            </a:p>
          </p:txBody>
        </p:sp>
      </p:grpSp>
      <p:grpSp>
        <p:nvGrpSpPr>
          <p:cNvPr id="7188" name="组合 11"/>
          <p:cNvGrpSpPr>
            <a:grpSpLocks/>
          </p:cNvGrpSpPr>
          <p:nvPr/>
        </p:nvGrpSpPr>
        <p:grpSpPr bwMode="auto">
          <a:xfrm>
            <a:off x="6873875" y="1068388"/>
            <a:ext cx="1139825" cy="1141412"/>
            <a:chOff x="0" y="0"/>
            <a:chExt cx="1141228" cy="1141228"/>
          </a:xfrm>
        </p:grpSpPr>
        <p:sp>
          <p:nvSpPr>
            <p:cNvPr id="4119" name="椭圆 12"/>
            <p:cNvSpPr>
              <a:spLocks noChangeArrowheads="1"/>
            </p:cNvSpPr>
            <p:nvPr/>
          </p:nvSpPr>
          <p:spPr bwMode="auto">
            <a:xfrm>
              <a:off x="0" y="0"/>
              <a:ext cx="1141228" cy="1141228"/>
            </a:xfrm>
            <a:prstGeom prst="ellipse">
              <a:avLst/>
            </a:prstGeom>
            <a:solidFill>
              <a:srgbClr val="22F2CC"/>
            </a:solidFill>
            <a:ln w="12700">
              <a:solidFill>
                <a:schemeClr val="bg1"/>
              </a:solidFill>
              <a:bevel/>
              <a:headEnd/>
              <a:tailEnd/>
            </a:ln>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20" name="Freeform 13"/>
            <p:cNvSpPr>
              <a:spLocks noEditPoints="1" noChangeArrowheads="1"/>
            </p:cNvSpPr>
            <p:nvPr/>
          </p:nvSpPr>
          <p:spPr bwMode="auto">
            <a:xfrm>
              <a:off x="207077" y="207870"/>
              <a:ext cx="727075" cy="725488"/>
            </a:xfrm>
            <a:custGeom>
              <a:avLst/>
              <a:gdLst>
                <a:gd name="T0" fmla="*/ 1743555376 w 197"/>
                <a:gd name="T1" fmla="*/ 1370087789 h 196"/>
                <a:gd name="T2" fmla="*/ 2002364550 w 197"/>
                <a:gd name="T3" fmla="*/ 1424891745 h 196"/>
                <a:gd name="T4" fmla="*/ 2147483647 w 197"/>
                <a:gd name="T5" fmla="*/ 739846000 h 196"/>
                <a:gd name="T6" fmla="*/ 2147483647 w 197"/>
                <a:gd name="T7" fmla="*/ 616538950 h 196"/>
                <a:gd name="T8" fmla="*/ 2147483647 w 197"/>
                <a:gd name="T9" fmla="*/ 1137172828 h 196"/>
                <a:gd name="T10" fmla="*/ 1729932869 w 197"/>
                <a:gd name="T11" fmla="*/ 1054966895 h 196"/>
                <a:gd name="T12" fmla="*/ 1566477551 w 197"/>
                <a:gd name="T13" fmla="*/ 616538950 h 196"/>
                <a:gd name="T14" fmla="*/ 2097714716 w 197"/>
                <a:gd name="T15" fmla="*/ 54803956 h 196"/>
                <a:gd name="T16" fmla="*/ 2002364550 w 197"/>
                <a:gd name="T17" fmla="*/ 41101116 h 196"/>
                <a:gd name="T18" fmla="*/ 1307668377 w 197"/>
                <a:gd name="T19" fmla="*/ 739846000 h 196"/>
                <a:gd name="T20" fmla="*/ 1375773529 w 197"/>
                <a:gd name="T21" fmla="*/ 1013865779 h 196"/>
                <a:gd name="T22" fmla="*/ 721941186 w 197"/>
                <a:gd name="T23" fmla="*/ 1822214872 h 196"/>
                <a:gd name="T24" fmla="*/ 599346007 w 197"/>
                <a:gd name="T25" fmla="*/ 1794812894 h 196"/>
                <a:gd name="T26" fmla="*/ 163459009 w 197"/>
                <a:gd name="T27" fmla="*/ 2147483647 h 196"/>
                <a:gd name="T28" fmla="*/ 599346007 w 197"/>
                <a:gd name="T29" fmla="*/ 2147483647 h 196"/>
                <a:gd name="T30" fmla="*/ 1021614190 w 197"/>
                <a:gd name="T31" fmla="*/ 2147483647 h 196"/>
                <a:gd name="T32" fmla="*/ 980750360 w 197"/>
                <a:gd name="T33" fmla="*/ 2068832673 h 196"/>
                <a:gd name="T34" fmla="*/ 1743555376 w 197"/>
                <a:gd name="T35" fmla="*/ 1370087789 h 196"/>
                <a:gd name="T36" fmla="*/ 599346007 w 197"/>
                <a:gd name="T37" fmla="*/ 2147483647 h 196"/>
                <a:gd name="T38" fmla="*/ 367781846 w 197"/>
                <a:gd name="T39" fmla="*/ 2147483647 h 196"/>
                <a:gd name="T40" fmla="*/ 599346007 w 197"/>
                <a:gd name="T41" fmla="*/ 2000329579 h 196"/>
                <a:gd name="T42" fmla="*/ 817291352 w 197"/>
                <a:gd name="T43" fmla="*/ 2147483647 h 196"/>
                <a:gd name="T44" fmla="*/ 599346007 w 197"/>
                <a:gd name="T45" fmla="*/ 2147483647 h 196"/>
                <a:gd name="T46" fmla="*/ 640213527 w 197"/>
                <a:gd name="T47" fmla="*/ 835754773 h 196"/>
                <a:gd name="T48" fmla="*/ 1035236696 w 197"/>
                <a:gd name="T49" fmla="*/ 1260479878 h 196"/>
                <a:gd name="T50" fmla="*/ 1225937028 w 197"/>
                <a:gd name="T51" fmla="*/ 1054966895 h 196"/>
                <a:gd name="T52" fmla="*/ 830913859 w 197"/>
                <a:gd name="T53" fmla="*/ 643940928 h 196"/>
                <a:gd name="T54" fmla="*/ 926264024 w 197"/>
                <a:gd name="T55" fmla="*/ 548035856 h 196"/>
                <a:gd name="T56" fmla="*/ 381404353 w 197"/>
                <a:gd name="T57" fmla="*/ 0 h 196"/>
                <a:gd name="T58" fmla="*/ 0 w 197"/>
                <a:gd name="T59" fmla="*/ 397326828 h 196"/>
                <a:gd name="T60" fmla="*/ 531240855 w 197"/>
                <a:gd name="T61" fmla="*/ 931659845 h 196"/>
                <a:gd name="T62" fmla="*/ 640213527 w 197"/>
                <a:gd name="T63" fmla="*/ 835754773 h 196"/>
                <a:gd name="T64" fmla="*/ 1879773062 w 197"/>
                <a:gd name="T65" fmla="*/ 1465992861 h 196"/>
                <a:gd name="T66" fmla="*/ 1321287193 w 197"/>
                <a:gd name="T67" fmla="*/ 1959224762 h 196"/>
                <a:gd name="T68" fmla="*/ 1934259398 w 197"/>
                <a:gd name="T69" fmla="*/ 2147483647 h 196"/>
                <a:gd name="T70" fmla="*/ 2147483647 w 197"/>
                <a:gd name="T71" fmla="*/ 2147483647 h 196"/>
                <a:gd name="T72" fmla="*/ 2147483647 w 197"/>
                <a:gd name="T73" fmla="*/ 2147483647 h 196"/>
                <a:gd name="T74" fmla="*/ 2147483647 w 197"/>
                <a:gd name="T75" fmla="*/ 2041430695 h 196"/>
                <a:gd name="T76" fmla="*/ 1879773062 w 197"/>
                <a:gd name="T77" fmla="*/ 1465992861 h 196"/>
                <a:gd name="T78" fmla="*/ 2147483647 w 197"/>
                <a:gd name="T79" fmla="*/ 2147483647 h 196"/>
                <a:gd name="T80" fmla="*/ 2056850886 w 197"/>
                <a:gd name="T81" fmla="*/ 2147483647 h 196"/>
                <a:gd name="T82" fmla="*/ 1552855045 w 197"/>
                <a:gd name="T83" fmla="*/ 1972927601 h 196"/>
                <a:gd name="T84" fmla="*/ 1552855045 w 197"/>
                <a:gd name="T85" fmla="*/ 1877018828 h 196"/>
                <a:gd name="T86" fmla="*/ 1648205210 w 197"/>
                <a:gd name="T87" fmla="*/ 1877018828 h 196"/>
                <a:gd name="T88" fmla="*/ 2147483647 w 197"/>
                <a:gd name="T89" fmla="*/ 2147483647 h 196"/>
                <a:gd name="T90" fmla="*/ 2147483647 w 197"/>
                <a:gd name="T91" fmla="*/ 2147483647 h 196"/>
                <a:gd name="T92" fmla="*/ 2147483647 w 197"/>
                <a:gd name="T93" fmla="*/ 2147483647 h 196"/>
                <a:gd name="T94" fmla="*/ 2147483647 w 197"/>
                <a:gd name="T95" fmla="*/ 2147483647 h 196"/>
                <a:gd name="T96" fmla="*/ 1770800389 w 197"/>
                <a:gd name="T97" fmla="*/ 1753711778 h 196"/>
                <a:gd name="T98" fmla="*/ 1770800389 w 197"/>
                <a:gd name="T99" fmla="*/ 1657806706 h 196"/>
                <a:gd name="T100" fmla="*/ 1866150555 w 197"/>
                <a:gd name="T101" fmla="*/ 1657806706 h 196"/>
                <a:gd name="T102" fmla="*/ 2147483647 w 197"/>
                <a:gd name="T103" fmla="*/ 2147483647 h 196"/>
                <a:gd name="T104" fmla="*/ 2147483647 w 197"/>
                <a:gd name="T105" fmla="*/ 2147483647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FFA146"/>
            </a:solidFill>
            <a:ln w="9525" cmpd="sng">
              <a:solidFill>
                <a:schemeClr val="bg1"/>
              </a:solidFill>
              <a:bevel/>
              <a:headEnd/>
              <a:tailEnd/>
            </a:ln>
          </p:spPr>
          <p:txBody>
            <a:bodyPr/>
            <a:lstStyle/>
            <a:p>
              <a:endParaRPr lang="zh-CN" altLang="en-US"/>
            </a:p>
          </p:txBody>
        </p:sp>
      </p:grpSp>
      <p:sp>
        <p:nvSpPr>
          <p:cNvPr id="4113" name="标题 1"/>
          <p:cNvSpPr>
            <a:spLocks noChangeArrowheads="1"/>
          </p:cNvSpPr>
          <p:nvPr/>
        </p:nvSpPr>
        <p:spPr bwMode="auto">
          <a:xfrm>
            <a:off x="8221663" y="1527175"/>
            <a:ext cx="201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点击此处添加文字说明</a:t>
            </a:r>
            <a:endParaRPr lang="en-US" sz="1400">
              <a:solidFill>
                <a:srgbClr val="427172"/>
              </a:solidFill>
              <a:latin typeface="微软雅黑" pitchFamily="34" charset="-122"/>
              <a:ea typeface="微软雅黑" pitchFamily="34" charset="-122"/>
              <a:sym typeface="微软雅黑" pitchFamily="34" charset="-122"/>
            </a:endParaRPr>
          </a:p>
          <a:p>
            <a:pPr algn="ctr">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点击此处添加文字说明</a:t>
            </a:r>
          </a:p>
        </p:txBody>
      </p:sp>
      <p:sp>
        <p:nvSpPr>
          <p:cNvPr id="4114" name="矩形 21"/>
          <p:cNvSpPr>
            <a:spLocks noChangeArrowheads="1"/>
          </p:cNvSpPr>
          <p:nvPr/>
        </p:nvSpPr>
        <p:spPr bwMode="auto">
          <a:xfrm>
            <a:off x="8221663" y="1085850"/>
            <a:ext cx="11080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buFont typeface="Arial" pitchFamily="34" charset="0"/>
              <a:buNone/>
            </a:pPr>
            <a:r>
              <a:rPr lang="zh-CN" altLang="en-US" b="1">
                <a:solidFill>
                  <a:schemeClr val="bg1"/>
                </a:solidFill>
                <a:latin typeface="微软雅黑" pitchFamily="34" charset="-122"/>
                <a:ea typeface="微软雅黑" pitchFamily="34" charset="-122"/>
                <a:sym typeface="微软雅黑" pitchFamily="34" charset="-122"/>
              </a:rPr>
              <a:t>添加标题</a:t>
            </a:r>
            <a:endParaRPr lang="en-US" b="1">
              <a:solidFill>
                <a:schemeClr val="bg1"/>
              </a:solidFill>
              <a:latin typeface="微软雅黑" pitchFamily="34" charset="-122"/>
              <a:ea typeface="微软雅黑" pitchFamily="34" charset="-122"/>
              <a:sym typeface="微软雅黑" pitchFamily="34" charset="-122"/>
            </a:endParaRPr>
          </a:p>
        </p:txBody>
      </p:sp>
      <p:sp>
        <p:nvSpPr>
          <p:cNvPr id="4115" name="标题 1"/>
          <p:cNvSpPr>
            <a:spLocks noChangeArrowheads="1"/>
          </p:cNvSpPr>
          <p:nvPr/>
        </p:nvSpPr>
        <p:spPr bwMode="auto">
          <a:xfrm>
            <a:off x="8221663" y="3265488"/>
            <a:ext cx="2014537"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点击此处添加文字说明</a:t>
            </a:r>
            <a:endParaRPr lang="en-US" sz="1400">
              <a:solidFill>
                <a:srgbClr val="427172"/>
              </a:solidFill>
              <a:latin typeface="微软雅黑" pitchFamily="34" charset="-122"/>
              <a:ea typeface="微软雅黑" pitchFamily="34" charset="-122"/>
              <a:sym typeface="微软雅黑" pitchFamily="34" charset="-122"/>
            </a:endParaRPr>
          </a:p>
          <a:p>
            <a:pPr algn="ctr">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点击此处添加文字说明</a:t>
            </a:r>
          </a:p>
        </p:txBody>
      </p:sp>
      <p:sp>
        <p:nvSpPr>
          <p:cNvPr id="4116" name="矩形 23"/>
          <p:cNvSpPr>
            <a:spLocks noChangeArrowheads="1"/>
          </p:cNvSpPr>
          <p:nvPr/>
        </p:nvSpPr>
        <p:spPr bwMode="auto">
          <a:xfrm>
            <a:off x="8221663" y="2822575"/>
            <a:ext cx="11080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buFont typeface="Arial" pitchFamily="34" charset="0"/>
              <a:buNone/>
            </a:pPr>
            <a:r>
              <a:rPr lang="zh-CN" altLang="en-US" b="1">
                <a:solidFill>
                  <a:schemeClr val="bg1"/>
                </a:solidFill>
                <a:latin typeface="微软雅黑" pitchFamily="34" charset="-122"/>
                <a:ea typeface="微软雅黑" pitchFamily="34" charset="-122"/>
                <a:sym typeface="微软雅黑" pitchFamily="34" charset="-122"/>
              </a:rPr>
              <a:t>添加标题</a:t>
            </a:r>
            <a:endParaRPr lang="en-US" b="1">
              <a:solidFill>
                <a:schemeClr val="bg1"/>
              </a:solidFill>
              <a:latin typeface="微软雅黑" pitchFamily="34" charset="-122"/>
              <a:ea typeface="微软雅黑" pitchFamily="34" charset="-122"/>
              <a:sym typeface="微软雅黑" pitchFamily="34" charset="-122"/>
            </a:endParaRPr>
          </a:p>
        </p:txBody>
      </p:sp>
      <p:sp>
        <p:nvSpPr>
          <p:cNvPr id="4117" name="标题 1"/>
          <p:cNvSpPr>
            <a:spLocks noChangeArrowheads="1"/>
          </p:cNvSpPr>
          <p:nvPr/>
        </p:nvSpPr>
        <p:spPr bwMode="auto">
          <a:xfrm>
            <a:off x="8221663" y="4930775"/>
            <a:ext cx="201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点击此处添加文字说明</a:t>
            </a:r>
            <a:endParaRPr lang="en-US" sz="1400">
              <a:solidFill>
                <a:srgbClr val="427172"/>
              </a:solidFill>
              <a:latin typeface="微软雅黑" pitchFamily="34" charset="-122"/>
              <a:ea typeface="微软雅黑" pitchFamily="34" charset="-122"/>
              <a:sym typeface="微软雅黑" pitchFamily="34" charset="-122"/>
            </a:endParaRPr>
          </a:p>
          <a:p>
            <a:pPr algn="ctr">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点击此处添加文字说明</a:t>
            </a:r>
          </a:p>
        </p:txBody>
      </p:sp>
      <p:sp>
        <p:nvSpPr>
          <p:cNvPr id="4118" name="矩形 25"/>
          <p:cNvSpPr>
            <a:spLocks noChangeArrowheads="1"/>
          </p:cNvSpPr>
          <p:nvPr/>
        </p:nvSpPr>
        <p:spPr bwMode="auto">
          <a:xfrm>
            <a:off x="8221663" y="4489450"/>
            <a:ext cx="11080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buFont typeface="Arial" pitchFamily="34" charset="0"/>
              <a:buNone/>
            </a:pPr>
            <a:r>
              <a:rPr lang="zh-CN" altLang="en-US" b="1">
                <a:solidFill>
                  <a:schemeClr val="bg1"/>
                </a:solidFill>
                <a:latin typeface="微软雅黑" pitchFamily="34" charset="-122"/>
                <a:ea typeface="微软雅黑" pitchFamily="34" charset="-122"/>
                <a:sym typeface="微软雅黑" pitchFamily="34" charset="-122"/>
              </a:rPr>
              <a:t>添加标题</a:t>
            </a:r>
            <a:endParaRPr lang="en-US" b="1">
              <a:solidFill>
                <a:schemeClr val="bg1"/>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8"/>
                                        </p:tgtEl>
                                        <p:attrNameLst>
                                          <p:attrName>style.visibility</p:attrName>
                                        </p:attrNameLst>
                                      </p:cBhvr>
                                      <p:to>
                                        <p:strVal val="visible"/>
                                      </p:to>
                                    </p:set>
                                    <p:animEffect>
                                      <p:cBhvr>
                                        <p:cTn id="7" dur="500"/>
                                        <p:tgtEl>
                                          <p:spTgt spid="717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79"/>
                                        </p:tgtEl>
                                        <p:attrNameLst>
                                          <p:attrName>style.visibility</p:attrName>
                                        </p:attrNameLst>
                                      </p:cBhvr>
                                      <p:to>
                                        <p:strVal val="visible"/>
                                      </p:to>
                                    </p:set>
                                    <p:animEffect>
                                      <p:cBhvr>
                                        <p:cTn id="11" dur="500"/>
                                        <p:tgtEl>
                                          <p:spTgt spid="717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181"/>
                                        </p:tgtEl>
                                        <p:attrNameLst>
                                          <p:attrName>style.visibility</p:attrName>
                                        </p:attrNameLst>
                                      </p:cBhvr>
                                      <p:to>
                                        <p:strVal val="visible"/>
                                      </p:to>
                                    </p:set>
                                    <p:animEffect>
                                      <p:cBhvr>
                                        <p:cTn id="14" dur="500"/>
                                        <p:tgtEl>
                                          <p:spTgt spid="718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7180"/>
                                        </p:tgtEl>
                                        <p:attrNameLst>
                                          <p:attrName>style.visibility</p:attrName>
                                        </p:attrNameLst>
                                      </p:cBhvr>
                                      <p:to>
                                        <p:strVal val="visible"/>
                                      </p:to>
                                    </p:set>
                                    <p:animEffect>
                                      <p:cBhvr>
                                        <p:cTn id="17" dur="500"/>
                                        <p:tgtEl>
                                          <p:spTgt spid="7180"/>
                                        </p:tgtEl>
                                      </p:cBhvr>
                                    </p:animEffect>
                                  </p:childTnLst>
                                </p:cTn>
                              </p:par>
                            </p:childTnLst>
                          </p:cTn>
                        </p:par>
                        <p:par>
                          <p:cTn id="18" fill="hold" nodeType="afterGroup">
                            <p:stCondLst>
                              <p:cond delay="1000"/>
                            </p:stCondLst>
                            <p:childTnLst>
                              <p:par>
                                <p:cTn id="19" presetID="6" presetClass="entr" presetSubtype="32" fill="hold" nodeType="afterEffect">
                                  <p:stCondLst>
                                    <p:cond delay="0"/>
                                  </p:stCondLst>
                                  <p:childTnLst>
                                    <p:set>
                                      <p:cBhvr>
                                        <p:cTn id="20" dur="1" fill="hold">
                                          <p:stCondLst>
                                            <p:cond delay="0"/>
                                          </p:stCondLst>
                                        </p:cTn>
                                        <p:tgtEl>
                                          <p:spTgt spid="7188"/>
                                        </p:tgtEl>
                                        <p:attrNameLst>
                                          <p:attrName>style.visibility</p:attrName>
                                        </p:attrNameLst>
                                      </p:cBhvr>
                                      <p:to>
                                        <p:strVal val="visible"/>
                                      </p:to>
                                    </p:set>
                                    <p:animEffect>
                                      <p:cBhvr>
                                        <p:cTn id="21" dur="500"/>
                                        <p:tgtEl>
                                          <p:spTgt spid="7188"/>
                                        </p:tgtEl>
                                      </p:cBhvr>
                                    </p:animEffect>
                                  </p:childTnLst>
                                </p:cTn>
                              </p:par>
                              <p:par>
                                <p:cTn id="22" presetID="6" presetClass="entr" presetSubtype="32" fill="hold" nodeType="withEffect">
                                  <p:stCondLst>
                                    <p:cond delay="0"/>
                                  </p:stCondLst>
                                  <p:childTnLst>
                                    <p:set>
                                      <p:cBhvr>
                                        <p:cTn id="23" dur="1" fill="hold">
                                          <p:stCondLst>
                                            <p:cond delay="0"/>
                                          </p:stCondLst>
                                        </p:cTn>
                                        <p:tgtEl>
                                          <p:spTgt spid="7185"/>
                                        </p:tgtEl>
                                        <p:attrNameLst>
                                          <p:attrName>style.visibility</p:attrName>
                                        </p:attrNameLst>
                                      </p:cBhvr>
                                      <p:to>
                                        <p:strVal val="visible"/>
                                      </p:to>
                                    </p:set>
                                    <p:animEffect>
                                      <p:cBhvr>
                                        <p:cTn id="24" dur="500"/>
                                        <p:tgtEl>
                                          <p:spTgt spid="7185"/>
                                        </p:tgtEl>
                                      </p:cBhvr>
                                    </p:animEffect>
                                  </p:childTnLst>
                                </p:cTn>
                              </p:par>
                              <p:par>
                                <p:cTn id="25" presetID="6" presetClass="entr" presetSubtype="32" fill="hold" nodeType="withEffect">
                                  <p:stCondLst>
                                    <p:cond delay="0"/>
                                  </p:stCondLst>
                                  <p:childTnLst>
                                    <p:set>
                                      <p:cBhvr>
                                        <p:cTn id="26" dur="1" fill="hold">
                                          <p:stCondLst>
                                            <p:cond delay="0"/>
                                          </p:stCondLst>
                                        </p:cTn>
                                        <p:tgtEl>
                                          <p:spTgt spid="7182"/>
                                        </p:tgtEl>
                                        <p:attrNameLst>
                                          <p:attrName>style.visibility</p:attrName>
                                        </p:attrNameLst>
                                      </p:cBhvr>
                                      <p:to>
                                        <p:strVal val="visible"/>
                                      </p:to>
                                    </p:set>
                                    <p:animEffect>
                                      <p:cBhvr>
                                        <p:cTn id="27"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P spid="7179" grpId="0" animBg="1"/>
      <p:bldP spid="7180" grpId="0" animBg="1"/>
      <p:bldP spid="71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30" name="环形箭头 1"/>
          <p:cNvSpPr>
            <a:spLocks noChangeArrowheads="1"/>
          </p:cNvSpPr>
          <p:nvPr/>
        </p:nvSpPr>
        <p:spPr bwMode="auto">
          <a:xfrm>
            <a:off x="6040438" y="2513013"/>
            <a:ext cx="3814762" cy="3814762"/>
          </a:xfrm>
          <a:custGeom>
            <a:avLst/>
            <a:gdLst>
              <a:gd name="T0" fmla="*/ 636792746 w 21600"/>
              <a:gd name="T1" fmla="*/ 183558223 h 21600"/>
              <a:gd name="T2" fmla="*/ 300711154 w 21600"/>
              <a:gd name="T3" fmla="*/ 17809993 h 21600"/>
              <a:gd name="T4" fmla="*/ 608689783 w 21600"/>
              <a:gd name="T5" fmla="*/ 197905967 h 21600"/>
              <a:gd name="T6" fmla="*/ 648177338 w 21600"/>
              <a:gd name="T7" fmla="*/ 620355007 h 21600"/>
              <a:gd name="T8" fmla="*/ 506945135 w 21600"/>
              <a:gd name="T9" fmla="*/ 626967614 h 21600"/>
              <a:gd name="T10" fmla="*/ 500301444 w 21600"/>
              <a:gd name="T11" fmla="*/ 48570415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037" y="17390"/>
                </a:moveTo>
                <a:cubicBezTo>
                  <a:pt x="19678" y="15587"/>
                  <a:pt x="20588" y="13237"/>
                  <a:pt x="20588" y="10800"/>
                </a:cubicBezTo>
                <a:cubicBezTo>
                  <a:pt x="20588" y="5394"/>
                  <a:pt x="16205" y="1012"/>
                  <a:pt x="10800" y="1012"/>
                </a:cubicBezTo>
                <a:cubicBezTo>
                  <a:pt x="10431" y="1011"/>
                  <a:pt x="10064" y="1032"/>
                  <a:pt x="9698" y="1074"/>
                </a:cubicBezTo>
                <a:lnTo>
                  <a:pt x="9584" y="68"/>
                </a:lnTo>
                <a:cubicBezTo>
                  <a:pt x="9988" y="22"/>
                  <a:pt x="10393" y="0"/>
                  <a:pt x="10799" y="0"/>
                </a:cubicBezTo>
                <a:cubicBezTo>
                  <a:pt x="16764" y="0"/>
                  <a:pt x="21600" y="4835"/>
                  <a:pt x="21600" y="10800"/>
                </a:cubicBezTo>
                <a:cubicBezTo>
                  <a:pt x="21600" y="13489"/>
                  <a:pt x="20596" y="16082"/>
                  <a:pt x="18785" y="18071"/>
                </a:cubicBezTo>
                <a:lnTo>
                  <a:pt x="20781" y="19889"/>
                </a:lnTo>
                <a:lnTo>
                  <a:pt x="16253" y="20101"/>
                </a:lnTo>
                <a:lnTo>
                  <a:pt x="16040" y="15572"/>
                </a:lnTo>
                <a:lnTo>
                  <a:pt x="18037" y="1739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1" name="形状 2"/>
          <p:cNvSpPr>
            <a:spLocks noChangeArrowheads="1"/>
          </p:cNvSpPr>
          <p:nvPr/>
        </p:nvSpPr>
        <p:spPr bwMode="auto">
          <a:xfrm>
            <a:off x="4138613" y="1781175"/>
            <a:ext cx="2771775" cy="2771775"/>
          </a:xfrm>
          <a:custGeom>
            <a:avLst/>
            <a:gdLst>
              <a:gd name="T0" fmla="*/ 330175250 w 21600"/>
              <a:gd name="T1" fmla="*/ 269577447 h 21600"/>
              <a:gd name="T2" fmla="*/ 113620703 w 21600"/>
              <a:gd name="T3" fmla="*/ 24337853 h 21600"/>
              <a:gd name="T4" fmla="*/ 310530423 w 21600"/>
              <a:gd name="T5" fmla="*/ 257754415 h 21600"/>
              <a:gd name="T6" fmla="*/ -43554594 w 21600"/>
              <a:gd name="T7" fmla="*/ 197914103 h 21600"/>
              <a:gd name="T8" fmla="*/ 7080730 w 21600"/>
              <a:gd name="T9" fmla="*/ 137151790 h 21600"/>
              <a:gd name="T10" fmla="*/ 67843043 w 21600"/>
              <a:gd name="T11" fmla="*/ 1878035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1" y="11649"/>
                </a:moveTo>
                <a:cubicBezTo>
                  <a:pt x="1870" y="16495"/>
                  <a:pt x="5933" y="20207"/>
                  <a:pt x="10800" y="20207"/>
                </a:cubicBezTo>
                <a:cubicBezTo>
                  <a:pt x="15995" y="20207"/>
                  <a:pt x="20207" y="15995"/>
                  <a:pt x="20207" y="10800"/>
                </a:cubicBezTo>
                <a:cubicBezTo>
                  <a:pt x="20207" y="5604"/>
                  <a:pt x="15995" y="1393"/>
                  <a:pt x="10800" y="1393"/>
                </a:cubicBezTo>
                <a:cubicBezTo>
                  <a:pt x="9553" y="1392"/>
                  <a:pt x="8319" y="1640"/>
                  <a:pt x="7169" y="2121"/>
                </a:cubicBezTo>
                <a:lnTo>
                  <a:pt x="6631" y="836"/>
                </a:lnTo>
                <a:cubicBezTo>
                  <a:pt x="7951" y="284"/>
                  <a:pt x="9368" y="0"/>
                  <a:pt x="10799" y="0"/>
                </a:cubicBezTo>
                <a:cubicBezTo>
                  <a:pt x="16764" y="0"/>
                  <a:pt x="21600" y="4835"/>
                  <a:pt x="21600" y="10800"/>
                </a:cubicBezTo>
                <a:cubicBezTo>
                  <a:pt x="21600" y="16764"/>
                  <a:pt x="16764" y="21600"/>
                  <a:pt x="10800" y="21600"/>
                </a:cubicBezTo>
                <a:cubicBezTo>
                  <a:pt x="5213" y="21600"/>
                  <a:pt x="548" y="17339"/>
                  <a:pt x="44" y="11775"/>
                </a:cubicBezTo>
                <a:lnTo>
                  <a:pt x="-2645" y="12019"/>
                </a:lnTo>
                <a:lnTo>
                  <a:pt x="430" y="8329"/>
                </a:lnTo>
                <a:lnTo>
                  <a:pt x="4120" y="11405"/>
                </a:lnTo>
                <a:lnTo>
                  <a:pt x="1431" y="1164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2" name="环形箭头 3"/>
          <p:cNvSpPr>
            <a:spLocks noChangeArrowheads="1"/>
          </p:cNvSpPr>
          <p:nvPr/>
        </p:nvSpPr>
        <p:spPr bwMode="auto">
          <a:xfrm>
            <a:off x="5245100" y="301625"/>
            <a:ext cx="2987675" cy="2987675"/>
          </a:xfrm>
          <a:custGeom>
            <a:avLst/>
            <a:gdLst>
              <a:gd name="T0" fmla="*/ 10694770 w 21600"/>
              <a:gd name="T1" fmla="*/ 141002492 h 21600"/>
              <a:gd name="T2" fmla="*/ 13047979 w 21600"/>
              <a:gd name="T3" fmla="*/ 223078488 h 21600"/>
              <a:gd name="T4" fmla="*/ 34131421 w 21600"/>
              <a:gd name="T5" fmla="*/ 148846522 h 21600"/>
              <a:gd name="T6" fmla="*/ 14368089 w 21600"/>
              <a:gd name="T7" fmla="*/ 34131421 h 21600"/>
              <a:gd name="T8" fmla="*/ 104747471 w 21600"/>
              <a:gd name="T9" fmla="*/ 29233570 h 21600"/>
              <a:gd name="T10" fmla="*/ 109664271 w 21600"/>
              <a:gd name="T11" fmla="*/ 1196320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3722" y="4450"/>
                </a:moveTo>
                <a:cubicBezTo>
                  <a:pt x="2157" y="6195"/>
                  <a:pt x="1291" y="8456"/>
                  <a:pt x="1292" y="10800"/>
                </a:cubicBezTo>
                <a:cubicBezTo>
                  <a:pt x="1292" y="11069"/>
                  <a:pt x="1303" y="11337"/>
                  <a:pt x="1326" y="11606"/>
                </a:cubicBezTo>
                <a:lnTo>
                  <a:pt x="38" y="11715"/>
                </a:lnTo>
                <a:cubicBezTo>
                  <a:pt x="12" y="11411"/>
                  <a:pt x="0" y="11105"/>
                  <a:pt x="0" y="10800"/>
                </a:cubicBezTo>
                <a:cubicBezTo>
                  <a:pt x="-1" y="8137"/>
                  <a:pt x="983" y="5569"/>
                  <a:pt x="2761" y="3587"/>
                </a:cubicBezTo>
                <a:lnTo>
                  <a:pt x="751" y="1784"/>
                </a:lnTo>
                <a:lnTo>
                  <a:pt x="5475" y="1528"/>
                </a:lnTo>
                <a:lnTo>
                  <a:pt x="5732" y="6253"/>
                </a:lnTo>
                <a:lnTo>
                  <a:pt x="3722" y="445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205" name="组合 4"/>
          <p:cNvGrpSpPr>
            <a:grpSpLocks/>
          </p:cNvGrpSpPr>
          <p:nvPr/>
        </p:nvGrpSpPr>
        <p:grpSpPr bwMode="auto">
          <a:xfrm>
            <a:off x="5497513" y="533400"/>
            <a:ext cx="2601912" cy="2600325"/>
            <a:chOff x="0" y="0"/>
            <a:chExt cx="2600961" cy="2600961"/>
          </a:xfrm>
        </p:grpSpPr>
        <p:sp>
          <p:nvSpPr>
            <p:cNvPr id="5162" name="任意多边形 5"/>
            <p:cNvSpPr>
              <a:spLocks noChangeArrowheads="1"/>
            </p:cNvSpPr>
            <p:nvPr/>
          </p:nvSpPr>
          <p:spPr bwMode="auto">
            <a:xfrm>
              <a:off x="0" y="0"/>
              <a:ext cx="2600961" cy="2600961"/>
            </a:xfrm>
            <a:custGeom>
              <a:avLst/>
              <a:gdLst>
                <a:gd name="T0" fmla="*/ 2383552 w 2123675"/>
                <a:gd name="T1" fmla="*/ 806810 h 2123675"/>
                <a:gd name="T2" fmla="*/ 2853523 w 2123675"/>
                <a:gd name="T3" fmla="*/ 665169 h 2123675"/>
                <a:gd name="T4" fmla="*/ 3026455 w 2123675"/>
                <a:gd name="T5" fmla="*/ 964695 h 2123675"/>
                <a:gd name="T6" fmla="*/ 2668805 w 2123675"/>
                <a:gd name="T7" fmla="*/ 1300883 h 2123675"/>
                <a:gd name="T8" fmla="*/ 2668805 w 2123675"/>
                <a:gd name="T9" fmla="*/ 1884632 h 2123675"/>
                <a:gd name="T10" fmla="*/ 3026455 w 2123675"/>
                <a:gd name="T11" fmla="*/ 2220820 h 2123675"/>
                <a:gd name="T12" fmla="*/ 2853523 w 2123675"/>
                <a:gd name="T13" fmla="*/ 2520346 h 2123675"/>
                <a:gd name="T14" fmla="*/ 2383552 w 2123675"/>
                <a:gd name="T15" fmla="*/ 2378705 h 2123675"/>
                <a:gd name="T16" fmla="*/ 1878010 w 2123675"/>
                <a:gd name="T17" fmla="*/ 2670579 h 2123675"/>
                <a:gd name="T18" fmla="*/ 1765688 w 2123675"/>
                <a:gd name="T19" fmla="*/ 3148406 h 2123675"/>
                <a:gd name="T20" fmla="*/ 1419826 w 2123675"/>
                <a:gd name="T21" fmla="*/ 3148406 h 2123675"/>
                <a:gd name="T22" fmla="*/ 1307505 w 2123675"/>
                <a:gd name="T23" fmla="*/ 2670579 h 2123675"/>
                <a:gd name="T24" fmla="*/ 801963 w 2123675"/>
                <a:gd name="T25" fmla="*/ 2378705 h 2123675"/>
                <a:gd name="T26" fmla="*/ 331992 w 2123675"/>
                <a:gd name="T27" fmla="*/ 2520346 h 2123675"/>
                <a:gd name="T28" fmla="*/ 159060 w 2123675"/>
                <a:gd name="T29" fmla="*/ 2220820 h 2123675"/>
                <a:gd name="T30" fmla="*/ 516710 w 2123675"/>
                <a:gd name="T31" fmla="*/ 1884632 h 2123675"/>
                <a:gd name="T32" fmla="*/ 516710 w 2123675"/>
                <a:gd name="T33" fmla="*/ 1300883 h 2123675"/>
                <a:gd name="T34" fmla="*/ 159060 w 2123675"/>
                <a:gd name="T35" fmla="*/ 964695 h 2123675"/>
                <a:gd name="T36" fmla="*/ 331992 w 2123675"/>
                <a:gd name="T37" fmla="*/ 665169 h 2123675"/>
                <a:gd name="T38" fmla="*/ 801963 w 2123675"/>
                <a:gd name="T39" fmla="*/ 806810 h 2123675"/>
                <a:gd name="T40" fmla="*/ 1307505 w 2123675"/>
                <a:gd name="T41" fmla="*/ 514936 h 2123675"/>
                <a:gd name="T42" fmla="*/ 1419826 w 2123675"/>
                <a:gd name="T43" fmla="*/ 37109 h 2123675"/>
                <a:gd name="T44" fmla="*/ 1765688 w 2123675"/>
                <a:gd name="T45" fmla="*/ 37109 h 2123675"/>
                <a:gd name="T46" fmla="*/ 1878010 w 2123675"/>
                <a:gd name="T47" fmla="*/ 514936 h 2123675"/>
                <a:gd name="T48" fmla="*/ 2383552 w 2123675"/>
                <a:gd name="T49" fmla="*/ 806810 h 21236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23675"/>
                <a:gd name="T76" fmla="*/ 0 h 2123675"/>
                <a:gd name="T77" fmla="*/ 2123675 w 2123675"/>
                <a:gd name="T78" fmla="*/ 2123675 h 21236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22F2CC"/>
            </a:solidFill>
            <a:ln w="12700" cap="flat" cmpd="sng">
              <a:solidFill>
                <a:schemeClr val="bg1"/>
              </a:solidFill>
              <a:bevel/>
              <a:headEnd/>
              <a:tailEnd/>
            </a:ln>
          </p:spPr>
          <p:txBody>
            <a:bodyPr lIns="746337" tIns="746337" rIns="746338" bIns="746338" anchor="ctr"/>
            <a:lstStyle/>
            <a:p>
              <a:endParaRPr lang="zh-CN" altLang="en-US"/>
            </a:p>
          </p:txBody>
        </p:sp>
        <p:sp>
          <p:nvSpPr>
            <p:cNvPr id="5163" name="椭圆 6"/>
            <p:cNvSpPr>
              <a:spLocks noChangeArrowheads="1"/>
            </p:cNvSpPr>
            <p:nvPr/>
          </p:nvSpPr>
          <p:spPr bwMode="auto">
            <a:xfrm>
              <a:off x="918143" y="918143"/>
              <a:ext cx="764675" cy="764675"/>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8208" name="组合 7"/>
          <p:cNvGrpSpPr>
            <a:grpSpLocks/>
          </p:cNvGrpSpPr>
          <p:nvPr/>
        </p:nvGrpSpPr>
        <p:grpSpPr bwMode="auto">
          <a:xfrm>
            <a:off x="6256338" y="2971800"/>
            <a:ext cx="2979737" cy="2979738"/>
            <a:chOff x="0" y="0"/>
            <a:chExt cx="2980266" cy="2980266"/>
          </a:xfrm>
        </p:grpSpPr>
        <p:sp>
          <p:nvSpPr>
            <p:cNvPr id="5160" name="任意多边形 8"/>
            <p:cNvSpPr>
              <a:spLocks noChangeArrowheads="1"/>
            </p:cNvSpPr>
            <p:nvPr/>
          </p:nvSpPr>
          <p:spPr bwMode="auto">
            <a:xfrm>
              <a:off x="0" y="0"/>
              <a:ext cx="2980266" cy="2980266"/>
            </a:xfrm>
            <a:custGeom>
              <a:avLst/>
              <a:gdLst>
                <a:gd name="T0" fmla="*/ 2115406 w 2980266"/>
                <a:gd name="T1" fmla="*/ 475169 h 2980266"/>
                <a:gd name="T2" fmla="*/ 2347223 w 2980266"/>
                <a:gd name="T3" fmla="*/ 280641 h 2980266"/>
                <a:gd name="T4" fmla="*/ 2532418 w 2980266"/>
                <a:gd name="T5" fmla="*/ 436038 h 2980266"/>
                <a:gd name="T6" fmla="*/ 2381100 w 2980266"/>
                <a:gd name="T7" fmla="*/ 698113 h 2980266"/>
                <a:gd name="T8" fmla="*/ 2621526 w 2980266"/>
                <a:gd name="T9" fmla="*/ 1114543 h 2980266"/>
                <a:gd name="T10" fmla="*/ 2924149 w 2980266"/>
                <a:gd name="T11" fmla="*/ 1114535 h 2980266"/>
                <a:gd name="T12" fmla="*/ 2966129 w 2980266"/>
                <a:gd name="T13" fmla="*/ 1352617 h 2980266"/>
                <a:gd name="T14" fmla="*/ 2681754 w 2980266"/>
                <a:gd name="T15" fmla="*/ 1456113 h 2980266"/>
                <a:gd name="T16" fmla="*/ 2598255 w 2980266"/>
                <a:gd name="T17" fmla="*/ 1929659 h 2980266"/>
                <a:gd name="T18" fmla="*/ 2830082 w 2980266"/>
                <a:gd name="T19" fmla="*/ 2124176 h 2980266"/>
                <a:gd name="T20" fmla="*/ 2709205 w 2980266"/>
                <a:gd name="T21" fmla="*/ 2333542 h 2980266"/>
                <a:gd name="T22" fmla="*/ 2424835 w 2980266"/>
                <a:gd name="T23" fmla="*/ 2230031 h 2980266"/>
                <a:gd name="T24" fmla="*/ 2056481 w 2980266"/>
                <a:gd name="T25" fmla="*/ 2539116 h 2980266"/>
                <a:gd name="T26" fmla="*/ 2109039 w 2980266"/>
                <a:gd name="T27" fmla="*/ 2837141 h 2980266"/>
                <a:gd name="T28" fmla="*/ 1881863 w 2980266"/>
                <a:gd name="T29" fmla="*/ 2919826 h 2980266"/>
                <a:gd name="T30" fmla="*/ 1730559 w 2980266"/>
                <a:gd name="T31" fmla="*/ 2657743 h 2980266"/>
                <a:gd name="T32" fmla="*/ 1249707 w 2980266"/>
                <a:gd name="T33" fmla="*/ 2657743 h 2980266"/>
                <a:gd name="T34" fmla="*/ 1098403 w 2980266"/>
                <a:gd name="T35" fmla="*/ 2919826 h 2980266"/>
                <a:gd name="T36" fmla="*/ 871227 w 2980266"/>
                <a:gd name="T37" fmla="*/ 2837141 h 2980266"/>
                <a:gd name="T38" fmla="*/ 923785 w 2980266"/>
                <a:gd name="T39" fmla="*/ 2539117 h 2980266"/>
                <a:gd name="T40" fmla="*/ 555431 w 2980266"/>
                <a:gd name="T41" fmla="*/ 2230032 h 2980266"/>
                <a:gd name="T42" fmla="*/ 271061 w 2980266"/>
                <a:gd name="T43" fmla="*/ 2333542 h 2980266"/>
                <a:gd name="T44" fmla="*/ 150184 w 2980266"/>
                <a:gd name="T45" fmla="*/ 2124176 h 2980266"/>
                <a:gd name="T46" fmla="*/ 382011 w 2980266"/>
                <a:gd name="T47" fmla="*/ 1929660 h 2980266"/>
                <a:gd name="T48" fmla="*/ 298512 w 2980266"/>
                <a:gd name="T49" fmla="*/ 1456114 h 2980266"/>
                <a:gd name="T50" fmla="*/ 14137 w 2980266"/>
                <a:gd name="T51" fmla="*/ 1352617 h 2980266"/>
                <a:gd name="T52" fmla="*/ 56117 w 2980266"/>
                <a:gd name="T53" fmla="*/ 1114535 h 2980266"/>
                <a:gd name="T54" fmla="*/ 358740 w 2980266"/>
                <a:gd name="T55" fmla="*/ 1114543 h 2980266"/>
                <a:gd name="T56" fmla="*/ 599166 w 2980266"/>
                <a:gd name="T57" fmla="*/ 698113 h 2980266"/>
                <a:gd name="T58" fmla="*/ 447848 w 2980266"/>
                <a:gd name="T59" fmla="*/ 436038 h 2980266"/>
                <a:gd name="T60" fmla="*/ 633043 w 2980266"/>
                <a:gd name="T61" fmla="*/ 280641 h 2980266"/>
                <a:gd name="T62" fmla="*/ 864860 w 2980266"/>
                <a:gd name="T63" fmla="*/ 475169 h 2980266"/>
                <a:gd name="T64" fmla="*/ 1316713 w 2980266"/>
                <a:gd name="T65" fmla="*/ 310708 h 2980266"/>
                <a:gd name="T66" fmla="*/ 1369255 w 2980266"/>
                <a:gd name="T67" fmla="*/ 12681 h 2980266"/>
                <a:gd name="T68" fmla="*/ 1611011 w 2980266"/>
                <a:gd name="T69" fmla="*/ 12681 h 2980266"/>
                <a:gd name="T70" fmla="*/ 1663553 w 2980266"/>
                <a:gd name="T71" fmla="*/ 310708 h 2980266"/>
                <a:gd name="T72" fmla="*/ 2115406 w 2980266"/>
                <a:gd name="T73" fmla="*/ 475169 h 29802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0266"/>
                <a:gd name="T112" fmla="*/ 0 h 2980266"/>
                <a:gd name="T113" fmla="*/ 2980266 w 2980266"/>
                <a:gd name="T114" fmla="*/ 2980266 h 29802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FFA146"/>
            </a:solidFill>
            <a:ln w="12700" cap="flat" cmpd="sng">
              <a:solidFill>
                <a:srgbClr val="FFFFFF"/>
              </a:solidFill>
              <a:miter lim="800000"/>
              <a:headEnd/>
              <a:tailEnd/>
            </a:ln>
          </p:spPr>
          <p:txBody>
            <a:bodyPr lIns="661396" tIns="760343" rIns="661396" bIns="812465" anchor="ctr"/>
            <a:lstStyle/>
            <a:p>
              <a:endParaRPr lang="zh-CN" altLang="en-US"/>
            </a:p>
          </p:txBody>
        </p:sp>
        <p:sp>
          <p:nvSpPr>
            <p:cNvPr id="5161" name="椭圆 9"/>
            <p:cNvSpPr>
              <a:spLocks noChangeArrowheads="1"/>
            </p:cNvSpPr>
            <p:nvPr/>
          </p:nvSpPr>
          <p:spPr bwMode="auto">
            <a:xfrm>
              <a:off x="662133" y="662133"/>
              <a:ext cx="1656000" cy="1656000"/>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8211" name="组合 10"/>
          <p:cNvGrpSpPr>
            <a:grpSpLocks/>
          </p:cNvGrpSpPr>
          <p:nvPr/>
        </p:nvGrpSpPr>
        <p:grpSpPr bwMode="auto">
          <a:xfrm>
            <a:off x="4522788" y="2266950"/>
            <a:ext cx="2166937" cy="2166938"/>
            <a:chOff x="0" y="0"/>
            <a:chExt cx="2167466" cy="2167466"/>
          </a:xfrm>
        </p:grpSpPr>
        <p:sp>
          <p:nvSpPr>
            <p:cNvPr id="5158" name="任意多边形 11"/>
            <p:cNvSpPr>
              <a:spLocks noChangeArrowheads="1"/>
            </p:cNvSpPr>
            <p:nvPr/>
          </p:nvSpPr>
          <p:spPr bwMode="auto">
            <a:xfrm>
              <a:off x="0" y="0"/>
              <a:ext cx="2167466" cy="2167466"/>
            </a:xfrm>
            <a:custGeom>
              <a:avLst/>
              <a:gdLst>
                <a:gd name="T0" fmla="*/ 1621800 w 2167466"/>
                <a:gd name="T1" fmla="*/ 548964 h 2167466"/>
                <a:gd name="T2" fmla="*/ 1941574 w 2167466"/>
                <a:gd name="T3" fmla="*/ 452590 h 2167466"/>
                <a:gd name="T4" fmla="*/ 2059240 w 2167466"/>
                <a:gd name="T5" fmla="*/ 656392 h 2167466"/>
                <a:gd name="T6" fmla="*/ 1815890 w 2167466"/>
                <a:gd name="T7" fmla="*/ 885138 h 2167466"/>
                <a:gd name="T8" fmla="*/ 1815890 w 2167466"/>
                <a:gd name="T9" fmla="*/ 1282328 h 2167466"/>
                <a:gd name="T10" fmla="*/ 2059240 w 2167466"/>
                <a:gd name="T11" fmla="*/ 1511074 h 2167466"/>
                <a:gd name="T12" fmla="*/ 1941574 w 2167466"/>
                <a:gd name="T13" fmla="*/ 1714876 h 2167466"/>
                <a:gd name="T14" fmla="*/ 1621800 w 2167466"/>
                <a:gd name="T15" fmla="*/ 1618502 h 2167466"/>
                <a:gd name="T16" fmla="*/ 1277823 w 2167466"/>
                <a:gd name="T17" fmla="*/ 1817097 h 2167466"/>
                <a:gd name="T18" fmla="*/ 1201398 w 2167466"/>
                <a:gd name="T19" fmla="*/ 2142217 h 2167466"/>
                <a:gd name="T20" fmla="*/ 966068 w 2167466"/>
                <a:gd name="T21" fmla="*/ 2142217 h 2167466"/>
                <a:gd name="T22" fmla="*/ 889643 w 2167466"/>
                <a:gd name="T23" fmla="*/ 1817097 h 2167466"/>
                <a:gd name="T24" fmla="*/ 545666 w 2167466"/>
                <a:gd name="T25" fmla="*/ 1618502 h 2167466"/>
                <a:gd name="T26" fmla="*/ 225892 w 2167466"/>
                <a:gd name="T27" fmla="*/ 1714876 h 2167466"/>
                <a:gd name="T28" fmla="*/ 108226 w 2167466"/>
                <a:gd name="T29" fmla="*/ 1511074 h 2167466"/>
                <a:gd name="T30" fmla="*/ 351576 w 2167466"/>
                <a:gd name="T31" fmla="*/ 1282328 h 2167466"/>
                <a:gd name="T32" fmla="*/ 351576 w 2167466"/>
                <a:gd name="T33" fmla="*/ 885138 h 2167466"/>
                <a:gd name="T34" fmla="*/ 108226 w 2167466"/>
                <a:gd name="T35" fmla="*/ 656392 h 2167466"/>
                <a:gd name="T36" fmla="*/ 225892 w 2167466"/>
                <a:gd name="T37" fmla="*/ 452590 h 2167466"/>
                <a:gd name="T38" fmla="*/ 545666 w 2167466"/>
                <a:gd name="T39" fmla="*/ 548964 h 2167466"/>
                <a:gd name="T40" fmla="*/ 889643 w 2167466"/>
                <a:gd name="T41" fmla="*/ 350369 h 2167466"/>
                <a:gd name="T42" fmla="*/ 966068 w 2167466"/>
                <a:gd name="T43" fmla="*/ 25249 h 2167466"/>
                <a:gd name="T44" fmla="*/ 1201398 w 2167466"/>
                <a:gd name="T45" fmla="*/ 25249 h 2167466"/>
                <a:gd name="T46" fmla="*/ 1277823 w 2167466"/>
                <a:gd name="T47" fmla="*/ 350369 h 2167466"/>
                <a:gd name="T48" fmla="*/ 1621800 w 2167466"/>
                <a:gd name="T49" fmla="*/ 548964 h 2167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7466"/>
                <a:gd name="T76" fmla="*/ 0 h 2167466"/>
                <a:gd name="T77" fmla="*/ 2167466 w 2167466"/>
                <a:gd name="T78" fmla="*/ 2167466 h 2167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FF4664"/>
            </a:solidFill>
            <a:ln w="12700" cap="flat" cmpd="sng">
              <a:solidFill>
                <a:srgbClr val="FFFFFF"/>
              </a:solidFill>
              <a:miter lim="800000"/>
              <a:headEnd/>
              <a:tailEnd/>
            </a:ln>
          </p:spPr>
          <p:txBody>
            <a:bodyPr lIns="583766" tIns="587064" rIns="583766" bIns="587064" anchor="ctr"/>
            <a:lstStyle/>
            <a:p>
              <a:endParaRPr lang="zh-CN" altLang="en-US"/>
            </a:p>
          </p:txBody>
        </p:sp>
        <p:sp>
          <p:nvSpPr>
            <p:cNvPr id="5159" name="椭圆 12"/>
            <p:cNvSpPr>
              <a:spLocks noChangeArrowheads="1"/>
            </p:cNvSpPr>
            <p:nvPr/>
          </p:nvSpPr>
          <p:spPr bwMode="auto">
            <a:xfrm>
              <a:off x="543733" y="543733"/>
              <a:ext cx="1080000" cy="1080000"/>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8214" name="组合 13"/>
          <p:cNvGrpSpPr>
            <a:grpSpLocks/>
          </p:cNvGrpSpPr>
          <p:nvPr/>
        </p:nvGrpSpPr>
        <p:grpSpPr bwMode="auto">
          <a:xfrm>
            <a:off x="8223250" y="1120775"/>
            <a:ext cx="2865438" cy="587375"/>
            <a:chOff x="0" y="0"/>
            <a:chExt cx="2865179" cy="588228"/>
          </a:xfrm>
        </p:grpSpPr>
        <p:sp>
          <p:nvSpPr>
            <p:cNvPr id="5155" name="矩形 14"/>
            <p:cNvSpPr>
              <a:spLocks noChangeArrowheads="1"/>
            </p:cNvSpPr>
            <p:nvPr/>
          </p:nvSpPr>
          <p:spPr bwMode="auto">
            <a:xfrm>
              <a:off x="0" y="0"/>
              <a:ext cx="2865179" cy="588228"/>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5156" name="直接连接符 15"/>
            <p:cNvSpPr>
              <a:spLocks noChangeShapeType="1"/>
            </p:cNvSpPr>
            <p:nvPr/>
          </p:nvSpPr>
          <p:spPr bwMode="auto">
            <a:xfrm>
              <a:off x="671161" y="51174"/>
              <a:ext cx="1" cy="485881"/>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矩形 16"/>
            <p:cNvSpPr>
              <a:spLocks noChangeArrowheads="1"/>
            </p:cNvSpPr>
            <p:nvPr/>
          </p:nvSpPr>
          <p:spPr bwMode="auto">
            <a:xfrm>
              <a:off x="719697" y="109448"/>
              <a:ext cx="2074912" cy="369332"/>
            </a:xfrm>
            <a:prstGeom prst="rect">
              <a:avLst/>
            </a:prstGeom>
            <a:solidFill>
              <a:srgbClr val="22F2CC"/>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a:solidFill>
                    <a:schemeClr val="bg1"/>
                  </a:solidFill>
                  <a:latin typeface="微软雅黑" pitchFamily="34" charset="-122"/>
                  <a:ea typeface="微软雅黑" pitchFamily="34" charset="-122"/>
                  <a:sym typeface="微软雅黑" pitchFamily="34" charset="-122"/>
                </a:rPr>
                <a:t>点击添加数据说明</a:t>
              </a:r>
              <a:endParaRPr lang="en-US">
                <a:solidFill>
                  <a:schemeClr val="bg1"/>
                </a:solidFill>
                <a:latin typeface="微软雅黑" pitchFamily="34" charset="-122"/>
                <a:ea typeface="微软雅黑" pitchFamily="34" charset="-122"/>
                <a:sym typeface="微软雅黑" pitchFamily="34" charset="-122"/>
              </a:endParaRPr>
            </a:p>
          </p:txBody>
        </p:sp>
      </p:grpSp>
      <p:grpSp>
        <p:nvGrpSpPr>
          <p:cNvPr id="8218" name="组合 17"/>
          <p:cNvGrpSpPr>
            <a:grpSpLocks/>
          </p:cNvGrpSpPr>
          <p:nvPr/>
        </p:nvGrpSpPr>
        <p:grpSpPr bwMode="auto">
          <a:xfrm>
            <a:off x="1146175" y="2298700"/>
            <a:ext cx="2865438" cy="588963"/>
            <a:chOff x="0" y="0"/>
            <a:chExt cx="2865179" cy="588228"/>
          </a:xfrm>
        </p:grpSpPr>
        <p:sp>
          <p:nvSpPr>
            <p:cNvPr id="5152" name="矩形 18"/>
            <p:cNvSpPr>
              <a:spLocks noChangeArrowheads="1"/>
            </p:cNvSpPr>
            <p:nvPr/>
          </p:nvSpPr>
          <p:spPr bwMode="auto">
            <a:xfrm>
              <a:off x="0" y="0"/>
              <a:ext cx="2865179" cy="588228"/>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53" name="直接连接符 19"/>
            <p:cNvSpPr>
              <a:spLocks noChangeShapeType="1"/>
            </p:cNvSpPr>
            <p:nvPr/>
          </p:nvSpPr>
          <p:spPr bwMode="auto">
            <a:xfrm>
              <a:off x="671161" y="51174"/>
              <a:ext cx="1" cy="485881"/>
            </a:xfrm>
            <a:prstGeom prst="line">
              <a:avLst/>
            </a:prstGeom>
            <a:noFill/>
            <a:ln w="6350">
              <a:solidFill>
                <a:srgbClr val="F5F6F8"/>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矩形 20"/>
            <p:cNvSpPr>
              <a:spLocks noChangeArrowheads="1"/>
            </p:cNvSpPr>
            <p:nvPr/>
          </p:nvSpPr>
          <p:spPr bwMode="auto">
            <a:xfrm>
              <a:off x="719697" y="109448"/>
              <a:ext cx="2074912" cy="369332"/>
            </a:xfrm>
            <a:prstGeom prst="rect">
              <a:avLst/>
            </a:prstGeom>
            <a:solidFill>
              <a:srgbClr val="FF4664"/>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a:solidFill>
                    <a:schemeClr val="bg1"/>
                  </a:solidFill>
                  <a:latin typeface="微软雅黑" pitchFamily="34" charset="-122"/>
                  <a:ea typeface="微软雅黑" pitchFamily="34" charset="-122"/>
                  <a:sym typeface="微软雅黑" pitchFamily="34" charset="-122"/>
                </a:rPr>
                <a:t>点击添加数据说明</a:t>
              </a:r>
              <a:endParaRPr lang="en-US">
                <a:solidFill>
                  <a:schemeClr val="bg1"/>
                </a:solidFill>
                <a:latin typeface="微软雅黑" pitchFamily="34" charset="-122"/>
                <a:ea typeface="微软雅黑" pitchFamily="34" charset="-122"/>
                <a:sym typeface="微软雅黑" pitchFamily="34" charset="-122"/>
              </a:endParaRPr>
            </a:p>
          </p:txBody>
        </p:sp>
      </p:grpSp>
      <p:grpSp>
        <p:nvGrpSpPr>
          <p:cNvPr id="8222" name="组合 21"/>
          <p:cNvGrpSpPr>
            <a:grpSpLocks/>
          </p:cNvGrpSpPr>
          <p:nvPr/>
        </p:nvGrpSpPr>
        <p:grpSpPr bwMode="auto">
          <a:xfrm>
            <a:off x="3105150" y="5043488"/>
            <a:ext cx="2865438" cy="587375"/>
            <a:chOff x="0" y="0"/>
            <a:chExt cx="2865179" cy="588228"/>
          </a:xfrm>
        </p:grpSpPr>
        <p:sp>
          <p:nvSpPr>
            <p:cNvPr id="5149" name="矩形 22"/>
            <p:cNvSpPr>
              <a:spLocks noChangeArrowheads="1"/>
            </p:cNvSpPr>
            <p:nvPr/>
          </p:nvSpPr>
          <p:spPr bwMode="auto">
            <a:xfrm>
              <a:off x="0" y="0"/>
              <a:ext cx="2865179" cy="588228"/>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5150" name="直接连接符 23"/>
            <p:cNvSpPr>
              <a:spLocks noChangeShapeType="1"/>
            </p:cNvSpPr>
            <p:nvPr/>
          </p:nvSpPr>
          <p:spPr bwMode="auto">
            <a:xfrm>
              <a:off x="671161" y="51174"/>
              <a:ext cx="1" cy="485881"/>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矩形 24"/>
            <p:cNvSpPr>
              <a:spLocks noChangeArrowheads="1"/>
            </p:cNvSpPr>
            <p:nvPr/>
          </p:nvSpPr>
          <p:spPr bwMode="auto">
            <a:xfrm>
              <a:off x="719697" y="109448"/>
              <a:ext cx="2074912" cy="369332"/>
            </a:xfrm>
            <a:prstGeom prst="rect">
              <a:avLst/>
            </a:prstGeom>
            <a:solidFill>
              <a:srgbClr val="427172"/>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a:solidFill>
                    <a:schemeClr val="bg1"/>
                  </a:solidFill>
                  <a:latin typeface="微软雅黑" pitchFamily="34" charset="-122"/>
                  <a:ea typeface="微软雅黑" pitchFamily="34" charset="-122"/>
                  <a:sym typeface="微软雅黑" pitchFamily="34" charset="-122"/>
                </a:rPr>
                <a:t>点击添加数据说明</a:t>
              </a:r>
              <a:endParaRPr lang="en-US">
                <a:solidFill>
                  <a:schemeClr val="bg1"/>
                </a:solidFill>
                <a:latin typeface="微软雅黑" pitchFamily="34" charset="-122"/>
                <a:ea typeface="微软雅黑" pitchFamily="34" charset="-122"/>
                <a:sym typeface="微软雅黑" pitchFamily="34" charset="-122"/>
              </a:endParaRPr>
            </a:p>
          </p:txBody>
        </p:sp>
      </p:grpSp>
      <p:sp>
        <p:nvSpPr>
          <p:cNvPr id="8226" name="矩形 25"/>
          <p:cNvSpPr>
            <a:spLocks noChangeArrowheads="1"/>
          </p:cNvSpPr>
          <p:nvPr/>
        </p:nvSpPr>
        <p:spPr bwMode="auto">
          <a:xfrm>
            <a:off x="8458200" y="1760538"/>
            <a:ext cx="2397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8227" name="矩形 26"/>
          <p:cNvSpPr>
            <a:spLocks noChangeArrowheads="1"/>
          </p:cNvSpPr>
          <p:nvPr/>
        </p:nvSpPr>
        <p:spPr bwMode="auto">
          <a:xfrm>
            <a:off x="1379538" y="2971800"/>
            <a:ext cx="2397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8228" name="矩形 27"/>
          <p:cNvSpPr>
            <a:spLocks noChangeArrowheads="1"/>
          </p:cNvSpPr>
          <p:nvPr/>
        </p:nvSpPr>
        <p:spPr bwMode="auto">
          <a:xfrm>
            <a:off x="3340100" y="5689600"/>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5142" name="Freeform 13"/>
          <p:cNvSpPr>
            <a:spLocks noEditPoints="1" noChangeArrowheads="1"/>
          </p:cNvSpPr>
          <p:nvPr/>
        </p:nvSpPr>
        <p:spPr bwMode="auto">
          <a:xfrm>
            <a:off x="5284788" y="3021013"/>
            <a:ext cx="644525" cy="642937"/>
          </a:xfrm>
          <a:custGeom>
            <a:avLst/>
            <a:gdLst>
              <a:gd name="T0" fmla="*/ 1370116195 w 197"/>
              <a:gd name="T1" fmla="*/ 1076030516 h 196"/>
              <a:gd name="T2" fmla="*/ 1573491642 w 197"/>
              <a:gd name="T3" fmla="*/ 1119071212 h 196"/>
              <a:gd name="T4" fmla="*/ 2108692770 w 197"/>
              <a:gd name="T5" fmla="*/ 581057594 h 196"/>
              <a:gd name="T6" fmla="*/ 2097987766 w 197"/>
              <a:gd name="T7" fmla="*/ 484213568 h 196"/>
              <a:gd name="T8" fmla="*/ 1723348612 w 197"/>
              <a:gd name="T9" fmla="*/ 893105099 h 196"/>
              <a:gd name="T10" fmla="*/ 1359411191 w 197"/>
              <a:gd name="T11" fmla="*/ 828542415 h 196"/>
              <a:gd name="T12" fmla="*/ 1230964229 w 197"/>
              <a:gd name="T13" fmla="*/ 484213568 h 196"/>
              <a:gd name="T14" fmla="*/ 1648420127 w 197"/>
              <a:gd name="T15" fmla="*/ 43040696 h 196"/>
              <a:gd name="T16" fmla="*/ 1573491642 w 197"/>
              <a:gd name="T17" fmla="*/ 32281342 h 196"/>
              <a:gd name="T18" fmla="*/ 1027585511 w 197"/>
              <a:gd name="T19" fmla="*/ 581057594 h 196"/>
              <a:gd name="T20" fmla="*/ 1081107259 w 197"/>
              <a:gd name="T21" fmla="*/ 796264353 h 196"/>
              <a:gd name="T22" fmla="*/ 567312868 w 197"/>
              <a:gd name="T23" fmla="*/ 1431121997 h 196"/>
              <a:gd name="T24" fmla="*/ 470977647 w 197"/>
              <a:gd name="T25" fmla="*/ 1409600009 h 196"/>
              <a:gd name="T26" fmla="*/ 128446962 w 197"/>
              <a:gd name="T27" fmla="*/ 1743169502 h 196"/>
              <a:gd name="T28" fmla="*/ 470977647 w 197"/>
              <a:gd name="T29" fmla="*/ 2087498349 h 196"/>
              <a:gd name="T30" fmla="*/ 802803327 w 197"/>
              <a:gd name="T31" fmla="*/ 1743169502 h 196"/>
              <a:gd name="T32" fmla="*/ 770688315 w 197"/>
              <a:gd name="T33" fmla="*/ 1624806768 h 196"/>
              <a:gd name="T34" fmla="*/ 1370116195 w 197"/>
              <a:gd name="T35" fmla="*/ 1076030516 h 196"/>
              <a:gd name="T36" fmla="*/ 470977647 w 197"/>
              <a:gd name="T37" fmla="*/ 1926094919 h 196"/>
              <a:gd name="T38" fmla="*/ 289008936 w 197"/>
              <a:gd name="T39" fmla="*/ 1743169502 h 196"/>
              <a:gd name="T40" fmla="*/ 470977647 w 197"/>
              <a:gd name="T41" fmla="*/ 1571003438 h 196"/>
              <a:gd name="T42" fmla="*/ 642241353 w 197"/>
              <a:gd name="T43" fmla="*/ 1743169502 h 196"/>
              <a:gd name="T44" fmla="*/ 470977647 w 197"/>
              <a:gd name="T45" fmla="*/ 1926094919 h 196"/>
              <a:gd name="T46" fmla="*/ 503089387 w 197"/>
              <a:gd name="T47" fmla="*/ 656379632 h 196"/>
              <a:gd name="T48" fmla="*/ 813505060 w 197"/>
              <a:gd name="T49" fmla="*/ 989949125 h 196"/>
              <a:gd name="T50" fmla="*/ 963362030 w 197"/>
              <a:gd name="T51" fmla="*/ 828542415 h 196"/>
              <a:gd name="T52" fmla="*/ 652946357 w 197"/>
              <a:gd name="T53" fmla="*/ 505735556 h 196"/>
              <a:gd name="T54" fmla="*/ 727874842 w 197"/>
              <a:gd name="T55" fmla="*/ 430413519 h 196"/>
              <a:gd name="T56" fmla="*/ 299713940 w 197"/>
              <a:gd name="T57" fmla="*/ 0 h 196"/>
              <a:gd name="T58" fmla="*/ 0 w 197"/>
              <a:gd name="T59" fmla="*/ 312047505 h 196"/>
              <a:gd name="T60" fmla="*/ 417455898 w 197"/>
              <a:gd name="T61" fmla="*/ 731701669 h 196"/>
              <a:gd name="T62" fmla="*/ 503089387 w 197"/>
              <a:gd name="T63" fmla="*/ 656379632 h 196"/>
              <a:gd name="T64" fmla="*/ 1477156421 w 197"/>
              <a:gd name="T65" fmla="*/ 1151352554 h 196"/>
              <a:gd name="T66" fmla="*/ 1038290515 w 197"/>
              <a:gd name="T67" fmla="*/ 1538725377 h 196"/>
              <a:gd name="T68" fmla="*/ 1519969894 w 197"/>
              <a:gd name="T69" fmla="*/ 2022938945 h 196"/>
              <a:gd name="T70" fmla="*/ 1819683834 w 197"/>
              <a:gd name="T71" fmla="*/ 2022938945 h 196"/>
              <a:gd name="T72" fmla="*/ 1948130796 w 197"/>
              <a:gd name="T73" fmla="*/ 1904572931 h 196"/>
              <a:gd name="T74" fmla="*/ 1948130796 w 197"/>
              <a:gd name="T75" fmla="*/ 1603284780 h 196"/>
              <a:gd name="T76" fmla="*/ 1477156421 w 197"/>
              <a:gd name="T77" fmla="*/ 1151352554 h 196"/>
              <a:gd name="T78" fmla="*/ 1691236872 w 197"/>
              <a:gd name="T79" fmla="*/ 1936854273 h 196"/>
              <a:gd name="T80" fmla="*/ 1616308387 w 197"/>
              <a:gd name="T81" fmla="*/ 1936854273 h 196"/>
              <a:gd name="T82" fmla="*/ 1220259225 w 197"/>
              <a:gd name="T83" fmla="*/ 1549484731 h 196"/>
              <a:gd name="T84" fmla="*/ 1220259225 w 197"/>
              <a:gd name="T85" fmla="*/ 1474162693 h 196"/>
              <a:gd name="T86" fmla="*/ 1295187710 w 197"/>
              <a:gd name="T87" fmla="*/ 1474162693 h 196"/>
              <a:gd name="T88" fmla="*/ 1691236872 w 197"/>
              <a:gd name="T89" fmla="*/ 1861532235 h 196"/>
              <a:gd name="T90" fmla="*/ 1691236872 w 197"/>
              <a:gd name="T91" fmla="*/ 1936854273 h 196"/>
              <a:gd name="T92" fmla="*/ 1862500578 w 197"/>
              <a:gd name="T93" fmla="*/ 1764691490 h 196"/>
              <a:gd name="T94" fmla="*/ 1787572093 w 197"/>
              <a:gd name="T95" fmla="*/ 1764691490 h 196"/>
              <a:gd name="T96" fmla="*/ 1391522932 w 197"/>
              <a:gd name="T97" fmla="*/ 1377318667 h 196"/>
              <a:gd name="T98" fmla="*/ 1391522932 w 197"/>
              <a:gd name="T99" fmla="*/ 1301996629 h 196"/>
              <a:gd name="T100" fmla="*/ 1466451417 w 197"/>
              <a:gd name="T101" fmla="*/ 1301996629 h 196"/>
              <a:gd name="T102" fmla="*/ 1862500578 w 197"/>
              <a:gd name="T103" fmla="*/ 1689369452 h 196"/>
              <a:gd name="T104" fmla="*/ 1862500578 w 197"/>
              <a:gd name="T105" fmla="*/ 1764691490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42717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143" name="Freeform 5"/>
          <p:cNvSpPr>
            <a:spLocks noEditPoints="1" noChangeArrowheads="1"/>
          </p:cNvSpPr>
          <p:nvPr/>
        </p:nvSpPr>
        <p:spPr bwMode="auto">
          <a:xfrm>
            <a:off x="6530975" y="1600200"/>
            <a:ext cx="504825" cy="533400"/>
          </a:xfrm>
          <a:custGeom>
            <a:avLst/>
            <a:gdLst>
              <a:gd name="T0" fmla="*/ 1236858552 w 203"/>
              <a:gd name="T1" fmla="*/ 13672297 h 204"/>
              <a:gd name="T2" fmla="*/ 989486842 w 203"/>
              <a:gd name="T3" fmla="*/ 170918094 h 204"/>
              <a:gd name="T4" fmla="*/ 612243305 w 203"/>
              <a:gd name="T5" fmla="*/ 512751668 h 204"/>
              <a:gd name="T6" fmla="*/ 519479846 w 203"/>
              <a:gd name="T7" fmla="*/ 546933718 h 204"/>
              <a:gd name="T8" fmla="*/ 470006996 w 203"/>
              <a:gd name="T9" fmla="*/ 649485097 h 204"/>
              <a:gd name="T10" fmla="*/ 420531659 w 203"/>
              <a:gd name="T11" fmla="*/ 697342059 h 204"/>
              <a:gd name="T12" fmla="*/ 618428033 w 203"/>
              <a:gd name="T13" fmla="*/ 916117115 h 204"/>
              <a:gd name="T14" fmla="*/ 661718642 w 203"/>
              <a:gd name="T15" fmla="*/ 854585241 h 204"/>
              <a:gd name="T16" fmla="*/ 754482100 w 203"/>
              <a:gd name="T17" fmla="*/ 806728279 h 204"/>
              <a:gd name="T18" fmla="*/ 773036284 w 203"/>
              <a:gd name="T19" fmla="*/ 711014356 h 204"/>
              <a:gd name="T20" fmla="*/ 1069880845 w 203"/>
              <a:gd name="T21" fmla="*/ 321323821 h 204"/>
              <a:gd name="T22" fmla="*/ 1236858552 w 203"/>
              <a:gd name="T23" fmla="*/ 13672297 h 204"/>
              <a:gd name="T24" fmla="*/ 204081102 w 203"/>
              <a:gd name="T25" fmla="*/ 963974076 h 204"/>
              <a:gd name="T26" fmla="*/ 0 w 203"/>
              <a:gd name="T27" fmla="*/ 1141727012 h 204"/>
              <a:gd name="T28" fmla="*/ 587506880 w 203"/>
              <a:gd name="T29" fmla="*/ 950299165 h 204"/>
              <a:gd name="T30" fmla="*/ 401977475 w 203"/>
              <a:gd name="T31" fmla="*/ 745199021 h 204"/>
              <a:gd name="T32" fmla="*/ 204081102 w 203"/>
              <a:gd name="T33" fmla="*/ 963974076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rgbClr val="427172"/>
          </a:solidFill>
          <a:ln w="9525" cmpd="sng">
            <a:solidFill>
              <a:srgbClr val="F5F6F8"/>
            </a:solidFill>
            <a:bevel/>
            <a:headEnd/>
            <a:tailEnd/>
          </a:ln>
        </p:spPr>
        <p:txBody>
          <a:bodyPr/>
          <a:lstStyle/>
          <a:p>
            <a:endParaRPr lang="zh-CN" altLang="en-US"/>
          </a:p>
        </p:txBody>
      </p:sp>
      <p:sp>
        <p:nvSpPr>
          <p:cNvPr id="5144" name="Freeform 9"/>
          <p:cNvSpPr>
            <a:spLocks noEditPoints="1" noChangeArrowheads="1"/>
          </p:cNvSpPr>
          <p:nvPr/>
        </p:nvSpPr>
        <p:spPr bwMode="auto">
          <a:xfrm>
            <a:off x="7092950" y="3825875"/>
            <a:ext cx="1270000" cy="1276350"/>
          </a:xfrm>
          <a:custGeom>
            <a:avLst/>
            <a:gdLst>
              <a:gd name="T0" fmla="*/ 2147483647 w 199"/>
              <a:gd name="T1" fmla="*/ 2147483647 h 200"/>
              <a:gd name="T2" fmla="*/ 2147483647 w 199"/>
              <a:gd name="T3" fmla="*/ 2147483647 h 200"/>
              <a:gd name="T4" fmla="*/ 2147483647 w 199"/>
              <a:gd name="T5" fmla="*/ 2147483647 h 200"/>
              <a:gd name="T6" fmla="*/ 2147483647 w 199"/>
              <a:gd name="T7" fmla="*/ 2117790119 h 200"/>
              <a:gd name="T8" fmla="*/ 2147483647 w 199"/>
              <a:gd name="T9" fmla="*/ 1343983787 h 200"/>
              <a:gd name="T10" fmla="*/ 2147483647 w 199"/>
              <a:gd name="T11" fmla="*/ 977441594 h 200"/>
              <a:gd name="T12" fmla="*/ 2147483647 w 199"/>
              <a:gd name="T13" fmla="*/ 977441594 h 200"/>
              <a:gd name="T14" fmla="*/ 2147483647 w 199"/>
              <a:gd name="T15" fmla="*/ 1466162390 h 200"/>
              <a:gd name="T16" fmla="*/ 2147483647 w 199"/>
              <a:gd name="T17" fmla="*/ 1221805183 h 200"/>
              <a:gd name="T18" fmla="*/ 2147483647 w 199"/>
              <a:gd name="T19" fmla="*/ 529449125 h 200"/>
              <a:gd name="T20" fmla="*/ 2147483647 w 199"/>
              <a:gd name="T21" fmla="*/ 0 h 200"/>
              <a:gd name="T22" fmla="*/ 2147483647 w 199"/>
              <a:gd name="T23" fmla="*/ 0 h 200"/>
              <a:gd name="T24" fmla="*/ 2147483647 w 199"/>
              <a:gd name="T25" fmla="*/ 529449125 h 200"/>
              <a:gd name="T26" fmla="*/ 2147483647 w 199"/>
              <a:gd name="T27" fmla="*/ 1221805183 h 200"/>
              <a:gd name="T28" fmla="*/ 2147483647 w 199"/>
              <a:gd name="T29" fmla="*/ 1466162390 h 200"/>
              <a:gd name="T30" fmla="*/ 2117894121 w 199"/>
              <a:gd name="T31" fmla="*/ 977441594 h 200"/>
              <a:gd name="T32" fmla="*/ 1344049296 w 199"/>
              <a:gd name="T33" fmla="*/ 977441594 h 200"/>
              <a:gd name="T34" fmla="*/ 977491558 w 199"/>
              <a:gd name="T35" fmla="*/ 1343983787 h 200"/>
              <a:gd name="T36" fmla="*/ 977491558 w 199"/>
              <a:gd name="T37" fmla="*/ 2117790119 h 200"/>
              <a:gd name="T38" fmla="*/ 1466237337 w 199"/>
              <a:gd name="T39" fmla="*/ 2147483647 h 200"/>
              <a:gd name="T40" fmla="*/ 1181131910 w 199"/>
              <a:gd name="T41" fmla="*/ 2147483647 h 200"/>
              <a:gd name="T42" fmla="*/ 529475126 w 199"/>
              <a:gd name="T43" fmla="*/ 2147483647 h 200"/>
              <a:gd name="T44" fmla="*/ 0 w 199"/>
              <a:gd name="T45" fmla="*/ 2147483647 h 200"/>
              <a:gd name="T46" fmla="*/ 0 w 199"/>
              <a:gd name="T47" fmla="*/ 2147483647 h 200"/>
              <a:gd name="T48" fmla="*/ 529475126 w 199"/>
              <a:gd name="T49" fmla="*/ 2147483647 h 200"/>
              <a:gd name="T50" fmla="*/ 1181131910 w 199"/>
              <a:gd name="T51" fmla="*/ 2147483647 h 200"/>
              <a:gd name="T52" fmla="*/ 1425507990 w 199"/>
              <a:gd name="T53" fmla="*/ 2147483647 h 200"/>
              <a:gd name="T54" fmla="*/ 977491558 w 199"/>
              <a:gd name="T55" fmla="*/ 2147483647 h 200"/>
              <a:gd name="T56" fmla="*/ 977491558 w 199"/>
              <a:gd name="T57" fmla="*/ 2147483647 h 200"/>
              <a:gd name="T58" fmla="*/ 1344049296 w 199"/>
              <a:gd name="T59" fmla="*/ 2147483647 h 200"/>
              <a:gd name="T60" fmla="*/ 2117894121 w 199"/>
              <a:gd name="T61" fmla="*/ 2147483647 h 200"/>
              <a:gd name="T62" fmla="*/ 2147483647 w 199"/>
              <a:gd name="T63" fmla="*/ 2147483647 h 200"/>
              <a:gd name="T64" fmla="*/ 2147483647 w 199"/>
              <a:gd name="T65" fmla="*/ 2147483647 h 200"/>
              <a:gd name="T66" fmla="*/ 2147483647 w 199"/>
              <a:gd name="T67" fmla="*/ 2147483647 h 200"/>
              <a:gd name="T68" fmla="*/ 2147483647 w 199"/>
              <a:gd name="T69" fmla="*/ 2147483647 h 200"/>
              <a:gd name="T70" fmla="*/ 2147483647 w 199"/>
              <a:gd name="T71" fmla="*/ 2147483647 h 200"/>
              <a:gd name="T72" fmla="*/ 2147483647 w 199"/>
              <a:gd name="T73" fmla="*/ 2147483647 h 200"/>
              <a:gd name="T74" fmla="*/ 2147483647 w 199"/>
              <a:gd name="T75" fmla="*/ 2147483647 h 200"/>
              <a:gd name="T76" fmla="*/ 2147483647 w 199"/>
              <a:gd name="T77" fmla="*/ 2147483647 h 200"/>
              <a:gd name="T78" fmla="*/ 2147483647 w 199"/>
              <a:gd name="T79" fmla="*/ 2147483647 h 200"/>
              <a:gd name="T80" fmla="*/ 2147483647 w 199"/>
              <a:gd name="T81" fmla="*/ 2147483647 h 200"/>
              <a:gd name="T82" fmla="*/ 2147483647 w 199"/>
              <a:gd name="T83" fmla="*/ 2147483647 h 200"/>
              <a:gd name="T84" fmla="*/ 2147483647 w 199"/>
              <a:gd name="T85" fmla="*/ 2147483647 h 200"/>
              <a:gd name="T86" fmla="*/ 2147483647 w 199"/>
              <a:gd name="T87" fmla="*/ 2147483647 h 200"/>
              <a:gd name="T88" fmla="*/ 2147483647 w 199"/>
              <a:gd name="T89" fmla="*/ 2147483647 h 200"/>
              <a:gd name="T90" fmla="*/ 2147483647 w 199"/>
              <a:gd name="T91" fmla="*/ 2147483647 h 200"/>
              <a:gd name="T92" fmla="*/ 2147483647 w 199"/>
              <a:gd name="T93" fmla="*/ 2147483647 h 200"/>
              <a:gd name="T94" fmla="*/ 2147483647 w 199"/>
              <a:gd name="T95" fmla="*/ 2147483647 h 200"/>
              <a:gd name="T96" fmla="*/ 2147483647 w 199"/>
              <a:gd name="T97" fmla="*/ 2147483647 h 200"/>
              <a:gd name="T98" fmla="*/ 2147483647 w 199"/>
              <a:gd name="T99" fmla="*/ 2147483647 h 200"/>
              <a:gd name="T100" fmla="*/ 2147483647 w 199"/>
              <a:gd name="T101" fmla="*/ 2147483647 h 200"/>
              <a:gd name="T102" fmla="*/ 2147483647 w 199"/>
              <a:gd name="T103" fmla="*/ 2147483647 h 200"/>
              <a:gd name="T104" fmla="*/ 2147483647 w 199"/>
              <a:gd name="T105" fmla="*/ 2147483647 h 200"/>
              <a:gd name="T106" fmla="*/ 2147483647 w 199"/>
              <a:gd name="T107" fmla="*/ 2147483647 h 200"/>
              <a:gd name="T108" fmla="*/ 2147483647 w 199"/>
              <a:gd name="T109" fmla="*/ 2147483647 h 200"/>
              <a:gd name="T110" fmla="*/ 2147483647 w 199"/>
              <a:gd name="T111" fmla="*/ 2147483647 h 200"/>
              <a:gd name="T112" fmla="*/ 2147483647 w 199"/>
              <a:gd name="T113" fmla="*/ 2147483647 h 200"/>
              <a:gd name="T114" fmla="*/ 2147483647 w 199"/>
              <a:gd name="T115" fmla="*/ 2147483647 h 200"/>
              <a:gd name="T116" fmla="*/ 2147483647 w 199"/>
              <a:gd name="T117" fmla="*/ 214748364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427172"/>
          </a:solidFill>
          <a:ln w="9525" cmpd="sng">
            <a:solidFill>
              <a:srgbClr val="F5F6F8"/>
            </a:solidFill>
            <a:bevel/>
            <a:headEnd/>
            <a:tailEnd/>
          </a:ln>
        </p:spPr>
        <p:txBody>
          <a:bodyPr/>
          <a:lstStyle/>
          <a:p>
            <a:endParaRPr lang="zh-CN" altLang="en-US"/>
          </a:p>
        </p:txBody>
      </p:sp>
      <p:sp>
        <p:nvSpPr>
          <p:cNvPr id="8232" name="Freeform 13"/>
          <p:cNvSpPr>
            <a:spLocks noEditPoints="1" noChangeArrowheads="1"/>
          </p:cNvSpPr>
          <p:nvPr/>
        </p:nvSpPr>
        <p:spPr bwMode="auto">
          <a:xfrm>
            <a:off x="1258888" y="2368550"/>
            <a:ext cx="446087" cy="466725"/>
          </a:xfrm>
          <a:custGeom>
            <a:avLst/>
            <a:gdLst>
              <a:gd name="T0" fmla="*/ 656320783 w 197"/>
              <a:gd name="T1" fmla="*/ 567035156 h 196"/>
              <a:gd name="T2" fmla="*/ 753744373 w 197"/>
              <a:gd name="T3" fmla="*/ 589716563 h 196"/>
              <a:gd name="T4" fmla="*/ 1010119856 w 197"/>
              <a:gd name="T5" fmla="*/ 306200175 h 196"/>
              <a:gd name="T6" fmla="*/ 1004993252 w 197"/>
              <a:gd name="T7" fmla="*/ 255165225 h 196"/>
              <a:gd name="T8" fmla="*/ 825530414 w 197"/>
              <a:gd name="T9" fmla="*/ 470639775 h 196"/>
              <a:gd name="T10" fmla="*/ 651194180 w 197"/>
              <a:gd name="T11" fmla="*/ 436616475 h 196"/>
              <a:gd name="T12" fmla="*/ 589663611 w 197"/>
              <a:gd name="T13" fmla="*/ 255165225 h 196"/>
              <a:gd name="T14" fmla="*/ 789637393 w 197"/>
              <a:gd name="T15" fmla="*/ 22681406 h 196"/>
              <a:gd name="T16" fmla="*/ 753744373 w 197"/>
              <a:gd name="T17" fmla="*/ 17011650 h 196"/>
              <a:gd name="T18" fmla="*/ 492240021 w 197"/>
              <a:gd name="T19" fmla="*/ 306200175 h 196"/>
              <a:gd name="T20" fmla="*/ 517879834 w 197"/>
              <a:gd name="T21" fmla="*/ 419607206 h 196"/>
              <a:gd name="T22" fmla="*/ 271757559 w 197"/>
              <a:gd name="T23" fmla="*/ 754156163 h 196"/>
              <a:gd name="T24" fmla="*/ 225611331 w 197"/>
              <a:gd name="T25" fmla="*/ 742816650 h 196"/>
              <a:gd name="T26" fmla="*/ 61530569 w 197"/>
              <a:gd name="T27" fmla="*/ 918598144 h 196"/>
              <a:gd name="T28" fmla="*/ 225611331 w 197"/>
              <a:gd name="T29" fmla="*/ 1100049394 h 196"/>
              <a:gd name="T30" fmla="*/ 384563224 w 197"/>
              <a:gd name="T31" fmla="*/ 918598144 h 196"/>
              <a:gd name="T32" fmla="*/ 369181148 w 197"/>
              <a:gd name="T33" fmla="*/ 856223681 h 196"/>
              <a:gd name="T34" fmla="*/ 656320783 w 197"/>
              <a:gd name="T35" fmla="*/ 567035156 h 196"/>
              <a:gd name="T36" fmla="*/ 225611331 w 197"/>
              <a:gd name="T37" fmla="*/ 1014993525 h 196"/>
              <a:gd name="T38" fmla="*/ 138443214 w 197"/>
              <a:gd name="T39" fmla="*/ 918598144 h 196"/>
              <a:gd name="T40" fmla="*/ 225611331 w 197"/>
              <a:gd name="T41" fmla="*/ 827872519 h 196"/>
              <a:gd name="T42" fmla="*/ 307650580 w 197"/>
              <a:gd name="T43" fmla="*/ 918598144 h 196"/>
              <a:gd name="T44" fmla="*/ 225611331 w 197"/>
              <a:gd name="T45" fmla="*/ 1014993525 h 196"/>
              <a:gd name="T46" fmla="*/ 240993407 w 197"/>
              <a:gd name="T47" fmla="*/ 345890850 h 196"/>
              <a:gd name="T48" fmla="*/ 389689828 w 197"/>
              <a:gd name="T49" fmla="*/ 521672344 h 196"/>
              <a:gd name="T50" fmla="*/ 461475869 w 197"/>
              <a:gd name="T51" fmla="*/ 436616475 h 196"/>
              <a:gd name="T52" fmla="*/ 312777183 w 197"/>
              <a:gd name="T53" fmla="*/ 266507119 h 196"/>
              <a:gd name="T54" fmla="*/ 348670204 w 197"/>
              <a:gd name="T55" fmla="*/ 226814063 h 196"/>
              <a:gd name="T56" fmla="*/ 143569818 w 197"/>
              <a:gd name="T57" fmla="*/ 0 h 196"/>
              <a:gd name="T58" fmla="*/ 0 w 197"/>
              <a:gd name="T59" fmla="*/ 164439600 h 196"/>
              <a:gd name="T60" fmla="*/ 199973782 w 197"/>
              <a:gd name="T61" fmla="*/ 385583906 h 196"/>
              <a:gd name="T62" fmla="*/ 240993407 w 197"/>
              <a:gd name="T63" fmla="*/ 345890850 h 196"/>
              <a:gd name="T64" fmla="*/ 707595880 w 197"/>
              <a:gd name="T65" fmla="*/ 606728213 h 196"/>
              <a:gd name="T66" fmla="*/ 497368890 w 197"/>
              <a:gd name="T67" fmla="*/ 810860869 h 196"/>
              <a:gd name="T68" fmla="*/ 728106824 w 197"/>
              <a:gd name="T69" fmla="*/ 1066026094 h 196"/>
              <a:gd name="T70" fmla="*/ 871676642 w 197"/>
              <a:gd name="T71" fmla="*/ 1066026094 h 196"/>
              <a:gd name="T72" fmla="*/ 933207211 w 197"/>
              <a:gd name="T73" fmla="*/ 1003651631 h 196"/>
              <a:gd name="T74" fmla="*/ 933207211 w 197"/>
              <a:gd name="T75" fmla="*/ 844881788 h 196"/>
              <a:gd name="T76" fmla="*/ 707595880 w 197"/>
              <a:gd name="T77" fmla="*/ 606728213 h 196"/>
              <a:gd name="T78" fmla="*/ 810146073 w 197"/>
              <a:gd name="T79" fmla="*/ 1020663281 h 196"/>
              <a:gd name="T80" fmla="*/ 774255317 w 197"/>
              <a:gd name="T81" fmla="*/ 1020663281 h 196"/>
              <a:gd name="T82" fmla="*/ 584537007 w 197"/>
              <a:gd name="T83" fmla="*/ 816530625 h 196"/>
              <a:gd name="T84" fmla="*/ 584537007 w 197"/>
              <a:gd name="T85" fmla="*/ 776837569 h 196"/>
              <a:gd name="T86" fmla="*/ 620430027 w 197"/>
              <a:gd name="T87" fmla="*/ 776837569 h 196"/>
              <a:gd name="T88" fmla="*/ 810146073 w 197"/>
              <a:gd name="T89" fmla="*/ 980970225 h 196"/>
              <a:gd name="T90" fmla="*/ 810146073 w 197"/>
              <a:gd name="T91" fmla="*/ 1020663281 h 196"/>
              <a:gd name="T92" fmla="*/ 892187586 w 197"/>
              <a:gd name="T93" fmla="*/ 929937656 h 196"/>
              <a:gd name="T94" fmla="*/ 856294566 w 197"/>
              <a:gd name="T95" fmla="*/ 929937656 h 196"/>
              <a:gd name="T96" fmla="*/ 666576256 w 197"/>
              <a:gd name="T97" fmla="*/ 725805000 h 196"/>
              <a:gd name="T98" fmla="*/ 666576256 w 197"/>
              <a:gd name="T99" fmla="*/ 686111944 h 196"/>
              <a:gd name="T100" fmla="*/ 702469276 w 197"/>
              <a:gd name="T101" fmla="*/ 686111944 h 196"/>
              <a:gd name="T102" fmla="*/ 892187586 w 197"/>
              <a:gd name="T103" fmla="*/ 890244600 h 196"/>
              <a:gd name="T104" fmla="*/ 892187586 w 197"/>
              <a:gd name="T105" fmla="*/ 929937656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8233" name="Freeform 5"/>
          <p:cNvSpPr>
            <a:spLocks noEditPoints="1" noChangeArrowheads="1"/>
          </p:cNvSpPr>
          <p:nvPr/>
        </p:nvSpPr>
        <p:spPr bwMode="auto">
          <a:xfrm>
            <a:off x="8328025" y="1171575"/>
            <a:ext cx="503238" cy="533400"/>
          </a:xfrm>
          <a:custGeom>
            <a:avLst/>
            <a:gdLst>
              <a:gd name="T0" fmla="*/ 1229093121 w 203"/>
              <a:gd name="T1" fmla="*/ 13672297 h 204"/>
              <a:gd name="T2" fmla="*/ 983274993 w 203"/>
              <a:gd name="T3" fmla="*/ 170918094 h 204"/>
              <a:gd name="T4" fmla="*/ 608399868 w 203"/>
              <a:gd name="T5" fmla="*/ 512751668 h 204"/>
              <a:gd name="T6" fmla="*/ 516218070 w 203"/>
              <a:gd name="T7" fmla="*/ 546933718 h 204"/>
              <a:gd name="T8" fmla="*/ 467054444 w 203"/>
              <a:gd name="T9" fmla="*/ 649485097 h 204"/>
              <a:gd name="T10" fmla="*/ 417890818 w 203"/>
              <a:gd name="T11" fmla="*/ 697342059 h 204"/>
              <a:gd name="T12" fmla="*/ 614545321 w 203"/>
              <a:gd name="T13" fmla="*/ 916117115 h 204"/>
              <a:gd name="T14" fmla="*/ 657565973 w 203"/>
              <a:gd name="T15" fmla="*/ 854585241 h 204"/>
              <a:gd name="T16" fmla="*/ 749747771 w 203"/>
              <a:gd name="T17" fmla="*/ 806728279 h 204"/>
              <a:gd name="T18" fmla="*/ 768184130 w 203"/>
              <a:gd name="T19" fmla="*/ 711014356 h 204"/>
              <a:gd name="T20" fmla="*/ 1063165885 w 203"/>
              <a:gd name="T21" fmla="*/ 321323821 h 204"/>
              <a:gd name="T22" fmla="*/ 1229093121 w 203"/>
              <a:gd name="T23" fmla="*/ 13672297 h 204"/>
              <a:gd name="T24" fmla="*/ 202799956 w 203"/>
              <a:gd name="T25" fmla="*/ 963974076 h 204"/>
              <a:gd name="T26" fmla="*/ 0 w 203"/>
              <a:gd name="T27" fmla="*/ 1141727012 h 204"/>
              <a:gd name="T28" fmla="*/ 583818055 w 203"/>
              <a:gd name="T29" fmla="*/ 950299165 h 204"/>
              <a:gd name="T30" fmla="*/ 399454459 w 203"/>
              <a:gd name="T31" fmla="*/ 745199021 h 204"/>
              <a:gd name="T32" fmla="*/ 202799956 w 203"/>
              <a:gd name="T33" fmla="*/ 963974076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8234" name="Freeform 9"/>
          <p:cNvSpPr>
            <a:spLocks noEditPoints="1" noChangeArrowheads="1"/>
          </p:cNvSpPr>
          <p:nvPr/>
        </p:nvSpPr>
        <p:spPr bwMode="auto">
          <a:xfrm>
            <a:off x="3246438" y="5153025"/>
            <a:ext cx="388937" cy="392113"/>
          </a:xfrm>
          <a:custGeom>
            <a:avLst/>
            <a:gdLst>
              <a:gd name="T0" fmla="*/ 710501903 w 199"/>
              <a:gd name="T1" fmla="*/ 307504817 h 200"/>
              <a:gd name="T2" fmla="*/ 649384069 w 199"/>
              <a:gd name="T3" fmla="*/ 307504817 h 200"/>
              <a:gd name="T4" fmla="*/ 622645139 w 199"/>
              <a:gd name="T5" fmla="*/ 246003854 h 200"/>
              <a:gd name="T6" fmla="*/ 668483026 w 199"/>
              <a:gd name="T7" fmla="*/ 199877641 h 200"/>
              <a:gd name="T8" fmla="*/ 668483026 w 199"/>
              <a:gd name="T9" fmla="*/ 126846595 h 200"/>
              <a:gd name="T10" fmla="*/ 630283158 w 199"/>
              <a:gd name="T11" fmla="*/ 92252426 h 200"/>
              <a:gd name="T12" fmla="*/ 557706341 w 199"/>
              <a:gd name="T13" fmla="*/ 92252426 h 200"/>
              <a:gd name="T14" fmla="*/ 515687464 w 199"/>
              <a:gd name="T15" fmla="*/ 138376678 h 200"/>
              <a:gd name="T16" fmla="*/ 458388640 w 199"/>
              <a:gd name="T17" fmla="*/ 115314552 h 200"/>
              <a:gd name="T18" fmla="*/ 458388640 w 199"/>
              <a:gd name="T19" fmla="*/ 49968920 h 200"/>
              <a:gd name="T20" fmla="*/ 404908825 w 199"/>
              <a:gd name="T21" fmla="*/ 0 h 200"/>
              <a:gd name="T22" fmla="*/ 355251929 w 199"/>
              <a:gd name="T23" fmla="*/ 0 h 200"/>
              <a:gd name="T24" fmla="*/ 305593078 w 199"/>
              <a:gd name="T25" fmla="*/ 49968920 h 200"/>
              <a:gd name="T26" fmla="*/ 305593078 w 199"/>
              <a:gd name="T27" fmla="*/ 115314552 h 200"/>
              <a:gd name="T28" fmla="*/ 244473290 w 199"/>
              <a:gd name="T29" fmla="*/ 138376678 h 200"/>
              <a:gd name="T30" fmla="*/ 198635403 w 199"/>
              <a:gd name="T31" fmla="*/ 92252426 h 200"/>
              <a:gd name="T32" fmla="*/ 126056632 w 199"/>
              <a:gd name="T33" fmla="*/ 92252426 h 200"/>
              <a:gd name="T34" fmla="*/ 91677728 w 199"/>
              <a:gd name="T35" fmla="*/ 126846595 h 200"/>
              <a:gd name="T36" fmla="*/ 91677728 w 199"/>
              <a:gd name="T37" fmla="*/ 199877641 h 200"/>
              <a:gd name="T38" fmla="*/ 137515615 w 199"/>
              <a:gd name="T39" fmla="*/ 246003854 h 200"/>
              <a:gd name="T40" fmla="*/ 110776685 w 199"/>
              <a:gd name="T41" fmla="*/ 307504817 h 200"/>
              <a:gd name="T42" fmla="*/ 49658851 w 199"/>
              <a:gd name="T43" fmla="*/ 307504817 h 200"/>
              <a:gd name="T44" fmla="*/ 0 w 199"/>
              <a:gd name="T45" fmla="*/ 357475698 h 200"/>
              <a:gd name="T46" fmla="*/ 0 w 199"/>
              <a:gd name="T47" fmla="*/ 411287326 h 200"/>
              <a:gd name="T48" fmla="*/ 49658851 w 199"/>
              <a:gd name="T49" fmla="*/ 461258206 h 200"/>
              <a:gd name="T50" fmla="*/ 110776685 w 199"/>
              <a:gd name="T51" fmla="*/ 461258206 h 200"/>
              <a:gd name="T52" fmla="*/ 133696605 w 199"/>
              <a:gd name="T53" fmla="*/ 518914502 h 200"/>
              <a:gd name="T54" fmla="*/ 91677728 w 199"/>
              <a:gd name="T55" fmla="*/ 565040715 h 200"/>
              <a:gd name="T56" fmla="*/ 91677728 w 199"/>
              <a:gd name="T57" fmla="*/ 638073722 h 200"/>
              <a:gd name="T58" fmla="*/ 126056632 w 199"/>
              <a:gd name="T59" fmla="*/ 672667891 h 200"/>
              <a:gd name="T60" fmla="*/ 198635403 w 199"/>
              <a:gd name="T61" fmla="*/ 672667891 h 200"/>
              <a:gd name="T62" fmla="*/ 240654280 w 199"/>
              <a:gd name="T63" fmla="*/ 626541678 h 200"/>
              <a:gd name="T64" fmla="*/ 305593078 w 199"/>
              <a:gd name="T65" fmla="*/ 653448472 h 200"/>
              <a:gd name="T66" fmla="*/ 305593078 w 199"/>
              <a:gd name="T67" fmla="*/ 714949436 h 200"/>
              <a:gd name="T68" fmla="*/ 355251929 w 199"/>
              <a:gd name="T69" fmla="*/ 768763024 h 200"/>
              <a:gd name="T70" fmla="*/ 404908825 w 199"/>
              <a:gd name="T71" fmla="*/ 768763024 h 200"/>
              <a:gd name="T72" fmla="*/ 458388640 w 199"/>
              <a:gd name="T73" fmla="*/ 714949436 h 200"/>
              <a:gd name="T74" fmla="*/ 458388640 w 199"/>
              <a:gd name="T75" fmla="*/ 653448472 h 200"/>
              <a:gd name="T76" fmla="*/ 515687464 w 199"/>
              <a:gd name="T77" fmla="*/ 630386346 h 200"/>
              <a:gd name="T78" fmla="*/ 557706341 w 199"/>
              <a:gd name="T79" fmla="*/ 672667891 h 200"/>
              <a:gd name="T80" fmla="*/ 630283158 w 199"/>
              <a:gd name="T81" fmla="*/ 672667891 h 200"/>
              <a:gd name="T82" fmla="*/ 668483026 w 199"/>
              <a:gd name="T83" fmla="*/ 638073722 h 200"/>
              <a:gd name="T84" fmla="*/ 668483026 w 199"/>
              <a:gd name="T85" fmla="*/ 565040715 h 200"/>
              <a:gd name="T86" fmla="*/ 622645139 w 199"/>
              <a:gd name="T87" fmla="*/ 518914502 h 200"/>
              <a:gd name="T88" fmla="*/ 649384069 w 199"/>
              <a:gd name="T89" fmla="*/ 461258206 h 200"/>
              <a:gd name="T90" fmla="*/ 710501903 w 199"/>
              <a:gd name="T91" fmla="*/ 461258206 h 200"/>
              <a:gd name="T92" fmla="*/ 760160754 w 199"/>
              <a:gd name="T93" fmla="*/ 411287326 h 200"/>
              <a:gd name="T94" fmla="*/ 760160754 w 199"/>
              <a:gd name="T95" fmla="*/ 357475698 h 200"/>
              <a:gd name="T96" fmla="*/ 710501903 w 199"/>
              <a:gd name="T97" fmla="*/ 307504817 h 200"/>
              <a:gd name="T98" fmla="*/ 381990859 w 199"/>
              <a:gd name="T99" fmla="*/ 538133921 h 200"/>
              <a:gd name="T100" fmla="*/ 229193343 w 199"/>
              <a:gd name="T101" fmla="*/ 384382492 h 200"/>
              <a:gd name="T102" fmla="*/ 381990859 w 199"/>
              <a:gd name="T103" fmla="*/ 230629103 h 200"/>
              <a:gd name="T104" fmla="*/ 530967411 w 199"/>
              <a:gd name="T105" fmla="*/ 384382492 h 200"/>
              <a:gd name="T106" fmla="*/ 381990859 w 199"/>
              <a:gd name="T107" fmla="*/ 538133921 h 200"/>
              <a:gd name="T108" fmla="*/ 381990859 w 199"/>
              <a:gd name="T109" fmla="*/ 307504817 h 200"/>
              <a:gd name="T110" fmla="*/ 305593078 w 199"/>
              <a:gd name="T111" fmla="*/ 384382492 h 200"/>
              <a:gd name="T112" fmla="*/ 381990859 w 199"/>
              <a:gd name="T113" fmla="*/ 461258206 h 200"/>
              <a:gd name="T114" fmla="*/ 458388640 w 199"/>
              <a:gd name="T115" fmla="*/ 384382492 h 200"/>
              <a:gd name="T116" fmla="*/ 381990859 w 199"/>
              <a:gd name="T117" fmla="*/ 30750481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148" name="灯片编号占位符 8"/>
          <p:cNvSpPr>
            <a:spLocks noChangeArrowheads="1"/>
          </p:cNvSpPr>
          <p:nvPr/>
        </p:nvSpPr>
        <p:spPr bwMode="auto">
          <a:xfrm>
            <a:off x="12387263" y="5805488"/>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4057C810-5800-408C-9E03-D67C58355B8D}"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6</a:t>
            </a:fld>
            <a:endParaRPr lang="en-US" altLang="zh-CN">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childTnLst>
                                    <p:animRot by="21600000">
                                      <p:cBhvr>
                                        <p:cTn id="6" dur="2000" fill="hold"/>
                                        <p:tgtEl>
                                          <p:spTgt spid="820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820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8211"/>
                                        </p:tgtEl>
                                        <p:attrNameLst>
                                          <p:attrName>r</p:attrName>
                                        </p:attrNameLst>
                                      </p:cBhvr>
                                    </p:animRot>
                                  </p:childTnLst>
                                </p:cTn>
                              </p:par>
                              <p:par>
                                <p:cTn id="11" presetID="10" presetClass="entr" presetSubtype="0" fill="hold" nodeType="withEffect">
                                  <p:stCondLst>
                                    <p:cond delay="0"/>
                                  </p:stCondLst>
                                  <p:childTnLst>
                                    <p:set>
                                      <p:cBhvr>
                                        <p:cTn id="12" dur="1" fill="hold">
                                          <p:stCondLst>
                                            <p:cond delay="0"/>
                                          </p:stCondLst>
                                        </p:cTn>
                                        <p:tgtEl>
                                          <p:spTgt spid="8214"/>
                                        </p:tgtEl>
                                        <p:attrNameLst>
                                          <p:attrName>style.visibility</p:attrName>
                                        </p:attrNameLst>
                                      </p:cBhvr>
                                      <p:to>
                                        <p:strVal val="visible"/>
                                      </p:to>
                                    </p:set>
                                    <p:animEffect>
                                      <p:cBhvr>
                                        <p:cTn id="13" dur="500"/>
                                        <p:tgtEl>
                                          <p:spTgt spid="82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26"/>
                                        </p:tgtEl>
                                        <p:attrNameLst>
                                          <p:attrName>style.visibility</p:attrName>
                                        </p:attrNameLst>
                                      </p:cBhvr>
                                      <p:to>
                                        <p:strVal val="visible"/>
                                      </p:to>
                                    </p:set>
                                    <p:animEffect>
                                      <p:cBhvr>
                                        <p:cTn id="16" dur="500"/>
                                        <p:tgtEl>
                                          <p:spTgt spid="82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33"/>
                                        </p:tgtEl>
                                        <p:attrNameLst>
                                          <p:attrName>style.visibility</p:attrName>
                                        </p:attrNameLst>
                                      </p:cBhvr>
                                      <p:to>
                                        <p:strVal val="visible"/>
                                      </p:to>
                                    </p:set>
                                    <p:animEffect>
                                      <p:cBhvr>
                                        <p:cTn id="19" dur="500"/>
                                        <p:tgtEl>
                                          <p:spTgt spid="8233"/>
                                        </p:tgtEl>
                                      </p:cBhvr>
                                    </p:animEffect>
                                  </p:childTnLst>
                                </p:cTn>
                              </p:par>
                              <p:par>
                                <p:cTn id="20" presetID="10" presetClass="entr" presetSubtype="0" fill="hold" nodeType="withEffect">
                                  <p:stCondLst>
                                    <p:cond delay="0"/>
                                  </p:stCondLst>
                                  <p:childTnLst>
                                    <p:set>
                                      <p:cBhvr>
                                        <p:cTn id="21" dur="1" fill="hold">
                                          <p:stCondLst>
                                            <p:cond delay="0"/>
                                          </p:stCondLst>
                                        </p:cTn>
                                        <p:tgtEl>
                                          <p:spTgt spid="8222"/>
                                        </p:tgtEl>
                                        <p:attrNameLst>
                                          <p:attrName>style.visibility</p:attrName>
                                        </p:attrNameLst>
                                      </p:cBhvr>
                                      <p:to>
                                        <p:strVal val="visible"/>
                                      </p:to>
                                    </p:set>
                                    <p:animEffect>
                                      <p:cBhvr>
                                        <p:cTn id="22" dur="500"/>
                                        <p:tgtEl>
                                          <p:spTgt spid="82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28"/>
                                        </p:tgtEl>
                                        <p:attrNameLst>
                                          <p:attrName>style.visibility</p:attrName>
                                        </p:attrNameLst>
                                      </p:cBhvr>
                                      <p:to>
                                        <p:strVal val="visible"/>
                                      </p:to>
                                    </p:set>
                                    <p:animEffect>
                                      <p:cBhvr>
                                        <p:cTn id="25" dur="500"/>
                                        <p:tgtEl>
                                          <p:spTgt spid="82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34"/>
                                        </p:tgtEl>
                                        <p:attrNameLst>
                                          <p:attrName>style.visibility</p:attrName>
                                        </p:attrNameLst>
                                      </p:cBhvr>
                                      <p:to>
                                        <p:strVal val="visible"/>
                                      </p:to>
                                    </p:set>
                                    <p:animEffect>
                                      <p:cBhvr>
                                        <p:cTn id="28" dur="500"/>
                                        <p:tgtEl>
                                          <p:spTgt spid="8234"/>
                                        </p:tgtEl>
                                      </p:cBhvr>
                                    </p:animEffect>
                                  </p:childTnLst>
                                </p:cTn>
                              </p:par>
                              <p:par>
                                <p:cTn id="29" presetID="10" presetClass="entr" presetSubtype="0" fill="hold" nodeType="withEffect">
                                  <p:stCondLst>
                                    <p:cond delay="0"/>
                                  </p:stCondLst>
                                  <p:childTnLst>
                                    <p:set>
                                      <p:cBhvr>
                                        <p:cTn id="30" dur="1" fill="hold">
                                          <p:stCondLst>
                                            <p:cond delay="0"/>
                                          </p:stCondLst>
                                        </p:cTn>
                                        <p:tgtEl>
                                          <p:spTgt spid="8218"/>
                                        </p:tgtEl>
                                        <p:attrNameLst>
                                          <p:attrName>style.visibility</p:attrName>
                                        </p:attrNameLst>
                                      </p:cBhvr>
                                      <p:to>
                                        <p:strVal val="visible"/>
                                      </p:to>
                                    </p:set>
                                    <p:animEffect>
                                      <p:cBhvr>
                                        <p:cTn id="31" dur="500"/>
                                        <p:tgtEl>
                                          <p:spTgt spid="82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27"/>
                                        </p:tgtEl>
                                        <p:attrNameLst>
                                          <p:attrName>style.visibility</p:attrName>
                                        </p:attrNameLst>
                                      </p:cBhvr>
                                      <p:to>
                                        <p:strVal val="visible"/>
                                      </p:to>
                                    </p:set>
                                    <p:animEffect>
                                      <p:cBhvr>
                                        <p:cTn id="34" dur="500"/>
                                        <p:tgtEl>
                                          <p:spTgt spid="82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32"/>
                                        </p:tgtEl>
                                        <p:attrNameLst>
                                          <p:attrName>style.visibility</p:attrName>
                                        </p:attrNameLst>
                                      </p:cBhvr>
                                      <p:to>
                                        <p:strVal val="visible"/>
                                      </p:to>
                                    </p:set>
                                    <p:animEffect>
                                      <p:cBhvr>
                                        <p:cTn id="37" dur="500"/>
                                        <p:tgtEl>
                                          <p:spTgt spid="8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6" grpId="0" bldLvl="0" autoUpdateAnimBg="0"/>
      <p:bldP spid="8227" grpId="0" bldLvl="0" autoUpdateAnimBg="0"/>
      <p:bldP spid="8228" grpId="0" bldLvl="0" autoUpdateAnimBg="0"/>
      <p:bldP spid="8232" grpId="0" animBg="1"/>
      <p:bldP spid="8233" grpId="0" animBg="1"/>
      <p:bldP spid="82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4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4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4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4" name="矩形 1"/>
          <p:cNvSpPr>
            <a:spLocks noChangeArrowheads="1"/>
          </p:cNvSpPr>
          <p:nvPr/>
        </p:nvSpPr>
        <p:spPr bwMode="auto">
          <a:xfrm>
            <a:off x="4908550" y="3184525"/>
            <a:ext cx="4281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p:txBody>
      </p:sp>
      <p:sp>
        <p:nvSpPr>
          <p:cNvPr id="6155" name="矩形 2"/>
          <p:cNvSpPr>
            <a:spLocks noChangeArrowheads="1"/>
          </p:cNvSpPr>
          <p:nvPr/>
        </p:nvSpPr>
        <p:spPr bwMode="auto">
          <a:xfrm>
            <a:off x="4908550" y="4370388"/>
            <a:ext cx="42814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p:txBody>
      </p:sp>
      <p:sp>
        <p:nvSpPr>
          <p:cNvPr id="6156" name="矩形 3"/>
          <p:cNvSpPr>
            <a:spLocks noChangeArrowheads="1"/>
          </p:cNvSpPr>
          <p:nvPr/>
        </p:nvSpPr>
        <p:spPr bwMode="auto">
          <a:xfrm>
            <a:off x="4908550" y="2000250"/>
            <a:ext cx="4281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p:txBody>
      </p:sp>
      <p:sp>
        <p:nvSpPr>
          <p:cNvPr id="6157" name="Rectangle 23"/>
          <p:cNvSpPr>
            <a:spLocks noChangeArrowheads="1"/>
          </p:cNvSpPr>
          <p:nvPr/>
        </p:nvSpPr>
        <p:spPr bwMode="auto">
          <a:xfrm>
            <a:off x="1676400" y="2930525"/>
            <a:ext cx="1179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buFont typeface="Arial" pitchFamily="34" charset="0"/>
              <a:buNone/>
            </a:pPr>
            <a:r>
              <a:rPr lang="zh-CN" altLang="en-US" sz="2400" b="1">
                <a:solidFill>
                  <a:srgbClr val="000000"/>
                </a:solidFill>
                <a:latin typeface="微软雅黑" pitchFamily="34" charset="-122"/>
                <a:ea typeface="微软雅黑" pitchFamily="34" charset="-122"/>
                <a:sym typeface="微软雅黑" pitchFamily="34" charset="-122"/>
              </a:rPr>
              <a:t>单击此处添加标题</a:t>
            </a:r>
            <a:endParaRPr lang="en-US" sz="2400" b="1">
              <a:solidFill>
                <a:srgbClr val="000000"/>
              </a:solidFill>
              <a:latin typeface="微软雅黑" pitchFamily="34" charset="-122"/>
              <a:ea typeface="微软雅黑" pitchFamily="34" charset="-122"/>
              <a:sym typeface="微软雅黑" pitchFamily="34" charset="-122"/>
            </a:endParaRPr>
          </a:p>
        </p:txBody>
      </p:sp>
      <p:grpSp>
        <p:nvGrpSpPr>
          <p:cNvPr id="6158" name="组合 7"/>
          <p:cNvGrpSpPr>
            <a:grpSpLocks/>
          </p:cNvGrpSpPr>
          <p:nvPr/>
        </p:nvGrpSpPr>
        <p:grpSpPr bwMode="auto">
          <a:xfrm>
            <a:off x="398463" y="2070100"/>
            <a:ext cx="3440112" cy="3108325"/>
            <a:chOff x="0" y="0"/>
            <a:chExt cx="3763541" cy="3478292"/>
          </a:xfrm>
        </p:grpSpPr>
        <p:sp>
          <p:nvSpPr>
            <p:cNvPr id="6171" name="AutoShape 4"/>
            <p:cNvSpPr>
              <a:spLocks noChangeArrowheads="1"/>
            </p:cNvSpPr>
            <p:nvPr/>
          </p:nvSpPr>
          <p:spPr bwMode="auto">
            <a:xfrm rot="-2232521">
              <a:off x="0" y="0"/>
              <a:ext cx="3763541" cy="3478292"/>
            </a:xfrm>
            <a:custGeom>
              <a:avLst/>
              <a:gdLst>
                <a:gd name="T0" fmla="*/ 655509004 w 21600"/>
                <a:gd name="T1" fmla="*/ 290404854 h 21600"/>
                <a:gd name="T2" fmla="*/ 535105661 w 21600"/>
                <a:gd name="T3" fmla="*/ 124988880 h 21600"/>
                <a:gd name="T4" fmla="*/ 550801195 w 21600"/>
                <a:gd name="T5" fmla="*/ 287085661 h 21600"/>
                <a:gd name="T6" fmla="*/ 615374498 w 21600"/>
                <a:gd name="T7" fmla="*/ 529517461 h 21600"/>
                <a:gd name="T8" fmla="*/ 425388683 w 21600"/>
                <a:gd name="T9" fmla="*/ 528272844 h 21600"/>
                <a:gd name="T10" fmla="*/ 426876327 w 21600"/>
                <a:gd name="T11" fmla="*/ 365968654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22F2CC"/>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lIns="0" rIns="0" anchor="ctr"/>
            <a:lstStyle/>
            <a:p>
              <a:endParaRPr lang="zh-CN" altLang="en-US"/>
            </a:p>
          </p:txBody>
        </p:sp>
        <p:sp>
          <p:nvSpPr>
            <p:cNvPr id="9232" name="WordArt 7"/>
            <p:cNvSpPr>
              <a:spLocks noChangeArrowheads="1" noChangeShapeType="1" noTextEdit="1"/>
            </p:cNvSpPr>
            <p:nvPr/>
          </p:nvSpPr>
          <p:spPr bwMode="auto">
            <a:xfrm rot="3394332">
              <a:off x="1373568" y="482430"/>
              <a:ext cx="2105025" cy="1771650"/>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Up">
                <a:avLst>
                  <a:gd name="adj" fmla="val 12546007"/>
                </a:avLst>
              </a:prstTxWarp>
            </a:bodyPr>
            <a:lstStyle/>
            <a:p>
              <a:pPr algn="ctr">
                <a:buFont typeface="Arial" pitchFamily="34" charset="0"/>
                <a:buNone/>
                <a:defRPr/>
              </a:pPr>
              <a:r>
                <a:rPr lang="zh-CN" altLang="en-US" sz="2000" strike="sngStrike" kern="10">
                  <a:solidFill>
                    <a:srgbClr val="427172"/>
                  </a:solidFill>
                  <a:latin typeface="微软雅黑"/>
                  <a:ea typeface="微软雅黑"/>
                </a:rPr>
                <a:t>单击此处添加文字</a:t>
              </a:r>
            </a:p>
          </p:txBody>
        </p:sp>
      </p:grpSp>
      <p:grpSp>
        <p:nvGrpSpPr>
          <p:cNvPr id="6159" name="组合 1"/>
          <p:cNvGrpSpPr>
            <a:grpSpLocks/>
          </p:cNvGrpSpPr>
          <p:nvPr/>
        </p:nvGrpSpPr>
        <p:grpSpPr bwMode="auto">
          <a:xfrm>
            <a:off x="703263" y="2028825"/>
            <a:ext cx="3440112" cy="3108325"/>
            <a:chOff x="0" y="0"/>
            <a:chExt cx="3764584" cy="3477329"/>
          </a:xfrm>
        </p:grpSpPr>
        <p:sp>
          <p:nvSpPr>
            <p:cNvPr id="6169" name="AutoShape 6"/>
            <p:cNvSpPr>
              <a:spLocks noChangeArrowheads="1"/>
            </p:cNvSpPr>
            <p:nvPr/>
          </p:nvSpPr>
          <p:spPr bwMode="auto">
            <a:xfrm rot="-9453040">
              <a:off x="0" y="0"/>
              <a:ext cx="3764584" cy="3477329"/>
            </a:xfrm>
            <a:custGeom>
              <a:avLst/>
              <a:gdLst>
                <a:gd name="T0" fmla="*/ 655538341 w 21600"/>
                <a:gd name="T1" fmla="*/ 296464031 h 21600"/>
                <a:gd name="T2" fmla="*/ 543269557 w 21600"/>
                <a:gd name="T3" fmla="*/ 132954064 h 21600"/>
                <a:gd name="T4" fmla="*/ 550893885 w 21600"/>
                <a:gd name="T5" fmla="*/ 291151123 h 21600"/>
                <a:gd name="T6" fmla="*/ 615715665 w 21600"/>
                <a:gd name="T7" fmla="*/ 529224360 h 21600"/>
                <a:gd name="T8" fmla="*/ 425624564 w 21600"/>
                <a:gd name="T9" fmla="*/ 527980249 h 21600"/>
                <a:gd name="T10" fmla="*/ 427112969 w 21600"/>
                <a:gd name="T11" fmla="*/ 365766071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FF4664"/>
            </a:solidFill>
            <a:ln w="3175" cap="flat" cmpd="sng">
              <a:solidFill>
                <a:srgbClr val="EAEAEA"/>
              </a:solidFill>
              <a:bevel/>
              <a:headEnd/>
              <a:tailEnd/>
            </a:ln>
          </p:spPr>
          <p:txBody>
            <a:bodyPr anchor="ctr"/>
            <a:lstStyle/>
            <a:p>
              <a:endParaRPr lang="zh-CN" altLang="en-US"/>
            </a:p>
          </p:txBody>
        </p:sp>
        <p:sp>
          <p:nvSpPr>
            <p:cNvPr id="9235" name="WordArt 9"/>
            <p:cNvSpPr>
              <a:spLocks noChangeArrowheads="1" noChangeShapeType="1" noTextEdit="1"/>
            </p:cNvSpPr>
            <p:nvPr/>
          </p:nvSpPr>
          <p:spPr bwMode="auto">
            <a:xfrm rot="17984564">
              <a:off x="219731" y="577468"/>
              <a:ext cx="2105025" cy="1770063"/>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Up">
                <a:avLst>
                  <a:gd name="adj" fmla="val 12543391"/>
                </a:avLst>
              </a:prstTxWarp>
            </a:bodyPr>
            <a:lstStyle/>
            <a:p>
              <a:pPr algn="ctr">
                <a:buFont typeface="Arial" pitchFamily="34" charset="0"/>
                <a:buNone/>
                <a:defRPr/>
              </a:pPr>
              <a:r>
                <a:rPr lang="zh-CN" altLang="en-US" sz="2000" strike="sngStrike" kern="10">
                  <a:solidFill>
                    <a:srgbClr val="427172"/>
                  </a:solidFill>
                  <a:latin typeface="微软雅黑"/>
                  <a:ea typeface="微软雅黑"/>
                </a:rPr>
                <a:t>单击此处添加文字</a:t>
              </a:r>
            </a:p>
          </p:txBody>
        </p:sp>
      </p:grpSp>
      <p:grpSp>
        <p:nvGrpSpPr>
          <p:cNvPr id="6160" name="组合 3"/>
          <p:cNvGrpSpPr>
            <a:grpSpLocks/>
          </p:cNvGrpSpPr>
          <p:nvPr/>
        </p:nvGrpSpPr>
        <p:grpSpPr bwMode="auto">
          <a:xfrm>
            <a:off x="682625" y="1624013"/>
            <a:ext cx="3178175" cy="3363912"/>
            <a:chOff x="0" y="0"/>
            <a:chExt cx="3477329" cy="3764584"/>
          </a:xfrm>
        </p:grpSpPr>
        <p:sp>
          <p:nvSpPr>
            <p:cNvPr id="6167" name="AutoShape 5"/>
            <p:cNvSpPr>
              <a:spLocks noChangeArrowheads="1"/>
            </p:cNvSpPr>
            <p:nvPr/>
          </p:nvSpPr>
          <p:spPr bwMode="auto">
            <a:xfrm rot="5078397">
              <a:off x="-143627" y="143626"/>
              <a:ext cx="3764584" cy="3477329"/>
            </a:xfrm>
            <a:custGeom>
              <a:avLst/>
              <a:gdLst>
                <a:gd name="T0" fmla="*/ 655872447 w 21600"/>
                <a:gd name="T1" fmla="*/ 290218200 h 21600"/>
                <a:gd name="T2" fmla="*/ 535402274 w 21600"/>
                <a:gd name="T3" fmla="*/ 124919825 h 21600"/>
                <a:gd name="T4" fmla="*/ 551106515 w 21600"/>
                <a:gd name="T5" fmla="*/ 286926651 h 21600"/>
                <a:gd name="T6" fmla="*/ 615715665 w 21600"/>
                <a:gd name="T7" fmla="*/ 529224360 h 21600"/>
                <a:gd name="T8" fmla="*/ 425624564 w 21600"/>
                <a:gd name="T9" fmla="*/ 527980249 h 21600"/>
                <a:gd name="T10" fmla="*/ 427112969 w 21600"/>
                <a:gd name="T11" fmla="*/ 365766071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FFA146"/>
            </a:solidFill>
            <a:ln w="3175" cap="flat" cmpd="sng">
              <a:solidFill>
                <a:srgbClr val="D3E2FF"/>
              </a:solidFill>
              <a:bevel/>
              <a:headEnd/>
              <a:tailEnd/>
            </a:ln>
          </p:spPr>
          <p:txBody>
            <a:bodyPr lIns="0" rIns="0" anchor="ctr"/>
            <a:lstStyle/>
            <a:p>
              <a:endParaRPr lang="zh-CN" altLang="en-US"/>
            </a:p>
          </p:txBody>
        </p:sp>
        <p:sp>
          <p:nvSpPr>
            <p:cNvPr id="9238" name="WordArt 8"/>
            <p:cNvSpPr>
              <a:spLocks noChangeArrowheads="1" noChangeShapeType="1" noTextEdit="1"/>
            </p:cNvSpPr>
            <p:nvPr/>
          </p:nvSpPr>
          <p:spPr bwMode="auto">
            <a:xfrm rot="79672">
              <a:off x="498799" y="1639250"/>
              <a:ext cx="2474912" cy="1771650"/>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Down">
                <a:avLst>
                  <a:gd name="adj" fmla="val 1788643"/>
                </a:avLst>
              </a:prstTxWarp>
            </a:bodyPr>
            <a:lstStyle/>
            <a:p>
              <a:pPr algn="ctr">
                <a:buFont typeface="Arial" pitchFamily="34" charset="0"/>
                <a:buNone/>
                <a:defRPr/>
              </a:pPr>
              <a:r>
                <a:rPr lang="zh-CN" altLang="en-US" sz="2000" strike="sngStrike" kern="10">
                  <a:solidFill>
                    <a:srgbClr val="427172"/>
                  </a:solidFill>
                  <a:latin typeface="微软雅黑"/>
                  <a:ea typeface="微软雅黑"/>
                </a:rPr>
                <a:t>单击此处添加文字</a:t>
              </a:r>
            </a:p>
          </p:txBody>
        </p:sp>
      </p:grpSp>
      <p:sp>
        <p:nvSpPr>
          <p:cNvPr id="6161" name="流程图: 联系 16"/>
          <p:cNvSpPr>
            <a:spLocks noChangeArrowheads="1"/>
          </p:cNvSpPr>
          <p:nvPr/>
        </p:nvSpPr>
        <p:spPr bwMode="auto">
          <a:xfrm>
            <a:off x="10198100" y="1689100"/>
            <a:ext cx="1003300" cy="1003300"/>
          </a:xfrm>
          <a:prstGeom prst="flowChartConnector">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62" name="流程图: 联系 17"/>
          <p:cNvSpPr>
            <a:spLocks noChangeArrowheads="1"/>
          </p:cNvSpPr>
          <p:nvPr/>
        </p:nvSpPr>
        <p:spPr bwMode="auto">
          <a:xfrm>
            <a:off x="10198100" y="2925763"/>
            <a:ext cx="1003300" cy="1003300"/>
          </a:xfrm>
          <a:prstGeom prst="flowChartConnector">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63" name="流程图: 联系 18"/>
          <p:cNvSpPr>
            <a:spLocks noChangeArrowheads="1"/>
          </p:cNvSpPr>
          <p:nvPr/>
        </p:nvSpPr>
        <p:spPr bwMode="auto">
          <a:xfrm>
            <a:off x="10198100" y="4160838"/>
            <a:ext cx="1003300" cy="1003300"/>
          </a:xfrm>
          <a:prstGeom prst="flowChartConnector">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64" name="KSO_Shape"/>
          <p:cNvSpPr>
            <a:spLocks noChangeArrowheads="1"/>
          </p:cNvSpPr>
          <p:nvPr/>
        </p:nvSpPr>
        <p:spPr bwMode="auto">
          <a:xfrm>
            <a:off x="10410825" y="1797050"/>
            <a:ext cx="577850" cy="787400"/>
          </a:xfrm>
          <a:custGeom>
            <a:avLst/>
            <a:gdLst>
              <a:gd name="T0" fmla="*/ 217664 w 1122363"/>
              <a:gd name="T1" fmla="*/ 348576 h 1531938"/>
              <a:gd name="T2" fmla="*/ 216990 w 1122363"/>
              <a:gd name="T3" fmla="*/ 363076 h 1531938"/>
              <a:gd name="T4" fmla="*/ 202250 w 1122363"/>
              <a:gd name="T5" fmla="*/ 371925 h 1531938"/>
              <a:gd name="T6" fmla="*/ 163738 w 1122363"/>
              <a:gd name="T7" fmla="*/ 282614 h 1531938"/>
              <a:gd name="T8" fmla="*/ 157730 w 1122363"/>
              <a:gd name="T9" fmla="*/ 269529 h 1531938"/>
              <a:gd name="T10" fmla="*/ 163513 w 1122363"/>
              <a:gd name="T11" fmla="*/ 260431 h 1531938"/>
              <a:gd name="T12" fmla="*/ 169334 w 1122363"/>
              <a:gd name="T13" fmla="*/ 227480 h 1531938"/>
              <a:gd name="T14" fmla="*/ 141286 w 1122363"/>
              <a:gd name="T15" fmla="*/ 237838 h 1531938"/>
              <a:gd name="T16" fmla="*/ 125205 w 1122363"/>
              <a:gd name="T17" fmla="*/ 253413 h 1531938"/>
              <a:gd name="T18" fmla="*/ 118623 w 1122363"/>
              <a:gd name="T19" fmla="*/ 282401 h 1531938"/>
              <a:gd name="T20" fmla="*/ 128197 w 1122363"/>
              <a:gd name="T21" fmla="*/ 305277 h 1531938"/>
              <a:gd name="T22" fmla="*/ 149289 w 1122363"/>
              <a:gd name="T23" fmla="*/ 320554 h 1531938"/>
              <a:gd name="T24" fmla="*/ 170082 w 1122363"/>
              <a:gd name="T25" fmla="*/ 371748 h 1531938"/>
              <a:gd name="T26" fmla="*/ 138444 w 1122363"/>
              <a:gd name="T27" fmla="*/ 359378 h 1531938"/>
              <a:gd name="T28" fmla="*/ 149214 w 1122363"/>
              <a:gd name="T29" fmla="*/ 397084 h 1531938"/>
              <a:gd name="T30" fmla="*/ 203440 w 1122363"/>
              <a:gd name="T31" fmla="*/ 403194 h 1531938"/>
              <a:gd name="T32" fmla="*/ 231413 w 1122363"/>
              <a:gd name="T33" fmla="*/ 394551 h 1531938"/>
              <a:gd name="T34" fmla="*/ 249364 w 1122363"/>
              <a:gd name="T35" fmla="*/ 379647 h 1531938"/>
              <a:gd name="T36" fmla="*/ 258563 w 1122363"/>
              <a:gd name="T37" fmla="*/ 357366 h 1531938"/>
              <a:gd name="T38" fmla="*/ 253776 w 1122363"/>
              <a:gd name="T39" fmla="*/ 328900 h 1531938"/>
              <a:gd name="T40" fmla="*/ 228645 w 1122363"/>
              <a:gd name="T41" fmla="*/ 306246 h 1531938"/>
              <a:gd name="T42" fmla="*/ 206058 w 1122363"/>
              <a:gd name="T43" fmla="*/ 260194 h 1531938"/>
              <a:gd name="T44" fmla="*/ 249438 w 1122363"/>
              <a:gd name="T45" fmla="*/ 282177 h 1531938"/>
              <a:gd name="T46" fmla="*/ 215482 w 1122363"/>
              <a:gd name="T47" fmla="*/ 229567 h 1531938"/>
              <a:gd name="T48" fmla="*/ 203739 w 1122363"/>
              <a:gd name="T49" fmla="*/ 122782 h 1531938"/>
              <a:gd name="T50" fmla="*/ 253477 w 1122363"/>
              <a:gd name="T51" fmla="*/ 136196 h 1531938"/>
              <a:gd name="T52" fmla="*/ 293342 w 1122363"/>
              <a:gd name="T53" fmla="*/ 167121 h 1531938"/>
              <a:gd name="T54" fmla="*/ 325429 w 1122363"/>
              <a:gd name="T55" fmla="*/ 216675 h 1531938"/>
              <a:gd name="T56" fmla="*/ 351756 w 1122363"/>
              <a:gd name="T57" fmla="*/ 285829 h 1531938"/>
              <a:gd name="T58" fmla="*/ 370231 w 1122363"/>
              <a:gd name="T59" fmla="*/ 368246 h 1531938"/>
              <a:gd name="T60" fmla="*/ 359236 w 1122363"/>
              <a:gd name="T61" fmla="*/ 422122 h 1531938"/>
              <a:gd name="T62" fmla="*/ 325728 w 1122363"/>
              <a:gd name="T63" fmla="*/ 462362 h 1531938"/>
              <a:gd name="T64" fmla="*/ 275915 w 1122363"/>
              <a:gd name="T65" fmla="*/ 488891 h 1531938"/>
              <a:gd name="T66" fmla="*/ 215706 w 1122363"/>
              <a:gd name="T67" fmla="*/ 501782 h 1531938"/>
              <a:gd name="T68" fmla="*/ 151458 w 1122363"/>
              <a:gd name="T69" fmla="*/ 501037 h 1531938"/>
              <a:gd name="T70" fmla="*/ 90650 w 1122363"/>
              <a:gd name="T71" fmla="*/ 485537 h 1531938"/>
              <a:gd name="T72" fmla="*/ 40538 w 1122363"/>
              <a:gd name="T73" fmla="*/ 455879 h 1531938"/>
              <a:gd name="T74" fmla="*/ 8302 w 1122363"/>
              <a:gd name="T75" fmla="*/ 412957 h 1531938"/>
              <a:gd name="T76" fmla="*/ 972 w 1122363"/>
              <a:gd name="T77" fmla="*/ 357366 h 1531938"/>
              <a:gd name="T78" fmla="*/ 33582 w 1122363"/>
              <a:gd name="T79" fmla="*/ 253115 h 1531938"/>
              <a:gd name="T80" fmla="*/ 61181 w 1122363"/>
              <a:gd name="T81" fmla="*/ 196332 h 1531938"/>
              <a:gd name="T82" fmla="*/ 96036 w 1122363"/>
              <a:gd name="T83" fmla="*/ 153782 h 1531938"/>
              <a:gd name="T84" fmla="*/ 141660 w 1122363"/>
              <a:gd name="T85" fmla="*/ 128297 h 1531938"/>
              <a:gd name="T86" fmla="*/ 158096 w 1122363"/>
              <a:gd name="T87" fmla="*/ 523 h 1531938"/>
              <a:gd name="T88" fmla="*/ 182088 w 1122363"/>
              <a:gd name="T89" fmla="*/ 9854 h 1531938"/>
              <a:gd name="T90" fmla="*/ 206305 w 1122363"/>
              <a:gd name="T91" fmla="*/ 8510 h 1531938"/>
              <a:gd name="T92" fmla="*/ 234035 w 1122363"/>
              <a:gd name="T93" fmla="*/ 75 h 1531938"/>
              <a:gd name="T94" fmla="*/ 250329 w 1122363"/>
              <a:gd name="T95" fmla="*/ 9033 h 1531938"/>
              <a:gd name="T96" fmla="*/ 262886 w 1122363"/>
              <a:gd name="T97" fmla="*/ 41581 h 1531938"/>
              <a:gd name="T98" fmla="*/ 277985 w 1122363"/>
              <a:gd name="T99" fmla="*/ 43597 h 1531938"/>
              <a:gd name="T100" fmla="*/ 289645 w 1122363"/>
              <a:gd name="T101" fmla="*/ 42178 h 1531938"/>
              <a:gd name="T102" fmla="*/ 281871 w 1122363"/>
              <a:gd name="T103" fmla="*/ 69127 h 1531938"/>
              <a:gd name="T104" fmla="*/ 259448 w 1122363"/>
              <a:gd name="T105" fmla="*/ 91971 h 1531938"/>
              <a:gd name="T106" fmla="*/ 221703 w 1122363"/>
              <a:gd name="T107" fmla="*/ 111530 h 1531938"/>
              <a:gd name="T108" fmla="*/ 174315 w 1122363"/>
              <a:gd name="T109" fmla="*/ 106902 h 1531938"/>
              <a:gd name="T110" fmla="*/ 147034 w 1122363"/>
              <a:gd name="T111" fmla="*/ 110783 h 1531938"/>
              <a:gd name="T112" fmla="*/ 83053 w 1122363"/>
              <a:gd name="T113" fmla="*/ 58005 h 1531938"/>
              <a:gd name="T114" fmla="*/ 108764 w 1122363"/>
              <a:gd name="T115" fmla="*/ 45015 h 1531938"/>
              <a:gd name="T116" fmla="*/ 128646 w 1122363"/>
              <a:gd name="T117" fmla="*/ 42029 h 1531938"/>
              <a:gd name="T118" fmla="*/ 137616 w 1122363"/>
              <a:gd name="T119" fmla="*/ 14408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22363"/>
              <a:gd name="T181" fmla="*/ 0 h 1531938"/>
              <a:gd name="T182" fmla="*/ 1122363 w 1122363"/>
              <a:gd name="T183" fmla="*/ 1531938 h 15319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6165" name="KSO_Shape"/>
          <p:cNvSpPr>
            <a:spLocks noChangeArrowheads="1"/>
          </p:cNvSpPr>
          <p:nvPr/>
        </p:nvSpPr>
        <p:spPr bwMode="auto">
          <a:xfrm>
            <a:off x="10410825" y="3141663"/>
            <a:ext cx="596900" cy="596900"/>
          </a:xfrm>
          <a:custGeom>
            <a:avLst/>
            <a:gdLst>
              <a:gd name="T0" fmla="*/ 59578 w 2298700"/>
              <a:gd name="T1" fmla="*/ 87378 h 2298700"/>
              <a:gd name="T2" fmla="*/ 60662 w 2298700"/>
              <a:gd name="T3" fmla="*/ 123017 h 2298700"/>
              <a:gd name="T4" fmla="*/ 58708 w 2298700"/>
              <a:gd name="T5" fmla="*/ 125942 h 2298700"/>
              <a:gd name="T6" fmla="*/ 31864 w 2298700"/>
              <a:gd name="T7" fmla="*/ 126125 h 2298700"/>
              <a:gd name="T8" fmla="*/ 29620 w 2298700"/>
              <a:gd name="T9" fmla="*/ 123385 h 2298700"/>
              <a:gd name="T10" fmla="*/ 30399 w 2298700"/>
              <a:gd name="T11" fmla="*/ 87653 h 2298700"/>
              <a:gd name="T12" fmla="*/ 78821 w 2298700"/>
              <a:gd name="T13" fmla="*/ 60907 h 2298700"/>
              <a:gd name="T14" fmla="*/ 105315 w 2298700"/>
              <a:gd name="T15" fmla="*/ 62284 h 2298700"/>
              <a:gd name="T16" fmla="*/ 106094 w 2298700"/>
              <a:gd name="T17" fmla="*/ 123385 h 2298700"/>
              <a:gd name="T18" fmla="*/ 103881 w 2298700"/>
              <a:gd name="T19" fmla="*/ 126125 h 2298700"/>
              <a:gd name="T20" fmla="*/ 77020 w 2298700"/>
              <a:gd name="T21" fmla="*/ 125942 h 2298700"/>
              <a:gd name="T22" fmla="*/ 75067 w 2298700"/>
              <a:gd name="T23" fmla="*/ 123018 h 2298700"/>
              <a:gd name="T24" fmla="*/ 76150 w 2298700"/>
              <a:gd name="T25" fmla="*/ 61993 h 2298700"/>
              <a:gd name="T26" fmla="*/ 147798 w 2298700"/>
              <a:gd name="T27" fmla="*/ 30400 h 2298700"/>
              <a:gd name="T28" fmla="*/ 150929 w 2298700"/>
              <a:gd name="T29" fmla="*/ 32068 h 2298700"/>
              <a:gd name="T30" fmla="*/ 151418 w 2298700"/>
              <a:gd name="T31" fmla="*/ 123754 h 2298700"/>
              <a:gd name="T32" fmla="*/ 148928 w 2298700"/>
              <a:gd name="T33" fmla="*/ 126232 h 2298700"/>
              <a:gd name="T34" fmla="*/ 122087 w 2298700"/>
              <a:gd name="T35" fmla="*/ 125774 h 2298700"/>
              <a:gd name="T36" fmla="*/ 120422 w 2298700"/>
              <a:gd name="T37" fmla="*/ 122622 h 2298700"/>
              <a:gd name="T38" fmla="*/ 121797 w 2298700"/>
              <a:gd name="T39" fmla="*/ 31257 h 2298700"/>
              <a:gd name="T40" fmla="*/ 98773 w 2298700"/>
              <a:gd name="T41" fmla="*/ 2569 h 2298700"/>
              <a:gd name="T42" fmla="*/ 100729 w 2298700"/>
              <a:gd name="T43" fmla="*/ 3258 h 2298700"/>
              <a:gd name="T44" fmla="*/ 101951 w 2298700"/>
              <a:gd name="T45" fmla="*/ 4896 h 2298700"/>
              <a:gd name="T46" fmla="*/ 103846 w 2298700"/>
              <a:gd name="T47" fmla="*/ 34334 h 2298700"/>
              <a:gd name="T48" fmla="*/ 101401 w 2298700"/>
              <a:gd name="T49" fmla="*/ 36630 h 2298700"/>
              <a:gd name="T50" fmla="*/ 98391 w 2298700"/>
              <a:gd name="T51" fmla="*/ 36125 h 2298700"/>
              <a:gd name="T52" fmla="*/ 96939 w 2298700"/>
              <a:gd name="T53" fmla="*/ 33967 h 2298700"/>
              <a:gd name="T54" fmla="*/ 90950 w 2298700"/>
              <a:gd name="T55" fmla="*/ 24093 h 2298700"/>
              <a:gd name="T56" fmla="*/ 81889 w 2298700"/>
              <a:gd name="T57" fmla="*/ 34227 h 2298700"/>
              <a:gd name="T58" fmla="*/ 68106 w 2298700"/>
              <a:gd name="T59" fmla="*/ 45157 h 2298700"/>
              <a:gd name="T60" fmla="*/ 56249 w 2298700"/>
              <a:gd name="T61" fmla="*/ 51480 h 2298700"/>
              <a:gd name="T62" fmla="*/ 46027 w 2298700"/>
              <a:gd name="T63" fmla="*/ 55154 h 2298700"/>
              <a:gd name="T64" fmla="*/ 35300 w 2298700"/>
              <a:gd name="T65" fmla="*/ 57511 h 2298700"/>
              <a:gd name="T66" fmla="*/ 27248 w 2298700"/>
              <a:gd name="T67" fmla="*/ 58154 h 2298700"/>
              <a:gd name="T68" fmla="*/ 25231 w 2298700"/>
              <a:gd name="T69" fmla="*/ 56562 h 2298700"/>
              <a:gd name="T70" fmla="*/ 24895 w 2298700"/>
              <a:gd name="T71" fmla="*/ 53607 h 2298700"/>
              <a:gd name="T72" fmla="*/ 27324 w 2298700"/>
              <a:gd name="T73" fmla="*/ 51250 h 2298700"/>
              <a:gd name="T74" fmla="*/ 36125 w 2298700"/>
              <a:gd name="T75" fmla="*/ 50071 h 2298700"/>
              <a:gd name="T76" fmla="*/ 45843 w 2298700"/>
              <a:gd name="T77" fmla="*/ 47668 h 2298700"/>
              <a:gd name="T78" fmla="*/ 55057 w 2298700"/>
              <a:gd name="T79" fmla="*/ 44116 h 2298700"/>
              <a:gd name="T80" fmla="*/ 66731 w 2298700"/>
              <a:gd name="T81" fmla="*/ 37411 h 2298700"/>
              <a:gd name="T82" fmla="*/ 79016 w 2298700"/>
              <a:gd name="T83" fmla="*/ 26894 h 2298700"/>
              <a:gd name="T84" fmla="*/ 86488 w 2298700"/>
              <a:gd name="T85" fmla="*/ 18015 h 2298700"/>
              <a:gd name="T86" fmla="*/ 73301 w 2298700"/>
              <a:gd name="T87" fmla="*/ 19148 h 2298700"/>
              <a:gd name="T88" fmla="*/ 70398 w 2298700"/>
              <a:gd name="T89" fmla="*/ 17464 h 2298700"/>
              <a:gd name="T90" fmla="*/ 70169 w 2298700"/>
              <a:gd name="T91" fmla="*/ 14050 h 2298700"/>
              <a:gd name="T92" fmla="*/ 97520 w 2298700"/>
              <a:gd name="T93" fmla="*/ 2722 h 2298700"/>
              <a:gd name="T94" fmla="*/ 8657 w 2298700"/>
              <a:gd name="T95" fmla="*/ 230 h 2298700"/>
              <a:gd name="T96" fmla="*/ 11578 w 2298700"/>
              <a:gd name="T97" fmla="*/ 1820 h 2298700"/>
              <a:gd name="T98" fmla="*/ 13429 w 2298700"/>
              <a:gd name="T99" fmla="*/ 4558 h 2298700"/>
              <a:gd name="T100" fmla="*/ 148420 w 2298700"/>
              <a:gd name="T101" fmla="*/ 141139 h 2298700"/>
              <a:gd name="T102" fmla="*/ 151662 w 2298700"/>
              <a:gd name="T103" fmla="*/ 142133 h 2298700"/>
              <a:gd name="T104" fmla="*/ 153987 w 2298700"/>
              <a:gd name="T105" fmla="*/ 144458 h 2298700"/>
              <a:gd name="T106" fmla="*/ 154981 w 2298700"/>
              <a:gd name="T107" fmla="*/ 147716 h 2298700"/>
              <a:gd name="T108" fmla="*/ 154323 w 2298700"/>
              <a:gd name="T109" fmla="*/ 151066 h 2298700"/>
              <a:gd name="T110" fmla="*/ 152212 w 2298700"/>
              <a:gd name="T111" fmla="*/ 153604 h 2298700"/>
              <a:gd name="T112" fmla="*/ 149123 w 2298700"/>
              <a:gd name="T113" fmla="*/ 154920 h 2298700"/>
              <a:gd name="T114" fmla="*/ 4864 w 2298700"/>
              <a:gd name="T115" fmla="*/ 154690 h 2298700"/>
              <a:gd name="T116" fmla="*/ 2004 w 2298700"/>
              <a:gd name="T117" fmla="*/ 152962 h 2298700"/>
              <a:gd name="T118" fmla="*/ 306 w 2298700"/>
              <a:gd name="T119" fmla="*/ 150133 h 2298700"/>
              <a:gd name="T120" fmla="*/ 61 w 2298700"/>
              <a:gd name="T121" fmla="*/ 5889 h 2298700"/>
              <a:gd name="T122" fmla="*/ 1361 w 2298700"/>
              <a:gd name="T123" fmla="*/ 2799 h 2298700"/>
              <a:gd name="T124" fmla="*/ 3900 w 2298700"/>
              <a:gd name="T125" fmla="*/ 703 h 22987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98700"/>
              <a:gd name="T190" fmla="*/ 0 h 2298700"/>
              <a:gd name="T191" fmla="*/ 2298700 w 2298700"/>
              <a:gd name="T192" fmla="*/ 2298700 h 229870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6166" name="KSO_Shape"/>
          <p:cNvSpPr>
            <a:spLocks noChangeArrowheads="1"/>
          </p:cNvSpPr>
          <p:nvPr/>
        </p:nvSpPr>
        <p:spPr bwMode="auto">
          <a:xfrm>
            <a:off x="10353675" y="4325938"/>
            <a:ext cx="693738" cy="674687"/>
          </a:xfrm>
          <a:custGeom>
            <a:avLst/>
            <a:gdLst>
              <a:gd name="T0" fmla="*/ 145091 w 1257300"/>
              <a:gd name="T1" fmla="*/ 514085 h 1223963"/>
              <a:gd name="T2" fmla="*/ 125156 w 1257300"/>
              <a:gd name="T3" fmla="*/ 507380 h 1223963"/>
              <a:gd name="T4" fmla="*/ 109256 w 1257300"/>
              <a:gd name="T5" fmla="*/ 493605 h 1223963"/>
              <a:gd name="T6" fmla="*/ 99839 w 1257300"/>
              <a:gd name="T7" fmla="*/ 474588 h 1223963"/>
              <a:gd name="T8" fmla="*/ 98494 w 1257300"/>
              <a:gd name="T9" fmla="*/ 453621 h 1223963"/>
              <a:gd name="T10" fmla="*/ 105465 w 1257300"/>
              <a:gd name="T11" fmla="*/ 433751 h 1223963"/>
              <a:gd name="T12" fmla="*/ 529056 w 1257300"/>
              <a:gd name="T13" fmla="*/ 377434 h 1223963"/>
              <a:gd name="T14" fmla="*/ 554454 w 1257300"/>
              <a:gd name="T15" fmla="*/ 368908 h 1223963"/>
              <a:gd name="T16" fmla="*/ 574723 w 1257300"/>
              <a:gd name="T17" fmla="*/ 351249 h 1223963"/>
              <a:gd name="T18" fmla="*/ 489860 w 1257300"/>
              <a:gd name="T19" fmla="*/ 497399 h 1223963"/>
              <a:gd name="T20" fmla="*/ 474963 w 1257300"/>
              <a:gd name="T21" fmla="*/ 508360 h 1223963"/>
              <a:gd name="T22" fmla="*/ 457380 w 1257300"/>
              <a:gd name="T23" fmla="*/ 512989 h 1223963"/>
              <a:gd name="T24" fmla="*/ 370319 w 1257300"/>
              <a:gd name="T25" fmla="*/ 542949 h 1223963"/>
              <a:gd name="T26" fmla="*/ 339549 w 1257300"/>
              <a:gd name="T27" fmla="*/ 497764 h 1223963"/>
              <a:gd name="T28" fmla="*/ 324163 w 1257300"/>
              <a:gd name="T29" fmla="*/ 468900 h 1223963"/>
              <a:gd name="T30" fmla="*/ 318058 w 1257300"/>
              <a:gd name="T31" fmla="*/ 448682 h 1223963"/>
              <a:gd name="T32" fmla="*/ 318546 w 1257300"/>
              <a:gd name="T33" fmla="*/ 438451 h 1223963"/>
              <a:gd name="T34" fmla="*/ 328437 w 1257300"/>
              <a:gd name="T35" fmla="*/ 412510 h 1223963"/>
              <a:gd name="T36" fmla="*/ 345653 w 1257300"/>
              <a:gd name="T37" fmla="*/ 383280 h 1223963"/>
              <a:gd name="T38" fmla="*/ 383263 w 1257300"/>
              <a:gd name="T39" fmla="*/ 331031 h 1223963"/>
              <a:gd name="T40" fmla="*/ 102765 w 1257300"/>
              <a:gd name="T41" fmla="*/ 209360 h 1223963"/>
              <a:gd name="T42" fmla="*/ 130226 w 1257300"/>
              <a:gd name="T43" fmla="*/ 213747 h 1223963"/>
              <a:gd name="T44" fmla="*/ 139379 w 1257300"/>
              <a:gd name="T45" fmla="*/ 218255 h 1223963"/>
              <a:gd name="T46" fmla="*/ 153903 w 1257300"/>
              <a:gd name="T47" fmla="*/ 233730 h 1223963"/>
              <a:gd name="T48" fmla="*/ 171356 w 1257300"/>
              <a:gd name="T49" fmla="*/ 261266 h 1223963"/>
              <a:gd name="T50" fmla="*/ 195155 w 1257300"/>
              <a:gd name="T51" fmla="*/ 310613 h 1223963"/>
              <a:gd name="T52" fmla="*/ 92024 w 1257300"/>
              <a:gd name="T53" fmla="*/ 428802 h 1223963"/>
              <a:gd name="T54" fmla="*/ 84823 w 1257300"/>
              <a:gd name="T55" fmla="*/ 454877 h 1223963"/>
              <a:gd name="T56" fmla="*/ 88363 w 1257300"/>
              <a:gd name="T57" fmla="*/ 481438 h 1223963"/>
              <a:gd name="T58" fmla="*/ 6712 w 1257300"/>
              <a:gd name="T59" fmla="*/ 342171 h 1223963"/>
              <a:gd name="T60" fmla="*/ 3295 w 1257300"/>
              <a:gd name="T61" fmla="*/ 323894 h 1223963"/>
              <a:gd name="T62" fmla="*/ 7079 w 1257300"/>
              <a:gd name="T63" fmla="*/ 305983 h 1223963"/>
              <a:gd name="T64" fmla="*/ 17209 w 1257300"/>
              <a:gd name="T65" fmla="*/ 214113 h 1223963"/>
              <a:gd name="T66" fmla="*/ 74571 w 1257300"/>
              <a:gd name="T67" fmla="*/ 209239 h 1223963"/>
              <a:gd name="T68" fmla="*/ 572651 w 1257300"/>
              <a:gd name="T69" fmla="*/ 292910 h 1223963"/>
              <a:gd name="T70" fmla="*/ 575580 w 1257300"/>
              <a:gd name="T71" fmla="*/ 313736 h 1223963"/>
              <a:gd name="T72" fmla="*/ 570210 w 1257300"/>
              <a:gd name="T73" fmla="*/ 333954 h 1223963"/>
              <a:gd name="T74" fmla="*/ 557273 w 1257300"/>
              <a:gd name="T75" fmla="*/ 350761 h 1223963"/>
              <a:gd name="T76" fmla="*/ 539088 w 1257300"/>
              <a:gd name="T77" fmla="*/ 361113 h 1223963"/>
              <a:gd name="T78" fmla="*/ 458658 w 1257300"/>
              <a:gd name="T79" fmla="*/ 363915 h 1223963"/>
              <a:gd name="T80" fmla="*/ 388545 w 1257300"/>
              <a:gd name="T81" fmla="*/ 14859 h 1223963"/>
              <a:gd name="T82" fmla="*/ 407772 w 1257300"/>
              <a:gd name="T83" fmla="*/ 22897 h 1223963"/>
              <a:gd name="T84" fmla="*/ 422617 w 1257300"/>
              <a:gd name="T85" fmla="*/ 37756 h 1223963"/>
              <a:gd name="T86" fmla="*/ 482243 w 1257300"/>
              <a:gd name="T87" fmla="*/ 81114 h 1223963"/>
              <a:gd name="T88" fmla="*/ 458514 w 1257300"/>
              <a:gd name="T89" fmla="*/ 130318 h 1223963"/>
              <a:gd name="T90" fmla="*/ 441235 w 1257300"/>
              <a:gd name="T91" fmla="*/ 157843 h 1223963"/>
              <a:gd name="T92" fmla="*/ 426876 w 1257300"/>
              <a:gd name="T93" fmla="*/ 173311 h 1223963"/>
              <a:gd name="T94" fmla="*/ 417628 w 1257300"/>
              <a:gd name="T95" fmla="*/ 178060 h 1223963"/>
              <a:gd name="T96" fmla="*/ 390370 w 1257300"/>
              <a:gd name="T97" fmla="*/ 182323 h 1223963"/>
              <a:gd name="T98" fmla="*/ 356299 w 1257300"/>
              <a:gd name="T99" fmla="*/ 182202 h 1223963"/>
              <a:gd name="T100" fmla="*/ 292414 w 1257300"/>
              <a:gd name="T101" fmla="*/ 175868 h 1223963"/>
              <a:gd name="T102" fmla="*/ 333422 w 1257300"/>
              <a:gd name="T103" fmla="*/ 38000 h 1223963"/>
              <a:gd name="T104" fmla="*/ 348146 w 1257300"/>
              <a:gd name="T105" fmla="*/ 23019 h 1223963"/>
              <a:gd name="T106" fmla="*/ 367372 w 1257300"/>
              <a:gd name="T107" fmla="*/ 14859 h 1223963"/>
              <a:gd name="T108" fmla="*/ 374072 w 1257300"/>
              <a:gd name="T109" fmla="*/ 121 h 1223963"/>
              <a:gd name="T110" fmla="*/ 348409 w 1257300"/>
              <a:gd name="T111" fmla="*/ 6926 h 1223963"/>
              <a:gd name="T112" fmla="*/ 327634 w 1257300"/>
              <a:gd name="T113" fmla="*/ 22967 h 1223963"/>
              <a:gd name="T114" fmla="*/ 97395 w 1257300"/>
              <a:gd name="T115" fmla="*/ 146426 h 1223963"/>
              <a:gd name="T116" fmla="*/ 170352 w 1257300"/>
              <a:gd name="T117" fmla="*/ 21265 h 1223963"/>
              <a:gd name="T118" fmla="*/ 183185 w 1257300"/>
              <a:gd name="T119" fmla="*/ 8263 h 1223963"/>
              <a:gd name="T120" fmla="*/ 200049 w 1257300"/>
              <a:gd name="T121" fmla="*/ 972 h 12239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57300"/>
              <a:gd name="T184" fmla="*/ 0 h 1223963"/>
              <a:gd name="T185" fmla="*/ 1257300 w 1257300"/>
              <a:gd name="T186" fmla="*/ 1223963 h 12239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57300" h="1223963">
                <a:moveTo>
                  <a:pt x="297038" y="823913"/>
                </a:moveTo>
                <a:lnTo>
                  <a:pt x="593725" y="823913"/>
                </a:lnTo>
                <a:lnTo>
                  <a:pt x="593725" y="1117601"/>
                </a:lnTo>
                <a:lnTo>
                  <a:pt x="329915" y="1117601"/>
                </a:lnTo>
                <a:lnTo>
                  <a:pt x="322226" y="1117601"/>
                </a:lnTo>
                <a:lnTo>
                  <a:pt x="314537" y="1116807"/>
                </a:lnTo>
                <a:lnTo>
                  <a:pt x="306848" y="1115483"/>
                </a:lnTo>
                <a:lnTo>
                  <a:pt x="299425" y="1113894"/>
                </a:lnTo>
                <a:lnTo>
                  <a:pt x="292001" y="1111510"/>
                </a:lnTo>
                <a:lnTo>
                  <a:pt x="284842" y="1108862"/>
                </a:lnTo>
                <a:lnTo>
                  <a:pt x="277949" y="1105949"/>
                </a:lnTo>
                <a:lnTo>
                  <a:pt x="271320" y="1102241"/>
                </a:lnTo>
                <a:lnTo>
                  <a:pt x="264692" y="1098004"/>
                </a:lnTo>
                <a:lnTo>
                  <a:pt x="258328" y="1093767"/>
                </a:lnTo>
                <a:lnTo>
                  <a:pt x="252761" y="1089000"/>
                </a:lnTo>
                <a:lnTo>
                  <a:pt x="246928" y="1083704"/>
                </a:lnTo>
                <a:lnTo>
                  <a:pt x="241890" y="1078143"/>
                </a:lnTo>
                <a:lnTo>
                  <a:pt x="236852" y="1072317"/>
                </a:lnTo>
                <a:lnTo>
                  <a:pt x="232345" y="1066226"/>
                </a:lnTo>
                <a:lnTo>
                  <a:pt x="228103" y="1059605"/>
                </a:lnTo>
                <a:lnTo>
                  <a:pt x="224391" y="1052455"/>
                </a:lnTo>
                <a:lnTo>
                  <a:pt x="221209" y="1045569"/>
                </a:lnTo>
                <a:lnTo>
                  <a:pt x="218558" y="1038154"/>
                </a:lnTo>
                <a:lnTo>
                  <a:pt x="216437" y="1031004"/>
                </a:lnTo>
                <a:lnTo>
                  <a:pt x="214581" y="1023589"/>
                </a:lnTo>
                <a:lnTo>
                  <a:pt x="213521" y="1015909"/>
                </a:lnTo>
                <a:lnTo>
                  <a:pt x="212990" y="1008494"/>
                </a:lnTo>
                <a:lnTo>
                  <a:pt x="212725" y="1000550"/>
                </a:lnTo>
                <a:lnTo>
                  <a:pt x="212990" y="993135"/>
                </a:lnTo>
                <a:lnTo>
                  <a:pt x="213521" y="985455"/>
                </a:lnTo>
                <a:lnTo>
                  <a:pt x="214846" y="978040"/>
                </a:lnTo>
                <a:lnTo>
                  <a:pt x="216702" y="970625"/>
                </a:lnTo>
                <a:lnTo>
                  <a:pt x="218823" y="963475"/>
                </a:lnTo>
                <a:lnTo>
                  <a:pt x="221475" y="956059"/>
                </a:lnTo>
                <a:lnTo>
                  <a:pt x="224921" y="949174"/>
                </a:lnTo>
                <a:lnTo>
                  <a:pt x="228633" y="942289"/>
                </a:lnTo>
                <a:lnTo>
                  <a:pt x="297038" y="823913"/>
                </a:lnTo>
                <a:close/>
                <a:moveTo>
                  <a:pt x="837211" y="711200"/>
                </a:moveTo>
                <a:lnTo>
                  <a:pt x="836946" y="821267"/>
                </a:lnTo>
                <a:lnTo>
                  <a:pt x="1126800" y="821267"/>
                </a:lnTo>
                <a:lnTo>
                  <a:pt x="1136859" y="820738"/>
                </a:lnTo>
                <a:lnTo>
                  <a:pt x="1146918" y="819944"/>
                </a:lnTo>
                <a:lnTo>
                  <a:pt x="1156712" y="818356"/>
                </a:lnTo>
                <a:lnTo>
                  <a:pt x="1165976" y="815975"/>
                </a:lnTo>
                <a:lnTo>
                  <a:pt x="1175506" y="813329"/>
                </a:lnTo>
                <a:lnTo>
                  <a:pt x="1184506" y="809890"/>
                </a:lnTo>
                <a:lnTo>
                  <a:pt x="1193506" y="805921"/>
                </a:lnTo>
                <a:lnTo>
                  <a:pt x="1201976" y="801423"/>
                </a:lnTo>
                <a:lnTo>
                  <a:pt x="1210447" y="796396"/>
                </a:lnTo>
                <a:lnTo>
                  <a:pt x="1218388" y="790575"/>
                </a:lnTo>
                <a:lnTo>
                  <a:pt x="1226065" y="784225"/>
                </a:lnTo>
                <a:lnTo>
                  <a:pt x="1233212" y="777611"/>
                </a:lnTo>
                <a:lnTo>
                  <a:pt x="1239830" y="770467"/>
                </a:lnTo>
                <a:lnTo>
                  <a:pt x="1245918" y="763059"/>
                </a:lnTo>
                <a:lnTo>
                  <a:pt x="1252006" y="754856"/>
                </a:lnTo>
                <a:lnTo>
                  <a:pt x="1257300" y="746654"/>
                </a:lnTo>
                <a:lnTo>
                  <a:pt x="1074388" y="1063625"/>
                </a:lnTo>
                <a:lnTo>
                  <a:pt x="1070682" y="1069711"/>
                </a:lnTo>
                <a:lnTo>
                  <a:pt x="1066447" y="1075003"/>
                </a:lnTo>
                <a:lnTo>
                  <a:pt x="1061947" y="1080559"/>
                </a:lnTo>
                <a:lnTo>
                  <a:pt x="1057182" y="1085321"/>
                </a:lnTo>
                <a:lnTo>
                  <a:pt x="1052417" y="1089819"/>
                </a:lnTo>
                <a:lnTo>
                  <a:pt x="1046858" y="1094053"/>
                </a:lnTo>
                <a:lnTo>
                  <a:pt x="1041564" y="1097757"/>
                </a:lnTo>
                <a:lnTo>
                  <a:pt x="1035741" y="1101461"/>
                </a:lnTo>
                <a:lnTo>
                  <a:pt x="1029652" y="1104371"/>
                </a:lnTo>
                <a:lnTo>
                  <a:pt x="1023829" y="1107282"/>
                </a:lnTo>
                <a:lnTo>
                  <a:pt x="1017476" y="1109398"/>
                </a:lnTo>
                <a:lnTo>
                  <a:pt x="1011123" y="1111251"/>
                </a:lnTo>
                <a:lnTo>
                  <a:pt x="1004505" y="1112573"/>
                </a:lnTo>
                <a:lnTo>
                  <a:pt x="998152" y="1113896"/>
                </a:lnTo>
                <a:lnTo>
                  <a:pt x="991535" y="1114426"/>
                </a:lnTo>
                <a:lnTo>
                  <a:pt x="984917" y="1114426"/>
                </a:lnTo>
                <a:lnTo>
                  <a:pt x="836946" y="1114426"/>
                </a:lnTo>
                <a:lnTo>
                  <a:pt x="837211" y="1223963"/>
                </a:lnTo>
                <a:lnTo>
                  <a:pt x="830858" y="1216026"/>
                </a:lnTo>
                <a:lnTo>
                  <a:pt x="814181" y="1194330"/>
                </a:lnTo>
                <a:lnTo>
                  <a:pt x="802799" y="1179513"/>
                </a:lnTo>
                <a:lnTo>
                  <a:pt x="790358" y="1162315"/>
                </a:lnTo>
                <a:lnTo>
                  <a:pt x="776858" y="1143530"/>
                </a:lnTo>
                <a:lnTo>
                  <a:pt x="763093" y="1123686"/>
                </a:lnTo>
                <a:lnTo>
                  <a:pt x="749328" y="1102784"/>
                </a:lnTo>
                <a:lnTo>
                  <a:pt x="742711" y="1091936"/>
                </a:lnTo>
                <a:lnTo>
                  <a:pt x="736093" y="1081353"/>
                </a:lnTo>
                <a:lnTo>
                  <a:pt x="729475" y="1070505"/>
                </a:lnTo>
                <a:lnTo>
                  <a:pt x="723387" y="1059921"/>
                </a:lnTo>
                <a:lnTo>
                  <a:pt x="717563" y="1049338"/>
                </a:lnTo>
                <a:lnTo>
                  <a:pt x="712005" y="1039019"/>
                </a:lnTo>
                <a:lnTo>
                  <a:pt x="707240" y="1028700"/>
                </a:lnTo>
                <a:lnTo>
                  <a:pt x="702740" y="1018646"/>
                </a:lnTo>
                <a:lnTo>
                  <a:pt x="698769" y="1009121"/>
                </a:lnTo>
                <a:lnTo>
                  <a:pt x="695593" y="999861"/>
                </a:lnTo>
                <a:lnTo>
                  <a:pt x="692681" y="991130"/>
                </a:lnTo>
                <a:lnTo>
                  <a:pt x="690563" y="982663"/>
                </a:lnTo>
                <a:lnTo>
                  <a:pt x="690034" y="978694"/>
                </a:lnTo>
                <a:lnTo>
                  <a:pt x="689505" y="974725"/>
                </a:lnTo>
                <a:lnTo>
                  <a:pt x="689240" y="971021"/>
                </a:lnTo>
                <a:lnTo>
                  <a:pt x="688975" y="967582"/>
                </a:lnTo>
                <a:lnTo>
                  <a:pt x="689240" y="964142"/>
                </a:lnTo>
                <a:lnTo>
                  <a:pt x="689505" y="960438"/>
                </a:lnTo>
                <a:lnTo>
                  <a:pt x="690034" y="956469"/>
                </a:lnTo>
                <a:lnTo>
                  <a:pt x="690563" y="952500"/>
                </a:lnTo>
                <a:lnTo>
                  <a:pt x="692681" y="944298"/>
                </a:lnTo>
                <a:lnTo>
                  <a:pt x="695593" y="935302"/>
                </a:lnTo>
                <a:lnTo>
                  <a:pt x="698769" y="926042"/>
                </a:lnTo>
                <a:lnTo>
                  <a:pt x="702740" y="916517"/>
                </a:lnTo>
                <a:lnTo>
                  <a:pt x="707240" y="906463"/>
                </a:lnTo>
                <a:lnTo>
                  <a:pt x="712005" y="896144"/>
                </a:lnTo>
                <a:lnTo>
                  <a:pt x="717563" y="886090"/>
                </a:lnTo>
                <a:lnTo>
                  <a:pt x="723387" y="875507"/>
                </a:lnTo>
                <a:lnTo>
                  <a:pt x="729475" y="864659"/>
                </a:lnTo>
                <a:lnTo>
                  <a:pt x="736093" y="854075"/>
                </a:lnTo>
                <a:lnTo>
                  <a:pt x="742711" y="843227"/>
                </a:lnTo>
                <a:lnTo>
                  <a:pt x="749328" y="832644"/>
                </a:lnTo>
                <a:lnTo>
                  <a:pt x="763093" y="811742"/>
                </a:lnTo>
                <a:lnTo>
                  <a:pt x="776858" y="791369"/>
                </a:lnTo>
                <a:lnTo>
                  <a:pt x="790358" y="772848"/>
                </a:lnTo>
                <a:lnTo>
                  <a:pt x="802799" y="755650"/>
                </a:lnTo>
                <a:lnTo>
                  <a:pt x="814181" y="740833"/>
                </a:lnTo>
                <a:lnTo>
                  <a:pt x="830858" y="719138"/>
                </a:lnTo>
                <a:lnTo>
                  <a:pt x="837211" y="711200"/>
                </a:lnTo>
                <a:close/>
                <a:moveTo>
                  <a:pt x="174360" y="454025"/>
                </a:moveTo>
                <a:lnTo>
                  <a:pt x="186796" y="454025"/>
                </a:lnTo>
                <a:lnTo>
                  <a:pt x="199231" y="454025"/>
                </a:lnTo>
                <a:lnTo>
                  <a:pt x="211137" y="454290"/>
                </a:lnTo>
                <a:lnTo>
                  <a:pt x="222779" y="454819"/>
                </a:lnTo>
                <a:lnTo>
                  <a:pt x="234156" y="455349"/>
                </a:lnTo>
                <a:lnTo>
                  <a:pt x="245004" y="456407"/>
                </a:lnTo>
                <a:lnTo>
                  <a:pt x="255323" y="457996"/>
                </a:lnTo>
                <a:lnTo>
                  <a:pt x="265113" y="459584"/>
                </a:lnTo>
                <a:lnTo>
                  <a:pt x="273844" y="461701"/>
                </a:lnTo>
                <a:lnTo>
                  <a:pt x="282311" y="464348"/>
                </a:lnTo>
                <a:lnTo>
                  <a:pt x="286279" y="465672"/>
                </a:lnTo>
                <a:lnTo>
                  <a:pt x="289719" y="466995"/>
                </a:lnTo>
                <a:lnTo>
                  <a:pt x="293158" y="468583"/>
                </a:lnTo>
                <a:lnTo>
                  <a:pt x="296333" y="470172"/>
                </a:lnTo>
                <a:lnTo>
                  <a:pt x="299508" y="472289"/>
                </a:lnTo>
                <a:lnTo>
                  <a:pt x="302154" y="474142"/>
                </a:lnTo>
                <a:lnTo>
                  <a:pt x="305329" y="476789"/>
                </a:lnTo>
                <a:lnTo>
                  <a:pt x="308504" y="479436"/>
                </a:lnTo>
                <a:lnTo>
                  <a:pt x="314854" y="484995"/>
                </a:lnTo>
                <a:lnTo>
                  <a:pt x="321204" y="491877"/>
                </a:lnTo>
                <a:lnTo>
                  <a:pt x="327290" y="499288"/>
                </a:lnTo>
                <a:lnTo>
                  <a:pt x="333640" y="507759"/>
                </a:lnTo>
                <a:lnTo>
                  <a:pt x="340254" y="516493"/>
                </a:lnTo>
                <a:lnTo>
                  <a:pt x="346604" y="526023"/>
                </a:lnTo>
                <a:lnTo>
                  <a:pt x="352690" y="535816"/>
                </a:lnTo>
                <a:lnTo>
                  <a:pt x="359040" y="546139"/>
                </a:lnTo>
                <a:lnTo>
                  <a:pt x="365125" y="556727"/>
                </a:lnTo>
                <a:lnTo>
                  <a:pt x="371475" y="567580"/>
                </a:lnTo>
                <a:lnTo>
                  <a:pt x="377296" y="578697"/>
                </a:lnTo>
                <a:lnTo>
                  <a:pt x="383117" y="589814"/>
                </a:lnTo>
                <a:lnTo>
                  <a:pt x="394494" y="612578"/>
                </a:lnTo>
                <a:lnTo>
                  <a:pt x="404813" y="634548"/>
                </a:lnTo>
                <a:lnTo>
                  <a:pt x="414338" y="655459"/>
                </a:lnTo>
                <a:lnTo>
                  <a:pt x="423069" y="674782"/>
                </a:lnTo>
                <a:lnTo>
                  <a:pt x="430213" y="691987"/>
                </a:lnTo>
                <a:lnTo>
                  <a:pt x="440796" y="717398"/>
                </a:lnTo>
                <a:lnTo>
                  <a:pt x="444500" y="726662"/>
                </a:lnTo>
                <a:lnTo>
                  <a:pt x="349250" y="671606"/>
                </a:lnTo>
                <a:lnTo>
                  <a:pt x="204258" y="922803"/>
                </a:lnTo>
                <a:lnTo>
                  <a:pt x="199496" y="931538"/>
                </a:lnTo>
                <a:lnTo>
                  <a:pt x="195527" y="940802"/>
                </a:lnTo>
                <a:lnTo>
                  <a:pt x="191823" y="949802"/>
                </a:lnTo>
                <a:lnTo>
                  <a:pt x="188912" y="959331"/>
                </a:lnTo>
                <a:lnTo>
                  <a:pt x="186796" y="968860"/>
                </a:lnTo>
                <a:lnTo>
                  <a:pt x="185208" y="978389"/>
                </a:lnTo>
                <a:lnTo>
                  <a:pt x="183885" y="988183"/>
                </a:lnTo>
                <a:lnTo>
                  <a:pt x="183621" y="997976"/>
                </a:lnTo>
                <a:lnTo>
                  <a:pt x="183885" y="1007505"/>
                </a:lnTo>
                <a:lnTo>
                  <a:pt x="184944" y="1017299"/>
                </a:lnTo>
                <a:lnTo>
                  <a:pt x="186531" y="1027093"/>
                </a:lnTo>
                <a:lnTo>
                  <a:pt x="188648" y="1036357"/>
                </a:lnTo>
                <a:lnTo>
                  <a:pt x="191558" y="1045886"/>
                </a:lnTo>
                <a:lnTo>
                  <a:pt x="194733" y="1055151"/>
                </a:lnTo>
                <a:lnTo>
                  <a:pt x="199231" y="1064150"/>
                </a:lnTo>
                <a:lnTo>
                  <a:pt x="203729" y="1073150"/>
                </a:lnTo>
                <a:lnTo>
                  <a:pt x="20637" y="756044"/>
                </a:lnTo>
                <a:lnTo>
                  <a:pt x="17462" y="749691"/>
                </a:lnTo>
                <a:lnTo>
                  <a:pt x="14552" y="743338"/>
                </a:lnTo>
                <a:lnTo>
                  <a:pt x="12171" y="736721"/>
                </a:lnTo>
                <a:lnTo>
                  <a:pt x="10319" y="730104"/>
                </a:lnTo>
                <a:lnTo>
                  <a:pt x="8996" y="723751"/>
                </a:lnTo>
                <a:lnTo>
                  <a:pt x="7937" y="717133"/>
                </a:lnTo>
                <a:lnTo>
                  <a:pt x="7144" y="710251"/>
                </a:lnTo>
                <a:lnTo>
                  <a:pt x="7144" y="703634"/>
                </a:lnTo>
                <a:lnTo>
                  <a:pt x="7408" y="697016"/>
                </a:lnTo>
                <a:lnTo>
                  <a:pt x="8202" y="690399"/>
                </a:lnTo>
                <a:lnTo>
                  <a:pt x="9260" y="684046"/>
                </a:lnTo>
                <a:lnTo>
                  <a:pt x="10848" y="677429"/>
                </a:lnTo>
                <a:lnTo>
                  <a:pt x="12964" y="671076"/>
                </a:lnTo>
                <a:lnTo>
                  <a:pt x="15346" y="664724"/>
                </a:lnTo>
                <a:lnTo>
                  <a:pt x="17992" y="658900"/>
                </a:lnTo>
                <a:lnTo>
                  <a:pt x="21167" y="653077"/>
                </a:lnTo>
                <a:lnTo>
                  <a:pt x="95250" y="524964"/>
                </a:lnTo>
                <a:lnTo>
                  <a:pt x="0" y="470172"/>
                </a:lnTo>
                <a:lnTo>
                  <a:pt x="10054" y="468848"/>
                </a:lnTo>
                <a:lnTo>
                  <a:pt x="37306" y="465142"/>
                </a:lnTo>
                <a:lnTo>
                  <a:pt x="55827" y="462760"/>
                </a:lnTo>
                <a:lnTo>
                  <a:pt x="76994" y="460378"/>
                </a:lnTo>
                <a:lnTo>
                  <a:pt x="99748" y="458260"/>
                </a:lnTo>
                <a:lnTo>
                  <a:pt x="124089" y="456407"/>
                </a:lnTo>
                <a:lnTo>
                  <a:pt x="149225" y="454819"/>
                </a:lnTo>
                <a:lnTo>
                  <a:pt x="161660" y="454555"/>
                </a:lnTo>
                <a:lnTo>
                  <a:pt x="174360" y="454025"/>
                </a:lnTo>
                <a:close/>
                <a:moveTo>
                  <a:pt x="1100138" y="387350"/>
                </a:moveTo>
                <a:lnTo>
                  <a:pt x="1231901" y="615156"/>
                </a:lnTo>
                <a:lnTo>
                  <a:pt x="1235605" y="622036"/>
                </a:lnTo>
                <a:lnTo>
                  <a:pt x="1239045" y="629179"/>
                </a:lnTo>
                <a:lnTo>
                  <a:pt x="1241426" y="636323"/>
                </a:lnTo>
                <a:lnTo>
                  <a:pt x="1243807" y="643731"/>
                </a:lnTo>
                <a:lnTo>
                  <a:pt x="1245395" y="651140"/>
                </a:lnTo>
                <a:lnTo>
                  <a:pt x="1246982" y="658548"/>
                </a:lnTo>
                <a:lnTo>
                  <a:pt x="1247512" y="666221"/>
                </a:lnTo>
                <a:lnTo>
                  <a:pt x="1247776" y="673629"/>
                </a:lnTo>
                <a:lnTo>
                  <a:pt x="1247776" y="681567"/>
                </a:lnTo>
                <a:lnTo>
                  <a:pt x="1246982" y="688975"/>
                </a:lnTo>
                <a:lnTo>
                  <a:pt x="1245924" y="696648"/>
                </a:lnTo>
                <a:lnTo>
                  <a:pt x="1244072" y="704056"/>
                </a:lnTo>
                <a:lnTo>
                  <a:pt x="1241691" y="711200"/>
                </a:lnTo>
                <a:lnTo>
                  <a:pt x="1239309" y="718608"/>
                </a:lnTo>
                <a:lnTo>
                  <a:pt x="1236134" y="725488"/>
                </a:lnTo>
                <a:lnTo>
                  <a:pt x="1232430" y="732367"/>
                </a:lnTo>
                <a:lnTo>
                  <a:pt x="1228462" y="739246"/>
                </a:lnTo>
                <a:lnTo>
                  <a:pt x="1223699" y="745067"/>
                </a:lnTo>
                <a:lnTo>
                  <a:pt x="1218937" y="751152"/>
                </a:lnTo>
                <a:lnTo>
                  <a:pt x="1213645" y="756973"/>
                </a:lnTo>
                <a:lnTo>
                  <a:pt x="1208089" y="762000"/>
                </a:lnTo>
                <a:lnTo>
                  <a:pt x="1202003" y="766763"/>
                </a:lnTo>
                <a:lnTo>
                  <a:pt x="1195918" y="770996"/>
                </a:lnTo>
                <a:lnTo>
                  <a:pt x="1189303" y="775229"/>
                </a:lnTo>
                <a:lnTo>
                  <a:pt x="1182689" y="778933"/>
                </a:lnTo>
                <a:lnTo>
                  <a:pt x="1175809" y="781579"/>
                </a:lnTo>
                <a:lnTo>
                  <a:pt x="1168666" y="784490"/>
                </a:lnTo>
                <a:lnTo>
                  <a:pt x="1161257" y="786606"/>
                </a:lnTo>
                <a:lnTo>
                  <a:pt x="1153849" y="788194"/>
                </a:lnTo>
                <a:lnTo>
                  <a:pt x="1146176" y="789781"/>
                </a:lnTo>
                <a:lnTo>
                  <a:pt x="1138503" y="790311"/>
                </a:lnTo>
                <a:lnTo>
                  <a:pt x="1130830" y="790575"/>
                </a:lnTo>
                <a:lnTo>
                  <a:pt x="994305" y="790575"/>
                </a:lnTo>
                <a:lnTo>
                  <a:pt x="846138" y="534194"/>
                </a:lnTo>
                <a:lnTo>
                  <a:pt x="1100138" y="387350"/>
                </a:lnTo>
                <a:close/>
                <a:moveTo>
                  <a:pt x="819361" y="30163"/>
                </a:moveTo>
                <a:lnTo>
                  <a:pt x="827011" y="30428"/>
                </a:lnTo>
                <a:lnTo>
                  <a:pt x="834661" y="31221"/>
                </a:lnTo>
                <a:lnTo>
                  <a:pt x="842311" y="32280"/>
                </a:lnTo>
                <a:lnTo>
                  <a:pt x="849961" y="34132"/>
                </a:lnTo>
                <a:lnTo>
                  <a:pt x="857084" y="36249"/>
                </a:lnTo>
                <a:lnTo>
                  <a:pt x="864206" y="39159"/>
                </a:lnTo>
                <a:lnTo>
                  <a:pt x="870801" y="42334"/>
                </a:lnTo>
                <a:lnTo>
                  <a:pt x="877660" y="45774"/>
                </a:lnTo>
                <a:lnTo>
                  <a:pt x="883991" y="49742"/>
                </a:lnTo>
                <a:lnTo>
                  <a:pt x="890322" y="54240"/>
                </a:lnTo>
                <a:lnTo>
                  <a:pt x="895862" y="59267"/>
                </a:lnTo>
                <a:lnTo>
                  <a:pt x="901665" y="64294"/>
                </a:lnTo>
                <a:lnTo>
                  <a:pt x="906677" y="70115"/>
                </a:lnTo>
                <a:lnTo>
                  <a:pt x="911689" y="75672"/>
                </a:lnTo>
                <a:lnTo>
                  <a:pt x="916174" y="82022"/>
                </a:lnTo>
                <a:lnTo>
                  <a:pt x="920395" y="88636"/>
                </a:lnTo>
                <a:lnTo>
                  <a:pt x="972362" y="179124"/>
                </a:lnTo>
                <a:lnTo>
                  <a:pt x="1066801" y="124355"/>
                </a:lnTo>
                <a:lnTo>
                  <a:pt x="1063108" y="133615"/>
                </a:lnTo>
                <a:lnTo>
                  <a:pt x="1052556" y="159015"/>
                </a:lnTo>
                <a:lnTo>
                  <a:pt x="1045434" y="176213"/>
                </a:lnTo>
                <a:lnTo>
                  <a:pt x="1036992" y="195793"/>
                </a:lnTo>
                <a:lnTo>
                  <a:pt x="1027496" y="216430"/>
                </a:lnTo>
                <a:lnTo>
                  <a:pt x="1016944" y="238391"/>
                </a:lnTo>
                <a:lnTo>
                  <a:pt x="1005601" y="260880"/>
                </a:lnTo>
                <a:lnTo>
                  <a:pt x="999797" y="272257"/>
                </a:lnTo>
                <a:lnTo>
                  <a:pt x="993994" y="283105"/>
                </a:lnTo>
                <a:lnTo>
                  <a:pt x="987926" y="294218"/>
                </a:lnTo>
                <a:lnTo>
                  <a:pt x="981595" y="304801"/>
                </a:lnTo>
                <a:lnTo>
                  <a:pt x="975528" y="315120"/>
                </a:lnTo>
                <a:lnTo>
                  <a:pt x="969197" y="324645"/>
                </a:lnTo>
                <a:lnTo>
                  <a:pt x="962866" y="334170"/>
                </a:lnTo>
                <a:lnTo>
                  <a:pt x="956535" y="342901"/>
                </a:lnTo>
                <a:lnTo>
                  <a:pt x="949940" y="351368"/>
                </a:lnTo>
                <a:lnTo>
                  <a:pt x="943872" y="359041"/>
                </a:lnTo>
                <a:lnTo>
                  <a:pt x="937541" y="365655"/>
                </a:lnTo>
                <a:lnTo>
                  <a:pt x="931210" y="371476"/>
                </a:lnTo>
                <a:lnTo>
                  <a:pt x="928045" y="374122"/>
                </a:lnTo>
                <a:lnTo>
                  <a:pt x="925407" y="376503"/>
                </a:lnTo>
                <a:lnTo>
                  <a:pt x="922241" y="378620"/>
                </a:lnTo>
                <a:lnTo>
                  <a:pt x="919076" y="380472"/>
                </a:lnTo>
                <a:lnTo>
                  <a:pt x="915910" y="382059"/>
                </a:lnTo>
                <a:lnTo>
                  <a:pt x="912744" y="383912"/>
                </a:lnTo>
                <a:lnTo>
                  <a:pt x="909051" y="385234"/>
                </a:lnTo>
                <a:lnTo>
                  <a:pt x="905358" y="386822"/>
                </a:lnTo>
                <a:lnTo>
                  <a:pt x="897180" y="388939"/>
                </a:lnTo>
                <a:lnTo>
                  <a:pt x="887948" y="391320"/>
                </a:lnTo>
                <a:lnTo>
                  <a:pt x="878187" y="392907"/>
                </a:lnTo>
                <a:lnTo>
                  <a:pt x="868163" y="394495"/>
                </a:lnTo>
                <a:lnTo>
                  <a:pt x="857347" y="395289"/>
                </a:lnTo>
                <a:lnTo>
                  <a:pt x="846268" y="396082"/>
                </a:lnTo>
                <a:lnTo>
                  <a:pt x="834133" y="396612"/>
                </a:lnTo>
                <a:lnTo>
                  <a:pt x="822263" y="396876"/>
                </a:lnTo>
                <a:lnTo>
                  <a:pt x="809864" y="396876"/>
                </a:lnTo>
                <a:lnTo>
                  <a:pt x="797730" y="396876"/>
                </a:lnTo>
                <a:lnTo>
                  <a:pt x="784804" y="396347"/>
                </a:lnTo>
                <a:lnTo>
                  <a:pt x="772405" y="395818"/>
                </a:lnTo>
                <a:lnTo>
                  <a:pt x="747608" y="394495"/>
                </a:lnTo>
                <a:lnTo>
                  <a:pt x="723339" y="392643"/>
                </a:lnTo>
                <a:lnTo>
                  <a:pt x="700389" y="390526"/>
                </a:lnTo>
                <a:lnTo>
                  <a:pt x="679549" y="388145"/>
                </a:lnTo>
                <a:lnTo>
                  <a:pt x="661083" y="385764"/>
                </a:lnTo>
                <a:lnTo>
                  <a:pt x="633912" y="382059"/>
                </a:lnTo>
                <a:lnTo>
                  <a:pt x="623888" y="380737"/>
                </a:lnTo>
                <a:lnTo>
                  <a:pt x="719382" y="326761"/>
                </a:lnTo>
                <a:lnTo>
                  <a:pt x="650795" y="207434"/>
                </a:lnTo>
                <a:lnTo>
                  <a:pt x="697487" y="125942"/>
                </a:lnTo>
                <a:lnTo>
                  <a:pt x="718855" y="89430"/>
                </a:lnTo>
                <a:lnTo>
                  <a:pt x="722812" y="82551"/>
                </a:lnTo>
                <a:lnTo>
                  <a:pt x="727032" y="76201"/>
                </a:lnTo>
                <a:lnTo>
                  <a:pt x="732044" y="70380"/>
                </a:lnTo>
                <a:lnTo>
                  <a:pt x="737320" y="64559"/>
                </a:lnTo>
                <a:lnTo>
                  <a:pt x="742860" y="59532"/>
                </a:lnTo>
                <a:lnTo>
                  <a:pt x="748400" y="54505"/>
                </a:lnTo>
                <a:lnTo>
                  <a:pt x="754731" y="50007"/>
                </a:lnTo>
                <a:lnTo>
                  <a:pt x="761062" y="46038"/>
                </a:lnTo>
                <a:lnTo>
                  <a:pt x="767921" y="42334"/>
                </a:lnTo>
                <a:lnTo>
                  <a:pt x="774779" y="39159"/>
                </a:lnTo>
                <a:lnTo>
                  <a:pt x="781902" y="36513"/>
                </a:lnTo>
                <a:lnTo>
                  <a:pt x="789024" y="34396"/>
                </a:lnTo>
                <a:lnTo>
                  <a:pt x="796411" y="32280"/>
                </a:lnTo>
                <a:lnTo>
                  <a:pt x="804061" y="31221"/>
                </a:lnTo>
                <a:lnTo>
                  <a:pt x="811711" y="30428"/>
                </a:lnTo>
                <a:lnTo>
                  <a:pt x="819361" y="30163"/>
                </a:lnTo>
                <a:close/>
                <a:moveTo>
                  <a:pt x="454607" y="0"/>
                </a:moveTo>
                <a:lnTo>
                  <a:pt x="820738" y="0"/>
                </a:lnTo>
                <a:lnTo>
                  <a:pt x="810936" y="264"/>
                </a:lnTo>
                <a:lnTo>
                  <a:pt x="801133" y="1320"/>
                </a:lnTo>
                <a:lnTo>
                  <a:pt x="791331" y="2904"/>
                </a:lnTo>
                <a:lnTo>
                  <a:pt x="782059" y="5280"/>
                </a:lnTo>
                <a:lnTo>
                  <a:pt x="772786" y="7656"/>
                </a:lnTo>
                <a:lnTo>
                  <a:pt x="764044" y="11087"/>
                </a:lnTo>
                <a:lnTo>
                  <a:pt x="755301" y="15047"/>
                </a:lnTo>
                <a:lnTo>
                  <a:pt x="747088" y="19799"/>
                </a:lnTo>
                <a:lnTo>
                  <a:pt x="738875" y="24551"/>
                </a:lnTo>
                <a:lnTo>
                  <a:pt x="730927" y="30358"/>
                </a:lnTo>
                <a:lnTo>
                  <a:pt x="723774" y="36166"/>
                </a:lnTo>
                <a:lnTo>
                  <a:pt x="716621" y="42765"/>
                </a:lnTo>
                <a:lnTo>
                  <a:pt x="710263" y="49893"/>
                </a:lnTo>
                <a:lnTo>
                  <a:pt x="704170" y="57548"/>
                </a:lnTo>
                <a:lnTo>
                  <a:pt x="698341" y="65468"/>
                </a:lnTo>
                <a:lnTo>
                  <a:pt x="693043" y="73915"/>
                </a:lnTo>
                <a:lnTo>
                  <a:pt x="566672" y="291701"/>
                </a:lnTo>
                <a:lnTo>
                  <a:pt x="466529" y="465138"/>
                </a:lnTo>
                <a:lnTo>
                  <a:pt x="211138" y="318100"/>
                </a:lnTo>
                <a:lnTo>
                  <a:pt x="230743" y="283782"/>
                </a:lnTo>
                <a:lnTo>
                  <a:pt x="276046" y="204587"/>
                </a:lnTo>
                <a:lnTo>
                  <a:pt x="327972" y="115361"/>
                </a:lnTo>
                <a:lnTo>
                  <a:pt x="349696" y="78139"/>
                </a:lnTo>
                <a:lnTo>
                  <a:pt x="365591" y="51741"/>
                </a:lnTo>
                <a:lnTo>
                  <a:pt x="369300" y="46197"/>
                </a:lnTo>
                <a:lnTo>
                  <a:pt x="373009" y="40917"/>
                </a:lnTo>
                <a:lnTo>
                  <a:pt x="377248" y="35638"/>
                </a:lnTo>
                <a:lnTo>
                  <a:pt x="382017" y="30886"/>
                </a:lnTo>
                <a:lnTo>
                  <a:pt x="386786" y="26398"/>
                </a:lnTo>
                <a:lnTo>
                  <a:pt x="391819" y="21911"/>
                </a:lnTo>
                <a:lnTo>
                  <a:pt x="397118" y="17951"/>
                </a:lnTo>
                <a:lnTo>
                  <a:pt x="402681" y="14519"/>
                </a:lnTo>
                <a:lnTo>
                  <a:pt x="408510" y="11087"/>
                </a:lnTo>
                <a:lnTo>
                  <a:pt x="414603" y="8448"/>
                </a:lnTo>
                <a:lnTo>
                  <a:pt x="420696" y="6072"/>
                </a:lnTo>
                <a:lnTo>
                  <a:pt x="427055" y="3696"/>
                </a:lnTo>
                <a:lnTo>
                  <a:pt x="433678" y="2112"/>
                </a:lnTo>
                <a:lnTo>
                  <a:pt x="440566" y="792"/>
                </a:lnTo>
                <a:lnTo>
                  <a:pt x="447454" y="264"/>
                </a:lnTo>
                <a:lnTo>
                  <a:pt x="454607"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8" name="椭圆 16"/>
          <p:cNvSpPr>
            <a:spLocks noChangeArrowheads="1"/>
          </p:cNvSpPr>
          <p:nvPr/>
        </p:nvSpPr>
        <p:spPr bwMode="auto">
          <a:xfrm>
            <a:off x="1101725" y="5429250"/>
            <a:ext cx="95250" cy="230188"/>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9" name="椭圆 17"/>
          <p:cNvSpPr>
            <a:spLocks noChangeArrowheads="1"/>
          </p:cNvSpPr>
          <p:nvPr/>
        </p:nvSpPr>
        <p:spPr bwMode="auto">
          <a:xfrm>
            <a:off x="1095375" y="1125538"/>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0" name="椭圆 1"/>
          <p:cNvSpPr>
            <a:spLocks noChangeArrowheads="1"/>
          </p:cNvSpPr>
          <p:nvPr/>
        </p:nvSpPr>
        <p:spPr bwMode="auto">
          <a:xfrm>
            <a:off x="4219575" y="5454650"/>
            <a:ext cx="96838" cy="233363"/>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1" name="椭圆 2"/>
          <p:cNvSpPr>
            <a:spLocks noChangeArrowheads="1"/>
          </p:cNvSpPr>
          <p:nvPr/>
        </p:nvSpPr>
        <p:spPr bwMode="auto">
          <a:xfrm>
            <a:off x="4210050" y="1144588"/>
            <a:ext cx="96838" cy="233362"/>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427172"/>
              </a:solidFill>
              <a:latin typeface="宋体" pitchFamily="2" charset="-122"/>
              <a:sym typeface="宋体" pitchFamily="2" charset="-122"/>
            </a:endParaRPr>
          </a:p>
        </p:txBody>
      </p:sp>
      <p:sp>
        <p:nvSpPr>
          <p:cNvPr id="7182" name="椭圆 3"/>
          <p:cNvSpPr>
            <a:spLocks noChangeArrowheads="1"/>
          </p:cNvSpPr>
          <p:nvPr/>
        </p:nvSpPr>
        <p:spPr bwMode="auto">
          <a:xfrm>
            <a:off x="2308225" y="1128713"/>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3" name="椭圆 4"/>
          <p:cNvSpPr>
            <a:spLocks noChangeArrowheads="1"/>
          </p:cNvSpPr>
          <p:nvPr/>
        </p:nvSpPr>
        <p:spPr bwMode="auto">
          <a:xfrm>
            <a:off x="1698625" y="1128713"/>
            <a:ext cx="95250"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4" name="椭圆 5"/>
          <p:cNvSpPr>
            <a:spLocks noChangeArrowheads="1"/>
          </p:cNvSpPr>
          <p:nvPr/>
        </p:nvSpPr>
        <p:spPr bwMode="auto">
          <a:xfrm>
            <a:off x="2930525" y="5446713"/>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5" name="椭圆 6"/>
          <p:cNvSpPr>
            <a:spLocks noChangeArrowheads="1"/>
          </p:cNvSpPr>
          <p:nvPr/>
        </p:nvSpPr>
        <p:spPr bwMode="auto">
          <a:xfrm>
            <a:off x="3575050" y="5454650"/>
            <a:ext cx="95250" cy="233363"/>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6" name="椭圆 7"/>
          <p:cNvSpPr>
            <a:spLocks noChangeArrowheads="1"/>
          </p:cNvSpPr>
          <p:nvPr/>
        </p:nvSpPr>
        <p:spPr bwMode="auto">
          <a:xfrm>
            <a:off x="2311400" y="5438775"/>
            <a:ext cx="96838"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7" name="椭圆 8"/>
          <p:cNvSpPr>
            <a:spLocks noChangeArrowheads="1"/>
          </p:cNvSpPr>
          <p:nvPr/>
        </p:nvSpPr>
        <p:spPr bwMode="auto">
          <a:xfrm>
            <a:off x="1701800" y="5432425"/>
            <a:ext cx="96838"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8" name="椭圆 9"/>
          <p:cNvSpPr>
            <a:spLocks noChangeArrowheads="1"/>
          </p:cNvSpPr>
          <p:nvPr/>
        </p:nvSpPr>
        <p:spPr bwMode="auto">
          <a:xfrm>
            <a:off x="2927350" y="1149350"/>
            <a:ext cx="95250"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9" name="椭圆 10"/>
          <p:cNvSpPr>
            <a:spLocks noChangeArrowheads="1"/>
          </p:cNvSpPr>
          <p:nvPr/>
        </p:nvSpPr>
        <p:spPr bwMode="auto">
          <a:xfrm>
            <a:off x="3571875" y="1144588"/>
            <a:ext cx="95250" cy="233362"/>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90" name="矩形 11"/>
          <p:cNvSpPr>
            <a:spLocks noChangeArrowheads="1"/>
          </p:cNvSpPr>
          <p:nvPr/>
        </p:nvSpPr>
        <p:spPr bwMode="auto">
          <a:xfrm>
            <a:off x="793750" y="1290638"/>
            <a:ext cx="10541000" cy="4237037"/>
          </a:xfrm>
          <a:prstGeom prst="rect">
            <a:avLst/>
          </a:prstGeom>
          <a:solidFill>
            <a:srgbClr val="BFBFBF">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lIns="4248000" rIns="252000" anchor="ctr"/>
          <a:lstStyle/>
          <a:p>
            <a:pPr algn="just">
              <a:lnSpc>
                <a:spcPct val="130000"/>
              </a:lnSpc>
              <a:spcBef>
                <a:spcPts val="600"/>
              </a:spcBef>
              <a:spcAft>
                <a:spcPts val="600"/>
              </a:spcAft>
              <a:buFont typeface="Arial" pitchFamily="34" charset="0"/>
              <a:buNone/>
            </a:pPr>
            <a:endParaRPr lang="zh-CN" altLang="zh-CN" sz="1400">
              <a:solidFill>
                <a:srgbClr val="427172"/>
              </a:solidFill>
              <a:latin typeface="微软雅黑" pitchFamily="34" charset="-122"/>
              <a:sym typeface="微软雅黑" pitchFamily="34" charset="-122"/>
            </a:endParaRPr>
          </a:p>
        </p:txBody>
      </p:sp>
      <p:sp>
        <p:nvSpPr>
          <p:cNvPr id="7191" name="圆角矩形 15"/>
          <p:cNvSpPr>
            <a:spLocks noChangeArrowheads="1"/>
          </p:cNvSpPr>
          <p:nvPr/>
        </p:nvSpPr>
        <p:spPr bwMode="auto">
          <a:xfrm>
            <a:off x="1727200" y="1123950"/>
            <a:ext cx="492125" cy="4545013"/>
          </a:xfrm>
          <a:custGeom>
            <a:avLst/>
            <a:gdLst>
              <a:gd name="T0" fmla="*/ 40084 w 738285"/>
              <a:gd name="T1" fmla="*/ 167232 h 4248500"/>
              <a:gd name="T2" fmla="*/ 5550 w 738285"/>
              <a:gd name="T3" fmla="*/ 12 h 4248500"/>
              <a:gd name="T4" fmla="*/ 280046 w 738285"/>
              <a:gd name="T5" fmla="*/ 12 h 4248500"/>
              <a:gd name="T6" fmla="*/ 328040 w 738285"/>
              <a:gd name="T7" fmla="*/ 123628 h 4248500"/>
              <a:gd name="T8" fmla="*/ 328040 w 738285"/>
              <a:gd name="T9" fmla="*/ 4738582 h 4248500"/>
              <a:gd name="T10" fmla="*/ 280046 w 738285"/>
              <a:gd name="T11" fmla="*/ 4862200 h 4248500"/>
              <a:gd name="T12" fmla="*/ 16130 w 738285"/>
              <a:gd name="T13" fmla="*/ 4862200 h 4248500"/>
              <a:gd name="T14" fmla="*/ 40084 w 738285"/>
              <a:gd name="T15" fmla="*/ 4738582 h 4248500"/>
              <a:gd name="T16" fmla="*/ 40084 w 738285"/>
              <a:gd name="T17" fmla="*/ 167232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427172"/>
                </a:solidFill>
                <a:latin typeface="微软雅黑" pitchFamily="34" charset="-122"/>
                <a:ea typeface="微软雅黑" pitchFamily="34" charset="-122"/>
                <a:sym typeface="微软雅黑" pitchFamily="34" charset="-122"/>
              </a:rPr>
              <a:t>点击添加文本概述</a:t>
            </a:r>
          </a:p>
        </p:txBody>
      </p:sp>
      <p:sp>
        <p:nvSpPr>
          <p:cNvPr id="7192" name="圆角矩形 15"/>
          <p:cNvSpPr>
            <a:spLocks noChangeArrowheads="1"/>
          </p:cNvSpPr>
          <p:nvPr/>
        </p:nvSpPr>
        <p:spPr bwMode="auto">
          <a:xfrm>
            <a:off x="2336800" y="1128713"/>
            <a:ext cx="493713" cy="4541837"/>
          </a:xfrm>
          <a:custGeom>
            <a:avLst/>
            <a:gdLst>
              <a:gd name="T0" fmla="*/ 40343 w 738285"/>
              <a:gd name="T1" fmla="*/ 166999 h 4248500"/>
              <a:gd name="T2" fmla="*/ 5585 w 738285"/>
              <a:gd name="T3" fmla="*/ 12 h 4248500"/>
              <a:gd name="T4" fmla="*/ 281857 w 738285"/>
              <a:gd name="T5" fmla="*/ 12 h 4248500"/>
              <a:gd name="T6" fmla="*/ 330160 w 738285"/>
              <a:gd name="T7" fmla="*/ 123455 h 4248500"/>
              <a:gd name="T8" fmla="*/ 330160 w 738285"/>
              <a:gd name="T9" fmla="*/ 4731962 h 4248500"/>
              <a:gd name="T10" fmla="*/ 281857 w 738285"/>
              <a:gd name="T11" fmla="*/ 4855407 h 4248500"/>
              <a:gd name="T12" fmla="*/ 16234 w 738285"/>
              <a:gd name="T13" fmla="*/ 4855407 h 4248500"/>
              <a:gd name="T14" fmla="*/ 40343 w 738285"/>
              <a:gd name="T15" fmla="*/ 4731962 h 4248500"/>
              <a:gd name="T16" fmla="*/ 40343 w 738285"/>
              <a:gd name="T17" fmla="*/ 166999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427172"/>
                </a:solidFill>
                <a:latin typeface="微软雅黑" pitchFamily="34" charset="-122"/>
                <a:ea typeface="微软雅黑" pitchFamily="34" charset="-122"/>
                <a:sym typeface="微软雅黑" pitchFamily="34" charset="-122"/>
              </a:rPr>
              <a:t>点击添加文本概述</a:t>
            </a:r>
            <a:endParaRPr lang="zh-CN" altLang="en-US"/>
          </a:p>
        </p:txBody>
      </p:sp>
      <p:sp>
        <p:nvSpPr>
          <p:cNvPr id="7193" name="圆角矩形 15"/>
          <p:cNvSpPr>
            <a:spLocks noChangeArrowheads="1"/>
          </p:cNvSpPr>
          <p:nvPr/>
        </p:nvSpPr>
        <p:spPr bwMode="auto">
          <a:xfrm>
            <a:off x="2955925" y="1133475"/>
            <a:ext cx="492125" cy="4545013"/>
          </a:xfrm>
          <a:custGeom>
            <a:avLst/>
            <a:gdLst>
              <a:gd name="T0" fmla="*/ 40084 w 738285"/>
              <a:gd name="T1" fmla="*/ 167232 h 4248500"/>
              <a:gd name="T2" fmla="*/ 5550 w 738285"/>
              <a:gd name="T3" fmla="*/ 12 h 4248500"/>
              <a:gd name="T4" fmla="*/ 280046 w 738285"/>
              <a:gd name="T5" fmla="*/ 12 h 4248500"/>
              <a:gd name="T6" fmla="*/ 328040 w 738285"/>
              <a:gd name="T7" fmla="*/ 123628 h 4248500"/>
              <a:gd name="T8" fmla="*/ 328040 w 738285"/>
              <a:gd name="T9" fmla="*/ 4738582 h 4248500"/>
              <a:gd name="T10" fmla="*/ 280046 w 738285"/>
              <a:gd name="T11" fmla="*/ 4862200 h 4248500"/>
              <a:gd name="T12" fmla="*/ 16130 w 738285"/>
              <a:gd name="T13" fmla="*/ 4862200 h 4248500"/>
              <a:gd name="T14" fmla="*/ 40084 w 738285"/>
              <a:gd name="T15" fmla="*/ 4738582 h 4248500"/>
              <a:gd name="T16" fmla="*/ 40084 w 738285"/>
              <a:gd name="T17" fmla="*/ 167232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427172"/>
                </a:solidFill>
                <a:latin typeface="微软雅黑" pitchFamily="34" charset="-122"/>
                <a:ea typeface="微软雅黑" pitchFamily="34" charset="-122"/>
                <a:sym typeface="微软雅黑" pitchFamily="34" charset="-122"/>
              </a:rPr>
              <a:t>点击添加文本概述</a:t>
            </a:r>
            <a:endParaRPr lang="zh-CN" altLang="en-US"/>
          </a:p>
        </p:txBody>
      </p:sp>
      <p:sp>
        <p:nvSpPr>
          <p:cNvPr id="7194" name="圆角矩形 15"/>
          <p:cNvSpPr>
            <a:spLocks noChangeArrowheads="1"/>
          </p:cNvSpPr>
          <p:nvPr/>
        </p:nvSpPr>
        <p:spPr bwMode="auto">
          <a:xfrm>
            <a:off x="1127125" y="1120775"/>
            <a:ext cx="492125" cy="4543425"/>
          </a:xfrm>
          <a:custGeom>
            <a:avLst/>
            <a:gdLst>
              <a:gd name="T0" fmla="*/ 40084 w 738285"/>
              <a:gd name="T1" fmla="*/ 167116 h 4248500"/>
              <a:gd name="T2" fmla="*/ 5550 w 738285"/>
              <a:gd name="T3" fmla="*/ 12 h 4248500"/>
              <a:gd name="T4" fmla="*/ 280046 w 738285"/>
              <a:gd name="T5" fmla="*/ 12 h 4248500"/>
              <a:gd name="T6" fmla="*/ 328040 w 738285"/>
              <a:gd name="T7" fmla="*/ 123542 h 4248500"/>
              <a:gd name="T8" fmla="*/ 328040 w 738285"/>
              <a:gd name="T9" fmla="*/ 4735272 h 4248500"/>
              <a:gd name="T10" fmla="*/ 280046 w 738285"/>
              <a:gd name="T11" fmla="*/ 4858803 h 4248500"/>
              <a:gd name="T12" fmla="*/ 16130 w 738285"/>
              <a:gd name="T13" fmla="*/ 4858803 h 4248500"/>
              <a:gd name="T14" fmla="*/ 40084 w 738285"/>
              <a:gd name="T15" fmla="*/ 4735272 h 4248500"/>
              <a:gd name="T16" fmla="*/ 40084 w 738285"/>
              <a:gd name="T17" fmla="*/ 167116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427172"/>
                </a:solidFill>
                <a:latin typeface="微软雅黑" pitchFamily="34" charset="-122"/>
                <a:ea typeface="微软雅黑" pitchFamily="34" charset="-122"/>
                <a:sym typeface="微软雅黑" pitchFamily="34" charset="-122"/>
              </a:rPr>
              <a:t>点击添加文本概述</a:t>
            </a:r>
            <a:endParaRPr lang="zh-CN" altLang="en-US"/>
          </a:p>
        </p:txBody>
      </p:sp>
      <p:sp>
        <p:nvSpPr>
          <p:cNvPr id="7195" name="圆角矩形 15"/>
          <p:cNvSpPr>
            <a:spLocks noChangeArrowheads="1"/>
          </p:cNvSpPr>
          <p:nvPr/>
        </p:nvSpPr>
        <p:spPr bwMode="auto">
          <a:xfrm>
            <a:off x="3600450" y="1144588"/>
            <a:ext cx="492125" cy="4543425"/>
          </a:xfrm>
          <a:custGeom>
            <a:avLst/>
            <a:gdLst>
              <a:gd name="T0" fmla="*/ 40084 w 738285"/>
              <a:gd name="T1" fmla="*/ 167116 h 4248500"/>
              <a:gd name="T2" fmla="*/ 5550 w 738285"/>
              <a:gd name="T3" fmla="*/ 12 h 4248500"/>
              <a:gd name="T4" fmla="*/ 280046 w 738285"/>
              <a:gd name="T5" fmla="*/ 12 h 4248500"/>
              <a:gd name="T6" fmla="*/ 328040 w 738285"/>
              <a:gd name="T7" fmla="*/ 123542 h 4248500"/>
              <a:gd name="T8" fmla="*/ 328040 w 738285"/>
              <a:gd name="T9" fmla="*/ 4735272 h 4248500"/>
              <a:gd name="T10" fmla="*/ 280046 w 738285"/>
              <a:gd name="T11" fmla="*/ 4858803 h 4248500"/>
              <a:gd name="T12" fmla="*/ 16130 w 738285"/>
              <a:gd name="T13" fmla="*/ 4858803 h 4248500"/>
              <a:gd name="T14" fmla="*/ 40084 w 738285"/>
              <a:gd name="T15" fmla="*/ 4735272 h 4248500"/>
              <a:gd name="T16" fmla="*/ 40084 w 738285"/>
              <a:gd name="T17" fmla="*/ 167116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427172"/>
                </a:solidFill>
                <a:latin typeface="微软雅黑" pitchFamily="34" charset="-122"/>
                <a:ea typeface="微软雅黑" pitchFamily="34" charset="-122"/>
                <a:sym typeface="微软雅黑" pitchFamily="34" charset="-122"/>
              </a:rPr>
              <a:t>点击添加文本概述</a:t>
            </a:r>
            <a:endParaRPr lang="zh-CN" altLang="en-US"/>
          </a:p>
        </p:txBody>
      </p:sp>
      <p:sp>
        <p:nvSpPr>
          <p:cNvPr id="7196" name="圆角矩形 15"/>
          <p:cNvSpPr>
            <a:spLocks noChangeArrowheads="1"/>
          </p:cNvSpPr>
          <p:nvPr/>
        </p:nvSpPr>
        <p:spPr bwMode="auto">
          <a:xfrm>
            <a:off x="4210050" y="1120775"/>
            <a:ext cx="495300" cy="4543425"/>
          </a:xfrm>
          <a:custGeom>
            <a:avLst/>
            <a:gdLst>
              <a:gd name="T0" fmla="*/ 40603 w 738285"/>
              <a:gd name="T1" fmla="*/ 167116 h 4248500"/>
              <a:gd name="T2" fmla="*/ 5621 w 738285"/>
              <a:gd name="T3" fmla="*/ 12 h 4248500"/>
              <a:gd name="T4" fmla="*/ 283672 w 738285"/>
              <a:gd name="T5" fmla="*/ 12 h 4248500"/>
              <a:gd name="T6" fmla="*/ 332286 w 738285"/>
              <a:gd name="T7" fmla="*/ 123542 h 4248500"/>
              <a:gd name="T8" fmla="*/ 332286 w 738285"/>
              <a:gd name="T9" fmla="*/ 4735272 h 4248500"/>
              <a:gd name="T10" fmla="*/ 283672 w 738285"/>
              <a:gd name="T11" fmla="*/ 4858803 h 4248500"/>
              <a:gd name="T12" fmla="*/ 16339 w 738285"/>
              <a:gd name="T13" fmla="*/ 4858803 h 4248500"/>
              <a:gd name="T14" fmla="*/ 40603 w 738285"/>
              <a:gd name="T15" fmla="*/ 4735272 h 4248500"/>
              <a:gd name="T16" fmla="*/ 40603 w 738285"/>
              <a:gd name="T17" fmla="*/ 167116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427172"/>
                </a:solidFill>
                <a:latin typeface="微软雅黑" pitchFamily="34" charset="-122"/>
                <a:ea typeface="微软雅黑" pitchFamily="34" charset="-122"/>
                <a:sym typeface="微软雅黑" pitchFamily="34" charset="-122"/>
              </a:rPr>
              <a:t>点击添加文本概述</a:t>
            </a:r>
            <a:endParaRPr lang="zh-CN" altLang="en-US"/>
          </a:p>
        </p:txBody>
      </p:sp>
      <p:sp>
        <p:nvSpPr>
          <p:cNvPr id="7197" name="TextBox 15"/>
          <p:cNvSpPr>
            <a:spLocks noChangeArrowheads="1"/>
          </p:cNvSpPr>
          <p:nvPr/>
        </p:nvSpPr>
        <p:spPr bwMode="auto">
          <a:xfrm>
            <a:off x="5424488" y="2235200"/>
            <a:ext cx="549275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这里输入这里输入简单的文字概述这里输入简单字概述这里输入这里输入简单的文字概述这里输入简单字概述这里输入这里输入简单的文字概述这里输入简单字概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20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20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202" name="直接连接符 4"/>
          <p:cNvSpPr>
            <a:spLocks noChangeShapeType="1"/>
          </p:cNvSpPr>
          <p:nvPr/>
        </p:nvSpPr>
        <p:spPr bwMode="auto">
          <a:xfrm>
            <a:off x="1274763" y="3971925"/>
            <a:ext cx="9372600" cy="12700"/>
          </a:xfrm>
          <a:prstGeom prst="line">
            <a:avLst/>
          </a:prstGeom>
          <a:noFill/>
          <a:ln w="635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直接连接符 46"/>
          <p:cNvSpPr>
            <a:spLocks noChangeShapeType="1"/>
          </p:cNvSpPr>
          <p:nvPr/>
        </p:nvSpPr>
        <p:spPr bwMode="auto">
          <a:xfrm rot="5400000">
            <a:off x="2540794" y="3964781"/>
            <a:ext cx="3467100" cy="1588"/>
          </a:xfrm>
          <a:prstGeom prst="line">
            <a:avLst/>
          </a:prstGeom>
          <a:noFill/>
          <a:ln w="635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直接连接符 47"/>
          <p:cNvSpPr>
            <a:spLocks noChangeShapeType="1"/>
          </p:cNvSpPr>
          <p:nvPr/>
        </p:nvSpPr>
        <p:spPr bwMode="auto">
          <a:xfrm rot="5400000">
            <a:off x="5923757" y="3964781"/>
            <a:ext cx="3467100" cy="1587"/>
          </a:xfrm>
          <a:prstGeom prst="line">
            <a:avLst/>
          </a:prstGeom>
          <a:noFill/>
          <a:ln w="635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KSO_Shape"/>
          <p:cNvSpPr>
            <a:spLocks noChangeArrowheads="1"/>
          </p:cNvSpPr>
          <p:nvPr/>
        </p:nvSpPr>
        <p:spPr bwMode="auto">
          <a:xfrm>
            <a:off x="1274763" y="2851150"/>
            <a:ext cx="538162" cy="454025"/>
          </a:xfrm>
          <a:custGeom>
            <a:avLst/>
            <a:gdLst>
              <a:gd name="T0" fmla="*/ 18159 w 2301876"/>
              <a:gd name="T1" fmla="*/ 77120 h 1941513"/>
              <a:gd name="T2" fmla="*/ 17585 w 2301876"/>
              <a:gd name="T3" fmla="*/ 80412 h 1941513"/>
              <a:gd name="T4" fmla="*/ 20901 w 2301876"/>
              <a:gd name="T5" fmla="*/ 83415 h 1941513"/>
              <a:gd name="T6" fmla="*/ 38069 w 2301876"/>
              <a:gd name="T7" fmla="*/ 82553 h 1941513"/>
              <a:gd name="T8" fmla="*/ 39519 w 2301876"/>
              <a:gd name="T9" fmla="*/ 78989 h 1941513"/>
              <a:gd name="T10" fmla="*/ 36691 w 2301876"/>
              <a:gd name="T11" fmla="*/ 75511 h 1941513"/>
              <a:gd name="T12" fmla="*/ 73728 w 2301876"/>
              <a:gd name="T13" fmla="*/ 68216 h 1941513"/>
              <a:gd name="T14" fmla="*/ 72535 w 2301876"/>
              <a:gd name="T15" fmla="*/ 72210 h 1941513"/>
              <a:gd name="T16" fmla="*/ 87123 w 2301876"/>
              <a:gd name="T17" fmla="*/ 74179 h 1941513"/>
              <a:gd name="T18" fmla="*/ 90069 w 2301876"/>
              <a:gd name="T19" fmla="*/ 71262 h 1941513"/>
              <a:gd name="T20" fmla="*/ 87784 w 2301876"/>
              <a:gd name="T21" fmla="*/ 67800 h 1941513"/>
              <a:gd name="T22" fmla="*/ 83584 w 2301876"/>
              <a:gd name="T23" fmla="*/ 28246 h 1941513"/>
              <a:gd name="T24" fmla="*/ 86634 w 2301876"/>
              <a:gd name="T25" fmla="*/ 31552 h 1941513"/>
              <a:gd name="T26" fmla="*/ 87511 w 2301876"/>
              <a:gd name="T27" fmla="*/ 36511 h 1941513"/>
              <a:gd name="T28" fmla="*/ 89669 w 2301876"/>
              <a:gd name="T29" fmla="*/ 39199 h 1941513"/>
              <a:gd name="T30" fmla="*/ 86533 w 2301876"/>
              <a:gd name="T31" fmla="*/ 45941 h 1941513"/>
              <a:gd name="T32" fmla="*/ 92474 w 2301876"/>
              <a:gd name="T33" fmla="*/ 50137 h 1941513"/>
              <a:gd name="T34" fmla="*/ 67215 w 2301876"/>
              <a:gd name="T35" fmla="*/ 60487 h 1941513"/>
              <a:gd name="T36" fmla="*/ 70207 w 2301876"/>
              <a:gd name="T37" fmla="*/ 49735 h 1941513"/>
              <a:gd name="T38" fmla="*/ 76335 w 2301876"/>
              <a:gd name="T39" fmla="*/ 45753 h 1941513"/>
              <a:gd name="T40" fmla="*/ 72983 w 2301876"/>
              <a:gd name="T41" fmla="*/ 38983 h 1941513"/>
              <a:gd name="T42" fmla="*/ 74896 w 2301876"/>
              <a:gd name="T43" fmla="*/ 36137 h 1941513"/>
              <a:gd name="T44" fmla="*/ 75888 w 2301876"/>
              <a:gd name="T45" fmla="*/ 31250 h 1941513"/>
              <a:gd name="T46" fmla="*/ 79039 w 2301876"/>
              <a:gd name="T47" fmla="*/ 28117 h 1941513"/>
              <a:gd name="T48" fmla="*/ 31168 w 2301876"/>
              <a:gd name="T49" fmla="*/ 26120 h 1941513"/>
              <a:gd name="T50" fmla="*/ 35078 w 2301876"/>
              <a:gd name="T51" fmla="*/ 30026 h 1941513"/>
              <a:gd name="T52" fmla="*/ 36142 w 2301876"/>
              <a:gd name="T53" fmla="*/ 35929 h 1941513"/>
              <a:gd name="T54" fmla="*/ 34603 w 2301876"/>
              <a:gd name="T55" fmla="*/ 40439 h 1941513"/>
              <a:gd name="T56" fmla="*/ 31412 w 2301876"/>
              <a:gd name="T57" fmla="*/ 43355 h 1941513"/>
              <a:gd name="T58" fmla="*/ 38729 w 2301876"/>
              <a:gd name="T59" fmla="*/ 50076 h 1941513"/>
              <a:gd name="T60" fmla="*/ 44565 w 2301876"/>
              <a:gd name="T61" fmla="*/ 56683 h 1941513"/>
              <a:gd name="T62" fmla="*/ 12180 w 2301876"/>
              <a:gd name="T63" fmla="*/ 57272 h 1941513"/>
              <a:gd name="T64" fmla="*/ 17757 w 2301876"/>
              <a:gd name="T65" fmla="*/ 50450 h 1941513"/>
              <a:gd name="T66" fmla="*/ 25864 w 2301876"/>
              <a:gd name="T67" fmla="*/ 43469 h 1941513"/>
              <a:gd name="T68" fmla="*/ 22601 w 2301876"/>
              <a:gd name="T69" fmla="*/ 40712 h 1941513"/>
              <a:gd name="T70" fmla="*/ 20905 w 2301876"/>
              <a:gd name="T71" fmla="*/ 36288 h 1941513"/>
              <a:gd name="T72" fmla="*/ 21753 w 2301876"/>
              <a:gd name="T73" fmla="*/ 30414 h 1941513"/>
              <a:gd name="T74" fmla="*/ 25519 w 2301876"/>
              <a:gd name="T75" fmla="*/ 26292 h 1941513"/>
              <a:gd name="T76" fmla="*/ 7666 w 2301876"/>
              <a:gd name="T77" fmla="*/ 7359 h 1941513"/>
              <a:gd name="T78" fmla="*/ 7307 w 2301876"/>
              <a:gd name="T79" fmla="*/ 66212 h 1941513"/>
              <a:gd name="T80" fmla="*/ 10852 w 2301876"/>
              <a:gd name="T81" fmla="*/ 70581 h 1941513"/>
              <a:gd name="T82" fmla="*/ 49467 w 2301876"/>
              <a:gd name="T83" fmla="*/ 66931 h 1941513"/>
              <a:gd name="T84" fmla="*/ 49525 w 2301876"/>
              <a:gd name="T85" fmla="*/ 7502 h 1941513"/>
              <a:gd name="T86" fmla="*/ 98118 w 2301876"/>
              <a:gd name="T87" fmla="*/ 7155 h 1941513"/>
              <a:gd name="T88" fmla="*/ 102171 w 2301876"/>
              <a:gd name="T89" fmla="*/ 9080 h 1941513"/>
              <a:gd name="T90" fmla="*/ 104082 w 2301876"/>
              <a:gd name="T91" fmla="*/ 13146 h 1941513"/>
              <a:gd name="T92" fmla="*/ 102746 w 2301876"/>
              <a:gd name="T93" fmla="*/ 72742 h 1941513"/>
              <a:gd name="T94" fmla="*/ 96695 w 2301876"/>
              <a:gd name="T95" fmla="*/ 77110 h 1941513"/>
              <a:gd name="T96" fmla="*/ 67663 w 2301876"/>
              <a:gd name="T97" fmla="*/ 77411 h 1941513"/>
              <a:gd name="T98" fmla="*/ 65033 w 2301876"/>
              <a:gd name="T99" fmla="*/ 62311 h 1941513"/>
              <a:gd name="T100" fmla="*/ 96005 w 2301876"/>
              <a:gd name="T101" fmla="*/ 63432 h 1941513"/>
              <a:gd name="T102" fmla="*/ 98376 w 2301876"/>
              <a:gd name="T103" fmla="*/ 59509 h 1941513"/>
              <a:gd name="T104" fmla="*/ 49108 w 2301876"/>
              <a:gd name="T105" fmla="*/ 14 h 1941513"/>
              <a:gd name="T106" fmla="*/ 54276 w 2301876"/>
              <a:gd name="T107" fmla="*/ 2156 h 1941513"/>
              <a:gd name="T108" fmla="*/ 56917 w 2301876"/>
              <a:gd name="T109" fmla="*/ 7071 h 1941513"/>
              <a:gd name="T110" fmla="*/ 55611 w 2301876"/>
              <a:gd name="T111" fmla="*/ 81101 h 1941513"/>
              <a:gd name="T112" fmla="*/ 48534 w 2301876"/>
              <a:gd name="T113" fmla="*/ 86865 h 1941513"/>
              <a:gd name="T114" fmla="*/ 10981 w 2301876"/>
              <a:gd name="T115" fmla="*/ 87468 h 1941513"/>
              <a:gd name="T116" fmla="*/ 2512 w 2301876"/>
              <a:gd name="T117" fmla="*/ 82783 h 1941513"/>
              <a:gd name="T118" fmla="*/ 0 w 2301876"/>
              <a:gd name="T119" fmla="*/ 8336 h 1941513"/>
              <a:gd name="T120" fmla="*/ 1895 w 2301876"/>
              <a:gd name="T121" fmla="*/ 3033 h 1941513"/>
              <a:gd name="T122" fmla="*/ 6646 w 2301876"/>
              <a:gd name="T123" fmla="*/ 158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01876"/>
              <a:gd name="T187" fmla="*/ 0 h 1941513"/>
              <a:gd name="T188" fmla="*/ 2301876 w 2301876"/>
              <a:gd name="T189" fmla="*/ 1941513 h 19415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22F2CC"/>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06" name="KSO_Shape"/>
          <p:cNvSpPr>
            <a:spLocks noChangeArrowheads="1"/>
          </p:cNvSpPr>
          <p:nvPr/>
        </p:nvSpPr>
        <p:spPr bwMode="auto">
          <a:xfrm>
            <a:off x="4538663" y="2851150"/>
            <a:ext cx="576262" cy="534988"/>
          </a:xfrm>
          <a:custGeom>
            <a:avLst/>
            <a:gdLst>
              <a:gd name="T0" fmla="*/ 483215 w 969654"/>
              <a:gd name="T1" fmla="*/ 288618 h 903534"/>
              <a:gd name="T2" fmla="*/ 461821 w 969654"/>
              <a:gd name="T3" fmla="*/ 309934 h 903534"/>
              <a:gd name="T4" fmla="*/ 483215 w 969654"/>
              <a:gd name="T5" fmla="*/ 331250 h 903534"/>
              <a:gd name="T6" fmla="*/ 504610 w 969654"/>
              <a:gd name="T7" fmla="*/ 309934 h 903534"/>
              <a:gd name="T8" fmla="*/ 483215 w 969654"/>
              <a:gd name="T9" fmla="*/ 288618 h 903534"/>
              <a:gd name="T10" fmla="*/ 360715 w 969654"/>
              <a:gd name="T11" fmla="*/ 288618 h 903534"/>
              <a:gd name="T12" fmla="*/ 339320 w 969654"/>
              <a:gd name="T13" fmla="*/ 309934 h 903534"/>
              <a:gd name="T14" fmla="*/ 360715 w 969654"/>
              <a:gd name="T15" fmla="*/ 331250 h 903534"/>
              <a:gd name="T16" fmla="*/ 382109 w 969654"/>
              <a:gd name="T17" fmla="*/ 309934 h 903534"/>
              <a:gd name="T18" fmla="*/ 360715 w 969654"/>
              <a:gd name="T19" fmla="*/ 288618 h 903534"/>
              <a:gd name="T20" fmla="*/ 410864 w 969654"/>
              <a:gd name="T21" fmla="*/ 199250 h 903534"/>
              <a:gd name="T22" fmla="*/ 535912 w 969654"/>
              <a:gd name="T23" fmla="*/ 249934 h 903534"/>
              <a:gd name="T24" fmla="*/ 523678 w 969654"/>
              <a:gd name="T25" fmla="*/ 458471 h 903534"/>
              <a:gd name="T26" fmla="*/ 538341 w 969654"/>
              <a:gd name="T27" fmla="*/ 534988 h 903534"/>
              <a:gd name="T28" fmla="*/ 470934 w 969654"/>
              <a:gd name="T29" fmla="*/ 488229 h 903534"/>
              <a:gd name="T30" fmla="*/ 273240 w 969654"/>
              <a:gd name="T31" fmla="*/ 422215 h 903534"/>
              <a:gd name="T32" fmla="*/ 329817 w 969654"/>
              <a:gd name="T33" fmla="*/ 221014 h 903534"/>
              <a:gd name="T34" fmla="*/ 410864 w 969654"/>
              <a:gd name="T35" fmla="*/ 199250 h 903534"/>
              <a:gd name="T36" fmla="*/ 325600 w 969654"/>
              <a:gd name="T37" fmla="*/ 110882 h 903534"/>
              <a:gd name="T38" fmla="*/ 293508 w 969654"/>
              <a:gd name="T39" fmla="*/ 142856 h 903534"/>
              <a:gd name="T40" fmla="*/ 325600 w 969654"/>
              <a:gd name="T41" fmla="*/ 174829 h 903534"/>
              <a:gd name="T42" fmla="*/ 357692 w 969654"/>
              <a:gd name="T43" fmla="*/ 142856 h 903534"/>
              <a:gd name="T44" fmla="*/ 325600 w 969654"/>
              <a:gd name="T45" fmla="*/ 110882 h 903534"/>
              <a:gd name="T46" fmla="*/ 174990 w 969654"/>
              <a:gd name="T47" fmla="*/ 110882 h 903534"/>
              <a:gd name="T48" fmla="*/ 142898 w 969654"/>
              <a:gd name="T49" fmla="*/ 142856 h 903534"/>
              <a:gd name="T50" fmla="*/ 174990 w 969654"/>
              <a:gd name="T51" fmla="*/ 174829 h 903534"/>
              <a:gd name="T52" fmla="*/ 207082 w 969654"/>
              <a:gd name="T53" fmla="*/ 142856 h 903534"/>
              <a:gd name="T54" fmla="*/ 174990 w 969654"/>
              <a:gd name="T55" fmla="*/ 110882 h 903534"/>
              <a:gd name="T56" fmla="*/ 242799 w 969654"/>
              <a:gd name="T57" fmla="*/ 99 h 903534"/>
              <a:gd name="T58" fmla="*/ 328730 w 969654"/>
              <a:gd name="T59" fmla="*/ 11132 h 903534"/>
              <a:gd name="T60" fmla="*/ 499372 w 969654"/>
              <a:gd name="T61" fmla="*/ 222313 h 903534"/>
              <a:gd name="T62" fmla="*/ 318198 w 969654"/>
              <a:gd name="T63" fmla="*/ 211679 h 903534"/>
              <a:gd name="T64" fmla="*/ 261620 w 969654"/>
              <a:gd name="T65" fmla="*/ 412880 h 903534"/>
              <a:gd name="T66" fmla="*/ 284310 w 969654"/>
              <a:gd name="T67" fmla="*/ 437897 h 903534"/>
              <a:gd name="T68" fmla="*/ 217914 w 969654"/>
              <a:gd name="T69" fmla="*/ 438985 h 903534"/>
              <a:gd name="T70" fmla="*/ 146025 w 969654"/>
              <a:gd name="T71" fmla="*/ 495939 h 903534"/>
              <a:gd name="T72" fmla="*/ 127314 w 969654"/>
              <a:gd name="T73" fmla="*/ 412387 h 903534"/>
              <a:gd name="T74" fmla="*/ 32351 w 969654"/>
              <a:gd name="T75" fmla="*/ 112111 h 903534"/>
              <a:gd name="T76" fmla="*/ 242799 w 969654"/>
              <a:gd name="T77" fmla="*/ 99 h 9035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9654"/>
              <a:gd name="T118" fmla="*/ 0 h 903534"/>
              <a:gd name="T119" fmla="*/ 969654 w 969654"/>
              <a:gd name="T120" fmla="*/ 903534 h 9035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8207" name="KSO_Shape"/>
          <p:cNvSpPr>
            <a:spLocks noChangeArrowheads="1"/>
          </p:cNvSpPr>
          <p:nvPr/>
        </p:nvSpPr>
        <p:spPr bwMode="auto">
          <a:xfrm>
            <a:off x="7953375" y="2851150"/>
            <a:ext cx="538163" cy="442913"/>
          </a:xfrm>
          <a:custGeom>
            <a:avLst/>
            <a:gdLst>
              <a:gd name="T0" fmla="*/ 243183 w 1903412"/>
              <a:gd name="T1" fmla="*/ 441564 h 1563688"/>
              <a:gd name="T2" fmla="*/ 353818 w 1903412"/>
              <a:gd name="T3" fmla="*/ 434546 h 1563688"/>
              <a:gd name="T4" fmla="*/ 463475 w 1903412"/>
              <a:gd name="T5" fmla="*/ 397951 h 1563688"/>
              <a:gd name="T6" fmla="*/ 385289 w 1903412"/>
              <a:gd name="T7" fmla="*/ 389929 h 1563688"/>
              <a:gd name="T8" fmla="*/ 111420 w 1903412"/>
              <a:gd name="T9" fmla="*/ 379781 h 1563688"/>
              <a:gd name="T10" fmla="*/ 474145 w 1903412"/>
              <a:gd name="T11" fmla="*/ 379654 h 1563688"/>
              <a:gd name="T12" fmla="*/ 354804 w 1903412"/>
              <a:gd name="T13" fmla="*/ 379113 h 1563688"/>
              <a:gd name="T14" fmla="*/ 140935 w 1903412"/>
              <a:gd name="T15" fmla="*/ 373935 h 1563688"/>
              <a:gd name="T16" fmla="*/ 477372 w 1903412"/>
              <a:gd name="T17" fmla="*/ 368928 h 1563688"/>
              <a:gd name="T18" fmla="*/ 403043 w 1903412"/>
              <a:gd name="T19" fmla="*/ 376228 h 1563688"/>
              <a:gd name="T20" fmla="*/ 303249 w 1903412"/>
              <a:gd name="T21" fmla="*/ 368387 h 1563688"/>
              <a:gd name="T22" fmla="*/ 201041 w 1903412"/>
              <a:gd name="T23" fmla="*/ 414854 h 1563688"/>
              <a:gd name="T24" fmla="*/ 407615 w 1903412"/>
              <a:gd name="T25" fmla="*/ 365593 h 1563688"/>
              <a:gd name="T26" fmla="*/ 334362 w 1903412"/>
              <a:gd name="T27" fmla="*/ 357841 h 1563688"/>
              <a:gd name="T28" fmla="*/ 423934 w 1903412"/>
              <a:gd name="T29" fmla="*/ 347385 h 1563688"/>
              <a:gd name="T30" fmla="*/ 351756 w 1903412"/>
              <a:gd name="T31" fmla="*/ 354866 h 1563688"/>
              <a:gd name="T32" fmla="*/ 456122 w 1903412"/>
              <a:gd name="T33" fmla="*/ 336749 h 1563688"/>
              <a:gd name="T34" fmla="*/ 357136 w 1903412"/>
              <a:gd name="T35" fmla="*/ 344230 h 1563688"/>
              <a:gd name="T36" fmla="*/ 490014 w 1903412"/>
              <a:gd name="T37" fmla="*/ 321426 h 1563688"/>
              <a:gd name="T38" fmla="*/ 502926 w 1903412"/>
              <a:gd name="T39" fmla="*/ 322238 h 1563688"/>
              <a:gd name="T40" fmla="*/ 480690 w 1903412"/>
              <a:gd name="T41" fmla="*/ 329268 h 1563688"/>
              <a:gd name="T42" fmla="*/ 446529 w 1903412"/>
              <a:gd name="T43" fmla="*/ 327465 h 1563688"/>
              <a:gd name="T44" fmla="*/ 427162 w 1903412"/>
              <a:gd name="T45" fmla="*/ 320886 h 1563688"/>
              <a:gd name="T46" fmla="*/ 439266 w 1903412"/>
              <a:gd name="T47" fmla="*/ 323499 h 1563688"/>
              <a:gd name="T48" fmla="*/ 514582 w 1903412"/>
              <a:gd name="T49" fmla="*/ 327285 h 1563688"/>
              <a:gd name="T50" fmla="*/ 238692 w 1903412"/>
              <a:gd name="T51" fmla="*/ 432292 h 1563688"/>
              <a:gd name="T52" fmla="*/ 68090 w 1903412"/>
              <a:gd name="T53" fmla="*/ 316019 h 1563688"/>
              <a:gd name="T54" fmla="*/ 87198 w 1903412"/>
              <a:gd name="T55" fmla="*/ 340391 h 1563688"/>
              <a:gd name="T56" fmla="*/ 116354 w 1903412"/>
              <a:gd name="T57" fmla="*/ 358197 h 1563688"/>
              <a:gd name="T58" fmla="*/ 153763 w 1903412"/>
              <a:gd name="T59" fmla="*/ 320156 h 1563688"/>
              <a:gd name="T60" fmla="*/ 161927 w 1903412"/>
              <a:gd name="T61" fmla="*/ 276540 h 1563688"/>
              <a:gd name="T62" fmla="*/ 97067 w 1903412"/>
              <a:gd name="T63" fmla="*/ 288590 h 1563688"/>
              <a:gd name="T64" fmla="*/ 28528 w 1903412"/>
              <a:gd name="T65" fmla="*/ 286972 h 1563688"/>
              <a:gd name="T66" fmla="*/ 61362 w 1903412"/>
              <a:gd name="T67" fmla="*/ 240747 h 1563688"/>
              <a:gd name="T68" fmla="*/ 423467 w 1903412"/>
              <a:gd name="T69" fmla="*/ 286522 h 1563688"/>
              <a:gd name="T70" fmla="*/ 488609 w 1903412"/>
              <a:gd name="T71" fmla="*/ 226178 h 1563688"/>
              <a:gd name="T72" fmla="*/ 354379 w 1903412"/>
              <a:gd name="T73" fmla="*/ 158190 h 1563688"/>
              <a:gd name="T74" fmla="*/ 288248 w 1903412"/>
              <a:gd name="T75" fmla="*/ 229775 h 1563688"/>
              <a:gd name="T76" fmla="*/ 277116 w 1903412"/>
              <a:gd name="T77" fmla="*/ 151355 h 1563688"/>
              <a:gd name="T78" fmla="*/ 495613 w 1903412"/>
              <a:gd name="T79" fmla="*/ 146409 h 1563688"/>
              <a:gd name="T80" fmla="*/ 130439 w 1903412"/>
              <a:gd name="T81" fmla="*/ 156481 h 1563688"/>
              <a:gd name="T82" fmla="*/ 506565 w 1903412"/>
              <a:gd name="T83" fmla="*/ 309814 h 1563688"/>
              <a:gd name="T84" fmla="*/ 26644 w 1903412"/>
              <a:gd name="T85" fmla="*/ 155672 h 1563688"/>
              <a:gd name="T86" fmla="*/ 70961 w 1903412"/>
              <a:gd name="T87" fmla="*/ 140563 h 1563688"/>
              <a:gd name="T88" fmla="*/ 203911 w 1903412"/>
              <a:gd name="T89" fmla="*/ 85885 h 1563688"/>
              <a:gd name="T90" fmla="*/ 106307 w 1903412"/>
              <a:gd name="T91" fmla="*/ 134088 h 1563688"/>
              <a:gd name="T92" fmla="*/ 67911 w 1903412"/>
              <a:gd name="T93" fmla="*/ 84086 h 1563688"/>
              <a:gd name="T94" fmla="*/ 99130 w 1903412"/>
              <a:gd name="T95" fmla="*/ 75183 h 1563688"/>
              <a:gd name="T96" fmla="*/ 122813 w 1903412"/>
              <a:gd name="T97" fmla="*/ 40649 h 1563688"/>
              <a:gd name="T98" fmla="*/ 295506 w 1903412"/>
              <a:gd name="T99" fmla="*/ 63492 h 1563688"/>
              <a:gd name="T100" fmla="*/ 150354 w 1903412"/>
              <a:gd name="T101" fmla="*/ 41728 h 1563688"/>
              <a:gd name="T102" fmla="*/ 264376 w 1903412"/>
              <a:gd name="T103" fmla="*/ 61423 h 1563688"/>
              <a:gd name="T104" fmla="*/ 194223 w 1903412"/>
              <a:gd name="T105" fmla="*/ 28239 h 1563688"/>
              <a:gd name="T106" fmla="*/ 246972 w 1903412"/>
              <a:gd name="T107" fmla="*/ 1799 h 1563688"/>
              <a:gd name="T108" fmla="*/ 359110 w 1903412"/>
              <a:gd name="T109" fmla="*/ 51621 h 1563688"/>
              <a:gd name="T110" fmla="*/ 368530 w 1903412"/>
              <a:gd name="T111" fmla="*/ 84086 h 1563688"/>
              <a:gd name="T112" fmla="*/ 304297 w 1903412"/>
              <a:gd name="T113" fmla="*/ 78960 h 1563688"/>
              <a:gd name="T114" fmla="*/ 226518 w 1903412"/>
              <a:gd name="T115" fmla="*/ 86065 h 1563688"/>
              <a:gd name="T116" fmla="*/ 239796 w 1903412"/>
              <a:gd name="T117" fmla="*/ 351722 h 1563688"/>
              <a:gd name="T118" fmla="*/ 122903 w 1903412"/>
              <a:gd name="T119" fmla="*/ 415574 h 1563688"/>
              <a:gd name="T120" fmla="*/ 25478 w 1903412"/>
              <a:gd name="T121" fmla="*/ 321326 h 1563688"/>
              <a:gd name="T122" fmla="*/ 12290 w 1903412"/>
              <a:gd name="T123" fmla="*/ 146049 h 1563688"/>
              <a:gd name="T124" fmla="*/ 103077 w 1903412"/>
              <a:gd name="T125" fmla="*/ 32915 h 15636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03412"/>
              <a:gd name="T190" fmla="*/ 0 h 1563688"/>
              <a:gd name="T191" fmla="*/ 1903412 w 1903412"/>
              <a:gd name="T192" fmla="*/ 1563688 h 15636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4664"/>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08" name="KSO_Shape"/>
          <p:cNvSpPr>
            <a:spLocks noChangeArrowheads="1"/>
          </p:cNvSpPr>
          <p:nvPr/>
        </p:nvSpPr>
        <p:spPr bwMode="auto">
          <a:xfrm>
            <a:off x="1281113" y="4537075"/>
            <a:ext cx="539750" cy="387350"/>
          </a:xfrm>
          <a:custGeom>
            <a:avLst/>
            <a:gdLst>
              <a:gd name="T0" fmla="*/ 2147483647 w 5832"/>
              <a:gd name="T1" fmla="*/ 1492712214 h 4173"/>
              <a:gd name="T2" fmla="*/ 2147483647 w 5832"/>
              <a:gd name="T3" fmla="*/ 2027831830 h 4173"/>
              <a:gd name="T4" fmla="*/ 2147483647 w 5832"/>
              <a:gd name="T5" fmla="*/ 2147483647 h 4173"/>
              <a:gd name="T6" fmla="*/ 2147483647 w 5832"/>
              <a:gd name="T7" fmla="*/ 2147483647 h 4173"/>
              <a:gd name="T8" fmla="*/ 1035211902 w 5832"/>
              <a:gd name="T9" fmla="*/ 2147483647 h 4173"/>
              <a:gd name="T10" fmla="*/ 414088204 w 5832"/>
              <a:gd name="T11" fmla="*/ 2147483647 h 4173"/>
              <a:gd name="T12" fmla="*/ 30775653 w 5832"/>
              <a:gd name="T13" fmla="*/ 2147483647 h 4173"/>
              <a:gd name="T14" fmla="*/ 61551306 w 5832"/>
              <a:gd name="T15" fmla="*/ 2027831830 h 4173"/>
              <a:gd name="T16" fmla="*/ 498021087 w 5832"/>
              <a:gd name="T17" fmla="*/ 1492712214 h 4173"/>
              <a:gd name="T18" fmla="*/ 2147483647 w 5832"/>
              <a:gd name="T19" fmla="*/ 0 h 4173"/>
              <a:gd name="T20" fmla="*/ 2147483647 w 5832"/>
              <a:gd name="T21" fmla="*/ 2147483647 h 4173"/>
              <a:gd name="T22" fmla="*/ 2147483647 w 5832"/>
              <a:gd name="T23" fmla="*/ 2147483647 h 4173"/>
              <a:gd name="T24" fmla="*/ 2147483647 w 5832"/>
              <a:gd name="T25" fmla="*/ 2147483647 h 4173"/>
              <a:gd name="T26" fmla="*/ 2147483647 w 5832"/>
              <a:gd name="T27" fmla="*/ 2147483647 h 4173"/>
              <a:gd name="T28" fmla="*/ 2147483647 w 5832"/>
              <a:gd name="T29" fmla="*/ 2147483647 h 4173"/>
              <a:gd name="T30" fmla="*/ 2147483647 w 5832"/>
              <a:gd name="T31" fmla="*/ 2147483647 h 4173"/>
              <a:gd name="T32" fmla="*/ 2147483647 w 5832"/>
              <a:gd name="T33" fmla="*/ 2147483647 h 4173"/>
              <a:gd name="T34" fmla="*/ 2147483647 w 5832"/>
              <a:gd name="T35" fmla="*/ 2147483647 h 4173"/>
              <a:gd name="T36" fmla="*/ 2147483647 w 5832"/>
              <a:gd name="T37" fmla="*/ 2147483647 h 4173"/>
              <a:gd name="T38" fmla="*/ 2147483647 w 5832"/>
              <a:gd name="T39" fmla="*/ 2147483647 h 4173"/>
              <a:gd name="T40" fmla="*/ 2147483647 w 5832"/>
              <a:gd name="T41" fmla="*/ 2147483647 h 4173"/>
              <a:gd name="T42" fmla="*/ 2147483647 w 5832"/>
              <a:gd name="T43" fmla="*/ 2147483647 h 4173"/>
              <a:gd name="T44" fmla="*/ 2147483647 w 5832"/>
              <a:gd name="T45" fmla="*/ 2147483647 h 4173"/>
              <a:gd name="T46" fmla="*/ 2147483647 w 5832"/>
              <a:gd name="T47" fmla="*/ 2147483647 h 4173"/>
              <a:gd name="T48" fmla="*/ 2147483647 w 5832"/>
              <a:gd name="T49" fmla="*/ 2147483647 h 4173"/>
              <a:gd name="T50" fmla="*/ 2147483647 w 5832"/>
              <a:gd name="T51" fmla="*/ 2147483647 h 4173"/>
              <a:gd name="T52" fmla="*/ 2147483647 w 5832"/>
              <a:gd name="T53" fmla="*/ 2147483647 h 4173"/>
              <a:gd name="T54" fmla="*/ 2147483647 w 5832"/>
              <a:gd name="T55" fmla="*/ 2147483647 h 4173"/>
              <a:gd name="T56" fmla="*/ 2147483647 w 5832"/>
              <a:gd name="T57" fmla="*/ 2147483647 h 4173"/>
              <a:gd name="T58" fmla="*/ 2147483647 w 5832"/>
              <a:gd name="T59" fmla="*/ 2147483647 h 4173"/>
              <a:gd name="T60" fmla="*/ 2147483647 w 5832"/>
              <a:gd name="T61" fmla="*/ 2147483647 h 4173"/>
              <a:gd name="T62" fmla="*/ 2147483647 w 5832"/>
              <a:gd name="T63" fmla="*/ 2147483647 h 4173"/>
              <a:gd name="T64" fmla="*/ 2147483647 w 5832"/>
              <a:gd name="T65" fmla="*/ 2147483647 h 4173"/>
              <a:gd name="T66" fmla="*/ 2147483647 w 5832"/>
              <a:gd name="T67" fmla="*/ 2147483647 h 4173"/>
              <a:gd name="T68" fmla="*/ 2147483647 w 5832"/>
              <a:gd name="T69" fmla="*/ 2147483647 h 4173"/>
              <a:gd name="T70" fmla="*/ 2147483647 w 5832"/>
              <a:gd name="T71" fmla="*/ 2147483647 h 4173"/>
              <a:gd name="T72" fmla="*/ 2147483647 w 5832"/>
              <a:gd name="T73" fmla="*/ 2147483647 h 4173"/>
              <a:gd name="T74" fmla="*/ 2147483647 w 5832"/>
              <a:gd name="T75" fmla="*/ 2147483647 h 4173"/>
              <a:gd name="T76" fmla="*/ 2147483647 w 5832"/>
              <a:gd name="T77" fmla="*/ 2147483647 h 4173"/>
              <a:gd name="T78" fmla="*/ 2147483647 w 5832"/>
              <a:gd name="T79" fmla="*/ 2147483647 h 4173"/>
              <a:gd name="T80" fmla="*/ 2147483647 w 5832"/>
              <a:gd name="T81" fmla="*/ 2147483647 h 4173"/>
              <a:gd name="T82" fmla="*/ 2147483647 w 5832"/>
              <a:gd name="T83" fmla="*/ 2147483647 h 4173"/>
              <a:gd name="T84" fmla="*/ 2147483647 w 5832"/>
              <a:gd name="T85" fmla="*/ 2147483647 h 4173"/>
              <a:gd name="T86" fmla="*/ 2147483647 w 5832"/>
              <a:gd name="T87" fmla="*/ 2147483647 h 4173"/>
              <a:gd name="T88" fmla="*/ 2147483647 w 5832"/>
              <a:gd name="T89" fmla="*/ 2147483647 h 4173"/>
              <a:gd name="T90" fmla="*/ 2147483647 w 5832"/>
              <a:gd name="T91" fmla="*/ 2147483647 h 4173"/>
              <a:gd name="T92" fmla="*/ 2147483647 w 5832"/>
              <a:gd name="T93" fmla="*/ 2147483647 h 4173"/>
              <a:gd name="T94" fmla="*/ 2147483647 w 5832"/>
              <a:gd name="T95" fmla="*/ 2147483647 h 4173"/>
              <a:gd name="T96" fmla="*/ 2147483647 w 5832"/>
              <a:gd name="T97" fmla="*/ 2147483647 h 4173"/>
              <a:gd name="T98" fmla="*/ 2147483647 w 5832"/>
              <a:gd name="T99" fmla="*/ 2147483647 h 4173"/>
              <a:gd name="T100" fmla="*/ 2147483647 w 5832"/>
              <a:gd name="T101" fmla="*/ 2147483647 h 4173"/>
              <a:gd name="T102" fmla="*/ 2147483647 w 5832"/>
              <a:gd name="T103" fmla="*/ 2147483647 h 4173"/>
              <a:gd name="T104" fmla="*/ 2147483647 w 5832"/>
              <a:gd name="T105" fmla="*/ 2147483647 h 4173"/>
              <a:gd name="T106" fmla="*/ 2147483647 w 5832"/>
              <a:gd name="T107" fmla="*/ 2147483647 h 4173"/>
              <a:gd name="T108" fmla="*/ 2147483647 w 5832"/>
              <a:gd name="T109" fmla="*/ 2147483647 h 4173"/>
              <a:gd name="T110" fmla="*/ 2147483647 w 5832"/>
              <a:gd name="T111" fmla="*/ 2147483647 h 4173"/>
              <a:gd name="T112" fmla="*/ 2147483647 w 5832"/>
              <a:gd name="T113" fmla="*/ 2147483647 h 4173"/>
              <a:gd name="T114" fmla="*/ 2147483647 w 5832"/>
              <a:gd name="T115" fmla="*/ 2147483647 h 4173"/>
              <a:gd name="T116" fmla="*/ 2147483647 w 5832"/>
              <a:gd name="T117" fmla="*/ 2147483647 h 4173"/>
              <a:gd name="T118" fmla="*/ 2147483647 w 5832"/>
              <a:gd name="T119" fmla="*/ 2147483647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32"/>
              <a:gd name="T181" fmla="*/ 0 h 4173"/>
              <a:gd name="T182" fmla="*/ 5832 w 5832"/>
              <a:gd name="T183" fmla="*/ 4173 h 41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rgbClr val="22F2CC"/>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09" name="KSO_Shape"/>
          <p:cNvSpPr>
            <a:spLocks noChangeArrowheads="1"/>
          </p:cNvSpPr>
          <p:nvPr/>
        </p:nvSpPr>
        <p:spPr bwMode="auto">
          <a:xfrm>
            <a:off x="4560888" y="4564063"/>
            <a:ext cx="547687" cy="379412"/>
          </a:xfrm>
          <a:custGeom>
            <a:avLst/>
            <a:gdLst>
              <a:gd name="T0" fmla="*/ 2147483647 w 6190"/>
              <a:gd name="T1" fmla="*/ 1221604691 h 4291"/>
              <a:gd name="T2" fmla="*/ 2147483647 w 6190"/>
              <a:gd name="T3" fmla="*/ 1654457636 h 4291"/>
              <a:gd name="T4" fmla="*/ 2147483647 w 6190"/>
              <a:gd name="T5" fmla="*/ 2147483647 h 4291"/>
              <a:gd name="T6" fmla="*/ 2147483647 w 6190"/>
              <a:gd name="T7" fmla="*/ 2147483647 h 4291"/>
              <a:gd name="T8" fmla="*/ 2147483647 w 6190"/>
              <a:gd name="T9" fmla="*/ 2147483647 h 4291"/>
              <a:gd name="T10" fmla="*/ 2147483647 w 6190"/>
              <a:gd name="T11" fmla="*/ 2147483647 h 4291"/>
              <a:gd name="T12" fmla="*/ 2147483647 w 6190"/>
              <a:gd name="T13" fmla="*/ 2147483647 h 4291"/>
              <a:gd name="T14" fmla="*/ 2147483647 w 6190"/>
              <a:gd name="T15" fmla="*/ 2147483647 h 4291"/>
              <a:gd name="T16" fmla="*/ 2147483647 w 6190"/>
              <a:gd name="T17" fmla="*/ 2147483647 h 4291"/>
              <a:gd name="T18" fmla="*/ 2147483647 w 6190"/>
              <a:gd name="T19" fmla="*/ 2147483647 h 4291"/>
              <a:gd name="T20" fmla="*/ 2147483647 w 6190"/>
              <a:gd name="T21" fmla="*/ 2147483647 h 4291"/>
              <a:gd name="T22" fmla="*/ 2147483647 w 6190"/>
              <a:gd name="T23" fmla="*/ 2147483647 h 4291"/>
              <a:gd name="T24" fmla="*/ 2147483647 w 6190"/>
              <a:gd name="T25" fmla="*/ 2147483647 h 4291"/>
              <a:gd name="T26" fmla="*/ 2147483647 w 6190"/>
              <a:gd name="T27" fmla="*/ 2147483647 h 4291"/>
              <a:gd name="T28" fmla="*/ 1522668691 w 6190"/>
              <a:gd name="T29" fmla="*/ 2147483647 h 4291"/>
              <a:gd name="T30" fmla="*/ 1522668691 w 6190"/>
              <a:gd name="T31" fmla="*/ 2147483647 h 4291"/>
              <a:gd name="T32" fmla="*/ 1676860543 w 6190"/>
              <a:gd name="T33" fmla="*/ 2147483647 h 4291"/>
              <a:gd name="T34" fmla="*/ 1980429821 w 6190"/>
              <a:gd name="T35" fmla="*/ 2147483647 h 4291"/>
              <a:gd name="T36" fmla="*/ 2147483647 w 6190"/>
              <a:gd name="T37" fmla="*/ 2147483647 h 4291"/>
              <a:gd name="T38" fmla="*/ 2147483647 w 6190"/>
              <a:gd name="T39" fmla="*/ 2147483647 h 4291"/>
              <a:gd name="T40" fmla="*/ 2147483647 w 6190"/>
              <a:gd name="T41" fmla="*/ 2147483647 h 4291"/>
              <a:gd name="T42" fmla="*/ 2147483647 w 6190"/>
              <a:gd name="T43" fmla="*/ 2147483647 h 4291"/>
              <a:gd name="T44" fmla="*/ 2147483647 w 6190"/>
              <a:gd name="T45" fmla="*/ 2147483647 h 4291"/>
              <a:gd name="T46" fmla="*/ 2147483647 w 6190"/>
              <a:gd name="T47" fmla="*/ 2147483647 h 4291"/>
              <a:gd name="T48" fmla="*/ 2147483647 w 6190"/>
              <a:gd name="T49" fmla="*/ 2147483647 h 4291"/>
              <a:gd name="T50" fmla="*/ 0 w 6190"/>
              <a:gd name="T51" fmla="*/ 2147483647 h 4291"/>
              <a:gd name="T52" fmla="*/ 0 w 6190"/>
              <a:gd name="T53" fmla="*/ 1654457636 h 4291"/>
              <a:gd name="T54" fmla="*/ 431261396 w 6190"/>
              <a:gd name="T55" fmla="*/ 1221604691 h 4291"/>
              <a:gd name="T56" fmla="*/ 2147483647 w 6190"/>
              <a:gd name="T57" fmla="*/ 2147483647 h 4291"/>
              <a:gd name="T58" fmla="*/ 2147483647 w 6190"/>
              <a:gd name="T59" fmla="*/ 0 h 4291"/>
              <a:gd name="T60" fmla="*/ 2147483647 w 6190"/>
              <a:gd name="T61" fmla="*/ 2147483647 h 4291"/>
              <a:gd name="T62" fmla="*/ 2147483647 w 6190"/>
              <a:gd name="T63" fmla="*/ 899370990 h 4291"/>
              <a:gd name="T64" fmla="*/ 2147483647 w 6190"/>
              <a:gd name="T65" fmla="*/ 1902152927 h 4291"/>
              <a:gd name="T66" fmla="*/ 2147483647 w 6190"/>
              <a:gd name="T67" fmla="*/ 899370990 h 4291"/>
              <a:gd name="T68" fmla="*/ 2147483647 w 6190"/>
              <a:gd name="T69" fmla="*/ 2147483647 h 4291"/>
              <a:gd name="T70" fmla="*/ 2147483647 w 6190"/>
              <a:gd name="T71" fmla="*/ 2147483647 h 4291"/>
              <a:gd name="T72" fmla="*/ 2147483647 w 6190"/>
              <a:gd name="T73" fmla="*/ 2147483647 h 4291"/>
              <a:gd name="T74" fmla="*/ 2147483647 w 6190"/>
              <a:gd name="T75" fmla="*/ 2147483647 h 4291"/>
              <a:gd name="T76" fmla="*/ 2147483647 w 6190"/>
              <a:gd name="T77" fmla="*/ 2147483647 h 4291"/>
              <a:gd name="T78" fmla="*/ 2147483647 w 6190"/>
              <a:gd name="T79" fmla="*/ 2147483647 h 4291"/>
              <a:gd name="T80" fmla="*/ 2147483647 w 6190"/>
              <a:gd name="T81" fmla="*/ 2147483647 h 4291"/>
              <a:gd name="T82" fmla="*/ 2147483647 w 6190"/>
              <a:gd name="T83" fmla="*/ 2147483647 h 4291"/>
              <a:gd name="T84" fmla="*/ 2147483647 w 6190"/>
              <a:gd name="T85" fmla="*/ 2147483647 h 4291"/>
              <a:gd name="T86" fmla="*/ 2147483647 w 6190"/>
              <a:gd name="T87" fmla="*/ 2087318451 h 4291"/>
              <a:gd name="T88" fmla="*/ 864933943 w 6190"/>
              <a:gd name="T89" fmla="*/ 2147483647 h 4291"/>
              <a:gd name="T90" fmla="*/ 2147483647 w 6190"/>
              <a:gd name="T91" fmla="*/ 2087318451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90"/>
              <a:gd name="T139" fmla="*/ 0 h 4291"/>
              <a:gd name="T140" fmla="*/ 6190 w 6190"/>
              <a:gd name="T141" fmla="*/ 4291 h 4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A146"/>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10" name="KSO_Shape"/>
          <p:cNvSpPr>
            <a:spLocks noChangeArrowheads="1"/>
          </p:cNvSpPr>
          <p:nvPr/>
        </p:nvSpPr>
        <p:spPr bwMode="auto">
          <a:xfrm>
            <a:off x="7940675" y="4510088"/>
            <a:ext cx="517525" cy="509587"/>
          </a:xfrm>
          <a:custGeom>
            <a:avLst/>
            <a:gdLst>
              <a:gd name="T0" fmla="*/ 2147483647 w 6140"/>
              <a:gd name="T1" fmla="*/ 2147483647 h 6040"/>
              <a:gd name="T2" fmla="*/ 2147483647 w 6140"/>
              <a:gd name="T3" fmla="*/ 2147483647 h 6040"/>
              <a:gd name="T4" fmla="*/ 2147483647 w 6140"/>
              <a:gd name="T5" fmla="*/ 2147483647 h 6040"/>
              <a:gd name="T6" fmla="*/ 2147483647 w 6140"/>
              <a:gd name="T7" fmla="*/ 2147483647 h 6040"/>
              <a:gd name="T8" fmla="*/ 2147483647 w 6140"/>
              <a:gd name="T9" fmla="*/ 2147483647 h 6040"/>
              <a:gd name="T10" fmla="*/ 2147483647 w 6140"/>
              <a:gd name="T11" fmla="*/ 2147483647 h 6040"/>
              <a:gd name="T12" fmla="*/ 2147483647 w 6140"/>
              <a:gd name="T13" fmla="*/ 2147483647 h 6040"/>
              <a:gd name="T14" fmla="*/ 2147483647 w 6140"/>
              <a:gd name="T15" fmla="*/ 2147483647 h 6040"/>
              <a:gd name="T16" fmla="*/ 2147483647 w 6140"/>
              <a:gd name="T17" fmla="*/ 2147483647 h 6040"/>
              <a:gd name="T18" fmla="*/ 2147483647 w 6140"/>
              <a:gd name="T19" fmla="*/ 2147483647 h 6040"/>
              <a:gd name="T20" fmla="*/ 2147483647 w 6140"/>
              <a:gd name="T21" fmla="*/ 2147483647 h 6040"/>
              <a:gd name="T22" fmla="*/ 2147483647 w 6140"/>
              <a:gd name="T23" fmla="*/ 2147483647 h 6040"/>
              <a:gd name="T24" fmla="*/ 2147483647 w 6140"/>
              <a:gd name="T25" fmla="*/ 2147483647 h 6040"/>
              <a:gd name="T26" fmla="*/ 2147483647 w 6140"/>
              <a:gd name="T27" fmla="*/ 2147483647 h 6040"/>
              <a:gd name="T28" fmla="*/ 2147483647 w 6140"/>
              <a:gd name="T29" fmla="*/ 2147483647 h 6040"/>
              <a:gd name="T30" fmla="*/ 2147483647 w 6140"/>
              <a:gd name="T31" fmla="*/ 2147483647 h 6040"/>
              <a:gd name="T32" fmla="*/ 2147483647 w 6140"/>
              <a:gd name="T33" fmla="*/ 2147483647 h 6040"/>
              <a:gd name="T34" fmla="*/ 2147483647 w 6140"/>
              <a:gd name="T35" fmla="*/ 2147483647 h 6040"/>
              <a:gd name="T36" fmla="*/ 2147483647 w 6140"/>
              <a:gd name="T37" fmla="*/ 2147483647 h 6040"/>
              <a:gd name="T38" fmla="*/ 2147483647 w 6140"/>
              <a:gd name="T39" fmla="*/ 2147483647 h 6040"/>
              <a:gd name="T40" fmla="*/ 2147483647 w 6140"/>
              <a:gd name="T41" fmla="*/ 2147483647 h 6040"/>
              <a:gd name="T42" fmla="*/ 2147483647 w 6140"/>
              <a:gd name="T43" fmla="*/ 2147483647 h 6040"/>
              <a:gd name="T44" fmla="*/ 2147483647 w 6140"/>
              <a:gd name="T45" fmla="*/ 2147483647 h 6040"/>
              <a:gd name="T46" fmla="*/ 2147483647 w 6140"/>
              <a:gd name="T47" fmla="*/ 2147483647 h 6040"/>
              <a:gd name="T48" fmla="*/ 2147483647 w 6140"/>
              <a:gd name="T49" fmla="*/ 2147483647 h 6040"/>
              <a:gd name="T50" fmla="*/ 2147483647 w 6140"/>
              <a:gd name="T51" fmla="*/ 2147483647 h 6040"/>
              <a:gd name="T52" fmla="*/ 2147483647 w 6140"/>
              <a:gd name="T53" fmla="*/ 2147483647 h 6040"/>
              <a:gd name="T54" fmla="*/ 2147483647 w 6140"/>
              <a:gd name="T55" fmla="*/ 2147483647 h 6040"/>
              <a:gd name="T56" fmla="*/ 2147483647 w 6140"/>
              <a:gd name="T57" fmla="*/ 2147483647 h 6040"/>
              <a:gd name="T58" fmla="*/ 2147483647 w 6140"/>
              <a:gd name="T59" fmla="*/ 2147483647 h 6040"/>
              <a:gd name="T60" fmla="*/ 2147483647 w 6140"/>
              <a:gd name="T61" fmla="*/ 2147483647 h 6040"/>
              <a:gd name="T62" fmla="*/ 2147483647 w 6140"/>
              <a:gd name="T63" fmla="*/ 2147483647 h 6040"/>
              <a:gd name="T64" fmla="*/ 2147483647 w 6140"/>
              <a:gd name="T65" fmla="*/ 2147483647 h 6040"/>
              <a:gd name="T66" fmla="*/ 2147483647 w 6140"/>
              <a:gd name="T67" fmla="*/ 2147483647 h 6040"/>
              <a:gd name="T68" fmla="*/ 2147483647 w 6140"/>
              <a:gd name="T69" fmla="*/ 2147483647 h 6040"/>
              <a:gd name="T70" fmla="*/ 2147483647 w 6140"/>
              <a:gd name="T71" fmla="*/ 2147483647 h 6040"/>
              <a:gd name="T72" fmla="*/ 2147483647 w 6140"/>
              <a:gd name="T73" fmla="*/ 2147483647 h 6040"/>
              <a:gd name="T74" fmla="*/ 2147483647 w 6140"/>
              <a:gd name="T75" fmla="*/ 2147483647 h 6040"/>
              <a:gd name="T76" fmla="*/ 2147483647 w 6140"/>
              <a:gd name="T77" fmla="*/ 2147483647 h 6040"/>
              <a:gd name="T78" fmla="*/ 2147483647 w 6140"/>
              <a:gd name="T79" fmla="*/ 2147483647 h 6040"/>
              <a:gd name="T80" fmla="*/ 2147483647 w 6140"/>
              <a:gd name="T81" fmla="*/ 2147483647 h 6040"/>
              <a:gd name="T82" fmla="*/ 2147483647 w 6140"/>
              <a:gd name="T83" fmla="*/ 2147483647 h 6040"/>
              <a:gd name="T84" fmla="*/ 2147483647 w 6140"/>
              <a:gd name="T85" fmla="*/ 2147483647 h 6040"/>
              <a:gd name="T86" fmla="*/ 2147483647 w 6140"/>
              <a:gd name="T87" fmla="*/ 2147483647 h 6040"/>
              <a:gd name="T88" fmla="*/ 2147483647 w 6140"/>
              <a:gd name="T89" fmla="*/ 2147483647 h 6040"/>
              <a:gd name="T90" fmla="*/ 2147483647 w 6140"/>
              <a:gd name="T91" fmla="*/ 2147483647 h 6040"/>
              <a:gd name="T92" fmla="*/ 2147483647 w 6140"/>
              <a:gd name="T93" fmla="*/ 2147483647 h 6040"/>
              <a:gd name="T94" fmla="*/ 2147483647 w 6140"/>
              <a:gd name="T95" fmla="*/ 2147483647 h 6040"/>
              <a:gd name="T96" fmla="*/ 2147483647 w 6140"/>
              <a:gd name="T97" fmla="*/ 2147483647 h 6040"/>
              <a:gd name="T98" fmla="*/ 2147483647 w 6140"/>
              <a:gd name="T99" fmla="*/ 2147483647 h 6040"/>
              <a:gd name="T100" fmla="*/ 2147483647 w 6140"/>
              <a:gd name="T101" fmla="*/ 2147483647 h 6040"/>
              <a:gd name="T102" fmla="*/ 2147483647 w 6140"/>
              <a:gd name="T103" fmla="*/ 2147483647 h 6040"/>
              <a:gd name="T104" fmla="*/ 2147483647 w 6140"/>
              <a:gd name="T105" fmla="*/ 2147483647 h 6040"/>
              <a:gd name="T106" fmla="*/ 2147483647 w 6140"/>
              <a:gd name="T107" fmla="*/ 2147483647 h 6040"/>
              <a:gd name="T108" fmla="*/ 2147483647 w 6140"/>
              <a:gd name="T109" fmla="*/ 2147483647 h 6040"/>
              <a:gd name="T110" fmla="*/ 2147483647 w 6140"/>
              <a:gd name="T111" fmla="*/ 2147483647 h 6040"/>
              <a:gd name="T112" fmla="*/ 2147483647 w 6140"/>
              <a:gd name="T113" fmla="*/ 2147483647 h 6040"/>
              <a:gd name="T114" fmla="*/ 2147483647 w 6140"/>
              <a:gd name="T115" fmla="*/ 2147483647 h 6040"/>
              <a:gd name="T116" fmla="*/ 2147483647 w 6140"/>
              <a:gd name="T117" fmla="*/ 2147483647 h 6040"/>
              <a:gd name="T118" fmla="*/ 2147483647 w 6140"/>
              <a:gd name="T119" fmla="*/ 2147483647 h 6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40"/>
              <a:gd name="T181" fmla="*/ 0 h 6040"/>
              <a:gd name="T182" fmla="*/ 6140 w 6140"/>
              <a:gd name="T183" fmla="*/ 6040 h 604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40" h="6040">
                <a:moveTo>
                  <a:pt x="3011" y="554"/>
                </a:moveTo>
                <a:lnTo>
                  <a:pt x="5433" y="554"/>
                </a:lnTo>
                <a:lnTo>
                  <a:pt x="5469" y="555"/>
                </a:lnTo>
                <a:lnTo>
                  <a:pt x="5505" y="557"/>
                </a:lnTo>
                <a:lnTo>
                  <a:pt x="5540" y="562"/>
                </a:lnTo>
                <a:lnTo>
                  <a:pt x="5575" y="567"/>
                </a:lnTo>
                <a:lnTo>
                  <a:pt x="5608" y="576"/>
                </a:lnTo>
                <a:lnTo>
                  <a:pt x="5642" y="586"/>
                </a:lnTo>
                <a:lnTo>
                  <a:pt x="5676" y="597"/>
                </a:lnTo>
                <a:lnTo>
                  <a:pt x="5707" y="609"/>
                </a:lnTo>
                <a:lnTo>
                  <a:pt x="5738" y="623"/>
                </a:lnTo>
                <a:lnTo>
                  <a:pt x="5768" y="639"/>
                </a:lnTo>
                <a:lnTo>
                  <a:pt x="5799" y="656"/>
                </a:lnTo>
                <a:lnTo>
                  <a:pt x="5828" y="674"/>
                </a:lnTo>
                <a:lnTo>
                  <a:pt x="5854" y="694"/>
                </a:lnTo>
                <a:lnTo>
                  <a:pt x="5881" y="716"/>
                </a:lnTo>
                <a:lnTo>
                  <a:pt x="5908" y="738"/>
                </a:lnTo>
                <a:lnTo>
                  <a:pt x="5932" y="761"/>
                </a:lnTo>
                <a:lnTo>
                  <a:pt x="5955" y="786"/>
                </a:lnTo>
                <a:lnTo>
                  <a:pt x="5977" y="811"/>
                </a:lnTo>
                <a:lnTo>
                  <a:pt x="5998" y="838"/>
                </a:lnTo>
                <a:lnTo>
                  <a:pt x="6018" y="866"/>
                </a:lnTo>
                <a:lnTo>
                  <a:pt x="6037" y="895"/>
                </a:lnTo>
                <a:lnTo>
                  <a:pt x="6054" y="924"/>
                </a:lnTo>
                <a:lnTo>
                  <a:pt x="6069" y="955"/>
                </a:lnTo>
                <a:lnTo>
                  <a:pt x="6084" y="987"/>
                </a:lnTo>
                <a:lnTo>
                  <a:pt x="6097" y="1018"/>
                </a:lnTo>
                <a:lnTo>
                  <a:pt x="6107" y="1051"/>
                </a:lnTo>
                <a:lnTo>
                  <a:pt x="6117" y="1084"/>
                </a:lnTo>
                <a:lnTo>
                  <a:pt x="6125" y="1119"/>
                </a:lnTo>
                <a:lnTo>
                  <a:pt x="6132" y="1154"/>
                </a:lnTo>
                <a:lnTo>
                  <a:pt x="6136" y="1189"/>
                </a:lnTo>
                <a:lnTo>
                  <a:pt x="6139" y="1225"/>
                </a:lnTo>
                <a:lnTo>
                  <a:pt x="6140" y="1261"/>
                </a:lnTo>
                <a:lnTo>
                  <a:pt x="6140" y="5331"/>
                </a:lnTo>
                <a:lnTo>
                  <a:pt x="6139" y="5369"/>
                </a:lnTo>
                <a:lnTo>
                  <a:pt x="6136" y="5405"/>
                </a:lnTo>
                <a:lnTo>
                  <a:pt x="6132" y="5439"/>
                </a:lnTo>
                <a:lnTo>
                  <a:pt x="6125" y="5474"/>
                </a:lnTo>
                <a:lnTo>
                  <a:pt x="6117" y="5508"/>
                </a:lnTo>
                <a:lnTo>
                  <a:pt x="6107" y="5542"/>
                </a:lnTo>
                <a:lnTo>
                  <a:pt x="6097" y="5574"/>
                </a:lnTo>
                <a:lnTo>
                  <a:pt x="6084" y="5607"/>
                </a:lnTo>
                <a:lnTo>
                  <a:pt x="6069" y="5638"/>
                </a:lnTo>
                <a:lnTo>
                  <a:pt x="6054" y="5668"/>
                </a:lnTo>
                <a:lnTo>
                  <a:pt x="6037" y="5698"/>
                </a:lnTo>
                <a:lnTo>
                  <a:pt x="6018" y="5726"/>
                </a:lnTo>
                <a:lnTo>
                  <a:pt x="5998" y="5754"/>
                </a:lnTo>
                <a:lnTo>
                  <a:pt x="5977" y="5781"/>
                </a:lnTo>
                <a:lnTo>
                  <a:pt x="5955" y="5806"/>
                </a:lnTo>
                <a:lnTo>
                  <a:pt x="5932" y="5832"/>
                </a:lnTo>
                <a:lnTo>
                  <a:pt x="5908" y="5855"/>
                </a:lnTo>
                <a:lnTo>
                  <a:pt x="5881" y="5877"/>
                </a:lnTo>
                <a:lnTo>
                  <a:pt x="5854" y="5898"/>
                </a:lnTo>
                <a:lnTo>
                  <a:pt x="5828" y="5918"/>
                </a:lnTo>
                <a:lnTo>
                  <a:pt x="5799" y="5936"/>
                </a:lnTo>
                <a:lnTo>
                  <a:pt x="5768" y="5954"/>
                </a:lnTo>
                <a:lnTo>
                  <a:pt x="5738" y="5969"/>
                </a:lnTo>
                <a:lnTo>
                  <a:pt x="5707" y="5983"/>
                </a:lnTo>
                <a:lnTo>
                  <a:pt x="5676" y="5996"/>
                </a:lnTo>
                <a:lnTo>
                  <a:pt x="5642" y="6007"/>
                </a:lnTo>
                <a:lnTo>
                  <a:pt x="5608" y="6016"/>
                </a:lnTo>
                <a:lnTo>
                  <a:pt x="5575" y="6025"/>
                </a:lnTo>
                <a:lnTo>
                  <a:pt x="5540" y="6030"/>
                </a:lnTo>
                <a:lnTo>
                  <a:pt x="5505" y="6035"/>
                </a:lnTo>
                <a:lnTo>
                  <a:pt x="5469" y="6039"/>
                </a:lnTo>
                <a:lnTo>
                  <a:pt x="5433" y="6040"/>
                </a:lnTo>
                <a:lnTo>
                  <a:pt x="3011" y="6040"/>
                </a:lnTo>
                <a:lnTo>
                  <a:pt x="2981" y="6039"/>
                </a:lnTo>
                <a:lnTo>
                  <a:pt x="2951" y="6036"/>
                </a:lnTo>
                <a:lnTo>
                  <a:pt x="2921" y="6033"/>
                </a:lnTo>
                <a:lnTo>
                  <a:pt x="2892" y="6029"/>
                </a:lnTo>
                <a:lnTo>
                  <a:pt x="2863" y="6023"/>
                </a:lnTo>
                <a:lnTo>
                  <a:pt x="2834" y="6016"/>
                </a:lnTo>
                <a:lnTo>
                  <a:pt x="2806" y="6008"/>
                </a:lnTo>
                <a:lnTo>
                  <a:pt x="2778" y="5999"/>
                </a:lnTo>
                <a:lnTo>
                  <a:pt x="2750" y="5989"/>
                </a:lnTo>
                <a:lnTo>
                  <a:pt x="2723" y="5978"/>
                </a:lnTo>
                <a:lnTo>
                  <a:pt x="2698" y="5965"/>
                </a:lnTo>
                <a:lnTo>
                  <a:pt x="2672" y="5951"/>
                </a:lnTo>
                <a:lnTo>
                  <a:pt x="2647" y="5938"/>
                </a:lnTo>
                <a:lnTo>
                  <a:pt x="2623" y="5922"/>
                </a:lnTo>
                <a:lnTo>
                  <a:pt x="2599" y="5906"/>
                </a:lnTo>
                <a:lnTo>
                  <a:pt x="2577" y="5889"/>
                </a:lnTo>
                <a:lnTo>
                  <a:pt x="2554" y="5870"/>
                </a:lnTo>
                <a:lnTo>
                  <a:pt x="2533" y="5852"/>
                </a:lnTo>
                <a:lnTo>
                  <a:pt x="2512" y="5832"/>
                </a:lnTo>
                <a:lnTo>
                  <a:pt x="2492" y="5811"/>
                </a:lnTo>
                <a:lnTo>
                  <a:pt x="2474" y="5790"/>
                </a:lnTo>
                <a:lnTo>
                  <a:pt x="2455" y="5768"/>
                </a:lnTo>
                <a:lnTo>
                  <a:pt x="2438" y="5745"/>
                </a:lnTo>
                <a:lnTo>
                  <a:pt x="2421" y="5722"/>
                </a:lnTo>
                <a:lnTo>
                  <a:pt x="2406" y="5697"/>
                </a:lnTo>
                <a:lnTo>
                  <a:pt x="2392" y="5672"/>
                </a:lnTo>
                <a:lnTo>
                  <a:pt x="2378" y="5646"/>
                </a:lnTo>
                <a:lnTo>
                  <a:pt x="2366" y="5621"/>
                </a:lnTo>
                <a:lnTo>
                  <a:pt x="2355" y="5594"/>
                </a:lnTo>
                <a:lnTo>
                  <a:pt x="2345" y="5567"/>
                </a:lnTo>
                <a:lnTo>
                  <a:pt x="2336" y="5539"/>
                </a:lnTo>
                <a:lnTo>
                  <a:pt x="2327" y="5510"/>
                </a:lnTo>
                <a:lnTo>
                  <a:pt x="2315" y="5509"/>
                </a:lnTo>
                <a:lnTo>
                  <a:pt x="2259" y="5501"/>
                </a:lnTo>
                <a:lnTo>
                  <a:pt x="2203" y="5493"/>
                </a:lnTo>
                <a:lnTo>
                  <a:pt x="2147" y="5484"/>
                </a:lnTo>
                <a:lnTo>
                  <a:pt x="2092" y="5474"/>
                </a:lnTo>
                <a:lnTo>
                  <a:pt x="2037" y="5463"/>
                </a:lnTo>
                <a:lnTo>
                  <a:pt x="1983" y="5451"/>
                </a:lnTo>
                <a:lnTo>
                  <a:pt x="1929" y="5439"/>
                </a:lnTo>
                <a:lnTo>
                  <a:pt x="1876" y="5427"/>
                </a:lnTo>
                <a:lnTo>
                  <a:pt x="1824" y="5413"/>
                </a:lnTo>
                <a:lnTo>
                  <a:pt x="1771" y="5398"/>
                </a:lnTo>
                <a:lnTo>
                  <a:pt x="1719" y="5383"/>
                </a:lnTo>
                <a:lnTo>
                  <a:pt x="1668" y="5366"/>
                </a:lnTo>
                <a:lnTo>
                  <a:pt x="1618" y="5350"/>
                </a:lnTo>
                <a:lnTo>
                  <a:pt x="1568" y="5333"/>
                </a:lnTo>
                <a:lnTo>
                  <a:pt x="1519" y="5314"/>
                </a:lnTo>
                <a:lnTo>
                  <a:pt x="1471" y="5295"/>
                </a:lnTo>
                <a:lnTo>
                  <a:pt x="1423" y="5276"/>
                </a:lnTo>
                <a:lnTo>
                  <a:pt x="1375" y="5255"/>
                </a:lnTo>
                <a:lnTo>
                  <a:pt x="1329" y="5234"/>
                </a:lnTo>
                <a:lnTo>
                  <a:pt x="1283" y="5213"/>
                </a:lnTo>
                <a:lnTo>
                  <a:pt x="1237" y="5190"/>
                </a:lnTo>
                <a:lnTo>
                  <a:pt x="1193" y="5167"/>
                </a:lnTo>
                <a:lnTo>
                  <a:pt x="1150" y="5143"/>
                </a:lnTo>
                <a:lnTo>
                  <a:pt x="1107" y="5119"/>
                </a:lnTo>
                <a:lnTo>
                  <a:pt x="1064" y="5093"/>
                </a:lnTo>
                <a:lnTo>
                  <a:pt x="1024" y="5067"/>
                </a:lnTo>
                <a:lnTo>
                  <a:pt x="983" y="5041"/>
                </a:lnTo>
                <a:lnTo>
                  <a:pt x="944" y="5013"/>
                </a:lnTo>
                <a:lnTo>
                  <a:pt x="905" y="4985"/>
                </a:lnTo>
                <a:lnTo>
                  <a:pt x="867" y="4956"/>
                </a:lnTo>
                <a:lnTo>
                  <a:pt x="830" y="4927"/>
                </a:lnTo>
                <a:lnTo>
                  <a:pt x="794" y="4897"/>
                </a:lnTo>
                <a:lnTo>
                  <a:pt x="757" y="4866"/>
                </a:lnTo>
                <a:lnTo>
                  <a:pt x="721" y="4832"/>
                </a:lnTo>
                <a:lnTo>
                  <a:pt x="686" y="4800"/>
                </a:lnTo>
                <a:lnTo>
                  <a:pt x="652" y="4765"/>
                </a:lnTo>
                <a:lnTo>
                  <a:pt x="620" y="4730"/>
                </a:lnTo>
                <a:lnTo>
                  <a:pt x="588" y="4695"/>
                </a:lnTo>
                <a:lnTo>
                  <a:pt x="557" y="4658"/>
                </a:lnTo>
                <a:lnTo>
                  <a:pt x="528" y="4622"/>
                </a:lnTo>
                <a:lnTo>
                  <a:pt x="500" y="4584"/>
                </a:lnTo>
                <a:lnTo>
                  <a:pt x="472" y="4547"/>
                </a:lnTo>
                <a:lnTo>
                  <a:pt x="447" y="4507"/>
                </a:lnTo>
                <a:lnTo>
                  <a:pt x="422" y="4468"/>
                </a:lnTo>
                <a:lnTo>
                  <a:pt x="398" y="4428"/>
                </a:lnTo>
                <a:lnTo>
                  <a:pt x="376" y="4386"/>
                </a:lnTo>
                <a:lnTo>
                  <a:pt x="355" y="4346"/>
                </a:lnTo>
                <a:lnTo>
                  <a:pt x="335" y="4304"/>
                </a:lnTo>
                <a:lnTo>
                  <a:pt x="317" y="4261"/>
                </a:lnTo>
                <a:lnTo>
                  <a:pt x="299" y="4218"/>
                </a:lnTo>
                <a:lnTo>
                  <a:pt x="283" y="4174"/>
                </a:lnTo>
                <a:lnTo>
                  <a:pt x="269" y="4130"/>
                </a:lnTo>
                <a:lnTo>
                  <a:pt x="255" y="4084"/>
                </a:lnTo>
                <a:lnTo>
                  <a:pt x="243" y="4038"/>
                </a:lnTo>
                <a:lnTo>
                  <a:pt x="233" y="3993"/>
                </a:lnTo>
                <a:lnTo>
                  <a:pt x="224" y="3945"/>
                </a:lnTo>
                <a:lnTo>
                  <a:pt x="217" y="3897"/>
                </a:lnTo>
                <a:lnTo>
                  <a:pt x="210" y="3850"/>
                </a:lnTo>
                <a:lnTo>
                  <a:pt x="205" y="3801"/>
                </a:lnTo>
                <a:lnTo>
                  <a:pt x="203" y="3752"/>
                </a:lnTo>
                <a:lnTo>
                  <a:pt x="201" y="3702"/>
                </a:lnTo>
                <a:lnTo>
                  <a:pt x="201" y="3651"/>
                </a:lnTo>
                <a:lnTo>
                  <a:pt x="202" y="3601"/>
                </a:lnTo>
                <a:lnTo>
                  <a:pt x="204" y="3549"/>
                </a:lnTo>
                <a:lnTo>
                  <a:pt x="209" y="3500"/>
                </a:lnTo>
                <a:lnTo>
                  <a:pt x="216" y="3445"/>
                </a:lnTo>
                <a:lnTo>
                  <a:pt x="221" y="3403"/>
                </a:lnTo>
                <a:lnTo>
                  <a:pt x="228" y="3360"/>
                </a:lnTo>
                <a:lnTo>
                  <a:pt x="235" y="3317"/>
                </a:lnTo>
                <a:lnTo>
                  <a:pt x="245" y="3274"/>
                </a:lnTo>
                <a:lnTo>
                  <a:pt x="255" y="3231"/>
                </a:lnTo>
                <a:lnTo>
                  <a:pt x="267" y="3187"/>
                </a:lnTo>
                <a:lnTo>
                  <a:pt x="278" y="3143"/>
                </a:lnTo>
                <a:lnTo>
                  <a:pt x="292" y="3099"/>
                </a:lnTo>
                <a:lnTo>
                  <a:pt x="306" y="3053"/>
                </a:lnTo>
                <a:lnTo>
                  <a:pt x="322" y="3009"/>
                </a:lnTo>
                <a:lnTo>
                  <a:pt x="339" y="2964"/>
                </a:lnTo>
                <a:lnTo>
                  <a:pt x="356" y="2919"/>
                </a:lnTo>
                <a:lnTo>
                  <a:pt x="376" y="2872"/>
                </a:lnTo>
                <a:lnTo>
                  <a:pt x="396" y="2826"/>
                </a:lnTo>
                <a:lnTo>
                  <a:pt x="416" y="2779"/>
                </a:lnTo>
                <a:lnTo>
                  <a:pt x="440" y="2733"/>
                </a:lnTo>
                <a:lnTo>
                  <a:pt x="398" y="2695"/>
                </a:lnTo>
                <a:lnTo>
                  <a:pt x="357" y="2654"/>
                </a:lnTo>
                <a:lnTo>
                  <a:pt x="319" y="2614"/>
                </a:lnTo>
                <a:lnTo>
                  <a:pt x="282" y="2573"/>
                </a:lnTo>
                <a:lnTo>
                  <a:pt x="247" y="2531"/>
                </a:lnTo>
                <a:lnTo>
                  <a:pt x="214" y="2489"/>
                </a:lnTo>
                <a:lnTo>
                  <a:pt x="184" y="2445"/>
                </a:lnTo>
                <a:lnTo>
                  <a:pt x="155" y="2401"/>
                </a:lnTo>
                <a:lnTo>
                  <a:pt x="129" y="2356"/>
                </a:lnTo>
                <a:lnTo>
                  <a:pt x="104" y="2310"/>
                </a:lnTo>
                <a:lnTo>
                  <a:pt x="82" y="2263"/>
                </a:lnTo>
                <a:lnTo>
                  <a:pt x="62" y="2215"/>
                </a:lnTo>
                <a:lnTo>
                  <a:pt x="46" y="2165"/>
                </a:lnTo>
                <a:lnTo>
                  <a:pt x="38" y="2141"/>
                </a:lnTo>
                <a:lnTo>
                  <a:pt x="31" y="2115"/>
                </a:lnTo>
                <a:lnTo>
                  <a:pt x="25" y="2090"/>
                </a:lnTo>
                <a:lnTo>
                  <a:pt x="19" y="2064"/>
                </a:lnTo>
                <a:lnTo>
                  <a:pt x="14" y="2037"/>
                </a:lnTo>
                <a:lnTo>
                  <a:pt x="10" y="2011"/>
                </a:lnTo>
                <a:lnTo>
                  <a:pt x="7" y="1984"/>
                </a:lnTo>
                <a:lnTo>
                  <a:pt x="3" y="1957"/>
                </a:lnTo>
                <a:lnTo>
                  <a:pt x="1" y="1929"/>
                </a:lnTo>
                <a:lnTo>
                  <a:pt x="0" y="1902"/>
                </a:lnTo>
                <a:lnTo>
                  <a:pt x="0" y="1874"/>
                </a:lnTo>
                <a:lnTo>
                  <a:pt x="0" y="1846"/>
                </a:lnTo>
                <a:lnTo>
                  <a:pt x="0" y="1817"/>
                </a:lnTo>
                <a:lnTo>
                  <a:pt x="2" y="1788"/>
                </a:lnTo>
                <a:lnTo>
                  <a:pt x="4" y="1758"/>
                </a:lnTo>
                <a:lnTo>
                  <a:pt x="7" y="1729"/>
                </a:lnTo>
                <a:lnTo>
                  <a:pt x="11" y="1698"/>
                </a:lnTo>
                <a:lnTo>
                  <a:pt x="16" y="1667"/>
                </a:lnTo>
                <a:lnTo>
                  <a:pt x="21" y="1637"/>
                </a:lnTo>
                <a:lnTo>
                  <a:pt x="28" y="1606"/>
                </a:lnTo>
                <a:lnTo>
                  <a:pt x="35" y="1573"/>
                </a:lnTo>
                <a:lnTo>
                  <a:pt x="43" y="1542"/>
                </a:lnTo>
                <a:lnTo>
                  <a:pt x="51" y="1509"/>
                </a:lnTo>
                <a:lnTo>
                  <a:pt x="61" y="1475"/>
                </a:lnTo>
                <a:lnTo>
                  <a:pt x="72" y="1443"/>
                </a:lnTo>
                <a:lnTo>
                  <a:pt x="83" y="1409"/>
                </a:lnTo>
                <a:lnTo>
                  <a:pt x="109" y="1340"/>
                </a:lnTo>
                <a:lnTo>
                  <a:pt x="138" y="1270"/>
                </a:lnTo>
                <a:lnTo>
                  <a:pt x="170" y="1198"/>
                </a:lnTo>
                <a:lnTo>
                  <a:pt x="207" y="1124"/>
                </a:lnTo>
                <a:lnTo>
                  <a:pt x="247" y="1048"/>
                </a:lnTo>
                <a:lnTo>
                  <a:pt x="291" y="970"/>
                </a:lnTo>
                <a:lnTo>
                  <a:pt x="232" y="930"/>
                </a:lnTo>
                <a:lnTo>
                  <a:pt x="966" y="3"/>
                </a:lnTo>
                <a:lnTo>
                  <a:pt x="977" y="2"/>
                </a:lnTo>
                <a:lnTo>
                  <a:pt x="1011" y="1"/>
                </a:lnTo>
                <a:lnTo>
                  <a:pt x="1062" y="0"/>
                </a:lnTo>
                <a:lnTo>
                  <a:pt x="1092" y="1"/>
                </a:lnTo>
                <a:lnTo>
                  <a:pt x="1126" y="2"/>
                </a:lnTo>
                <a:lnTo>
                  <a:pt x="1161" y="4"/>
                </a:lnTo>
                <a:lnTo>
                  <a:pt x="1198" y="9"/>
                </a:lnTo>
                <a:lnTo>
                  <a:pt x="1236" y="14"/>
                </a:lnTo>
                <a:lnTo>
                  <a:pt x="1276" y="22"/>
                </a:lnTo>
                <a:lnTo>
                  <a:pt x="1314" y="31"/>
                </a:lnTo>
                <a:lnTo>
                  <a:pt x="1352" y="43"/>
                </a:lnTo>
                <a:lnTo>
                  <a:pt x="1372" y="48"/>
                </a:lnTo>
                <a:lnTo>
                  <a:pt x="1390" y="57"/>
                </a:lnTo>
                <a:lnTo>
                  <a:pt x="1408" y="65"/>
                </a:lnTo>
                <a:lnTo>
                  <a:pt x="1426" y="73"/>
                </a:lnTo>
                <a:lnTo>
                  <a:pt x="1461" y="93"/>
                </a:lnTo>
                <a:lnTo>
                  <a:pt x="1495" y="114"/>
                </a:lnTo>
                <a:lnTo>
                  <a:pt x="1527" y="136"/>
                </a:lnTo>
                <a:lnTo>
                  <a:pt x="1559" y="159"/>
                </a:lnTo>
                <a:lnTo>
                  <a:pt x="1588" y="182"/>
                </a:lnTo>
                <a:lnTo>
                  <a:pt x="1616" y="205"/>
                </a:lnTo>
                <a:lnTo>
                  <a:pt x="1642" y="230"/>
                </a:lnTo>
                <a:lnTo>
                  <a:pt x="1666" y="252"/>
                </a:lnTo>
                <a:lnTo>
                  <a:pt x="1707" y="293"/>
                </a:lnTo>
                <a:lnTo>
                  <a:pt x="1739" y="327"/>
                </a:lnTo>
                <a:lnTo>
                  <a:pt x="1759" y="350"/>
                </a:lnTo>
                <a:lnTo>
                  <a:pt x="1765" y="359"/>
                </a:lnTo>
                <a:lnTo>
                  <a:pt x="1153" y="1011"/>
                </a:lnTo>
                <a:lnTo>
                  <a:pt x="985" y="843"/>
                </a:lnTo>
                <a:lnTo>
                  <a:pt x="714" y="1251"/>
                </a:lnTo>
                <a:lnTo>
                  <a:pt x="630" y="1196"/>
                </a:lnTo>
                <a:lnTo>
                  <a:pt x="603" y="1246"/>
                </a:lnTo>
                <a:lnTo>
                  <a:pt x="578" y="1294"/>
                </a:lnTo>
                <a:lnTo>
                  <a:pt x="556" y="1342"/>
                </a:lnTo>
                <a:lnTo>
                  <a:pt x="535" y="1390"/>
                </a:lnTo>
                <a:lnTo>
                  <a:pt x="516" y="1435"/>
                </a:lnTo>
                <a:lnTo>
                  <a:pt x="500" y="1480"/>
                </a:lnTo>
                <a:lnTo>
                  <a:pt x="485" y="1524"/>
                </a:lnTo>
                <a:lnTo>
                  <a:pt x="472" y="1567"/>
                </a:lnTo>
                <a:lnTo>
                  <a:pt x="462" y="1609"/>
                </a:lnTo>
                <a:lnTo>
                  <a:pt x="452" y="1650"/>
                </a:lnTo>
                <a:lnTo>
                  <a:pt x="445" y="1690"/>
                </a:lnTo>
                <a:lnTo>
                  <a:pt x="440" y="1729"/>
                </a:lnTo>
                <a:lnTo>
                  <a:pt x="436" y="1768"/>
                </a:lnTo>
                <a:lnTo>
                  <a:pt x="435" y="1805"/>
                </a:lnTo>
                <a:lnTo>
                  <a:pt x="434" y="1842"/>
                </a:lnTo>
                <a:lnTo>
                  <a:pt x="436" y="1878"/>
                </a:lnTo>
                <a:lnTo>
                  <a:pt x="439" y="1913"/>
                </a:lnTo>
                <a:lnTo>
                  <a:pt x="443" y="1948"/>
                </a:lnTo>
                <a:lnTo>
                  <a:pt x="450" y="1982"/>
                </a:lnTo>
                <a:lnTo>
                  <a:pt x="457" y="2014"/>
                </a:lnTo>
                <a:lnTo>
                  <a:pt x="466" y="2047"/>
                </a:lnTo>
                <a:lnTo>
                  <a:pt x="477" y="2079"/>
                </a:lnTo>
                <a:lnTo>
                  <a:pt x="488" y="2111"/>
                </a:lnTo>
                <a:lnTo>
                  <a:pt x="502" y="2141"/>
                </a:lnTo>
                <a:lnTo>
                  <a:pt x="516" y="2171"/>
                </a:lnTo>
                <a:lnTo>
                  <a:pt x="533" y="2200"/>
                </a:lnTo>
                <a:lnTo>
                  <a:pt x="550" y="2229"/>
                </a:lnTo>
                <a:lnTo>
                  <a:pt x="569" y="2257"/>
                </a:lnTo>
                <a:lnTo>
                  <a:pt x="587" y="2285"/>
                </a:lnTo>
                <a:lnTo>
                  <a:pt x="608" y="2313"/>
                </a:lnTo>
                <a:lnTo>
                  <a:pt x="630" y="2339"/>
                </a:lnTo>
                <a:lnTo>
                  <a:pt x="652" y="2366"/>
                </a:lnTo>
                <a:lnTo>
                  <a:pt x="682" y="2322"/>
                </a:lnTo>
                <a:lnTo>
                  <a:pt x="713" y="2278"/>
                </a:lnTo>
                <a:lnTo>
                  <a:pt x="745" y="2234"/>
                </a:lnTo>
                <a:lnTo>
                  <a:pt x="778" y="2188"/>
                </a:lnTo>
                <a:lnTo>
                  <a:pt x="811" y="2144"/>
                </a:lnTo>
                <a:lnTo>
                  <a:pt x="846" y="2099"/>
                </a:lnTo>
                <a:lnTo>
                  <a:pt x="883" y="2054"/>
                </a:lnTo>
                <a:lnTo>
                  <a:pt x="920" y="2007"/>
                </a:lnTo>
                <a:lnTo>
                  <a:pt x="957" y="1962"/>
                </a:lnTo>
                <a:lnTo>
                  <a:pt x="997" y="1916"/>
                </a:lnTo>
                <a:lnTo>
                  <a:pt x="1038" y="1870"/>
                </a:lnTo>
                <a:lnTo>
                  <a:pt x="1079" y="1824"/>
                </a:lnTo>
                <a:lnTo>
                  <a:pt x="1166" y="1730"/>
                </a:lnTo>
                <a:lnTo>
                  <a:pt x="1257" y="1636"/>
                </a:lnTo>
                <a:lnTo>
                  <a:pt x="1247" y="1611"/>
                </a:lnTo>
                <a:lnTo>
                  <a:pt x="1237" y="1586"/>
                </a:lnTo>
                <a:lnTo>
                  <a:pt x="1230" y="1560"/>
                </a:lnTo>
                <a:lnTo>
                  <a:pt x="1223" y="1534"/>
                </a:lnTo>
                <a:lnTo>
                  <a:pt x="1219" y="1507"/>
                </a:lnTo>
                <a:lnTo>
                  <a:pt x="1215" y="1479"/>
                </a:lnTo>
                <a:lnTo>
                  <a:pt x="1213" y="1451"/>
                </a:lnTo>
                <a:lnTo>
                  <a:pt x="1212" y="1423"/>
                </a:lnTo>
                <a:lnTo>
                  <a:pt x="1213" y="1397"/>
                </a:lnTo>
                <a:lnTo>
                  <a:pt x="1214" y="1370"/>
                </a:lnTo>
                <a:lnTo>
                  <a:pt x="1218" y="1344"/>
                </a:lnTo>
                <a:lnTo>
                  <a:pt x="1222" y="1319"/>
                </a:lnTo>
                <a:lnTo>
                  <a:pt x="1228" y="1293"/>
                </a:lnTo>
                <a:lnTo>
                  <a:pt x="1235" y="1269"/>
                </a:lnTo>
                <a:lnTo>
                  <a:pt x="1243" y="1244"/>
                </a:lnTo>
                <a:lnTo>
                  <a:pt x="1252" y="1221"/>
                </a:lnTo>
                <a:lnTo>
                  <a:pt x="1263" y="1198"/>
                </a:lnTo>
                <a:lnTo>
                  <a:pt x="1274" y="1175"/>
                </a:lnTo>
                <a:lnTo>
                  <a:pt x="1287" y="1154"/>
                </a:lnTo>
                <a:lnTo>
                  <a:pt x="1301" y="1132"/>
                </a:lnTo>
                <a:lnTo>
                  <a:pt x="1315" y="1112"/>
                </a:lnTo>
                <a:lnTo>
                  <a:pt x="1331" y="1092"/>
                </a:lnTo>
                <a:lnTo>
                  <a:pt x="1348" y="1073"/>
                </a:lnTo>
                <a:lnTo>
                  <a:pt x="1365" y="1055"/>
                </a:lnTo>
                <a:lnTo>
                  <a:pt x="1365" y="1054"/>
                </a:lnTo>
                <a:lnTo>
                  <a:pt x="1384" y="1037"/>
                </a:lnTo>
                <a:lnTo>
                  <a:pt x="1402" y="1020"/>
                </a:lnTo>
                <a:lnTo>
                  <a:pt x="1422" y="1005"/>
                </a:lnTo>
                <a:lnTo>
                  <a:pt x="1443" y="990"/>
                </a:lnTo>
                <a:lnTo>
                  <a:pt x="1464" y="977"/>
                </a:lnTo>
                <a:lnTo>
                  <a:pt x="1486" y="965"/>
                </a:lnTo>
                <a:lnTo>
                  <a:pt x="1508" y="953"/>
                </a:lnTo>
                <a:lnTo>
                  <a:pt x="1531" y="943"/>
                </a:lnTo>
                <a:lnTo>
                  <a:pt x="1554" y="933"/>
                </a:lnTo>
                <a:lnTo>
                  <a:pt x="1579" y="925"/>
                </a:lnTo>
                <a:lnTo>
                  <a:pt x="1603" y="918"/>
                </a:lnTo>
                <a:lnTo>
                  <a:pt x="1628" y="912"/>
                </a:lnTo>
                <a:lnTo>
                  <a:pt x="1654" y="908"/>
                </a:lnTo>
                <a:lnTo>
                  <a:pt x="1681" y="904"/>
                </a:lnTo>
                <a:lnTo>
                  <a:pt x="1706" y="902"/>
                </a:lnTo>
                <a:lnTo>
                  <a:pt x="1733" y="902"/>
                </a:lnTo>
                <a:lnTo>
                  <a:pt x="1760" y="902"/>
                </a:lnTo>
                <a:lnTo>
                  <a:pt x="1786" y="904"/>
                </a:lnTo>
                <a:lnTo>
                  <a:pt x="1813" y="908"/>
                </a:lnTo>
                <a:lnTo>
                  <a:pt x="1839" y="912"/>
                </a:lnTo>
                <a:lnTo>
                  <a:pt x="1863" y="918"/>
                </a:lnTo>
                <a:lnTo>
                  <a:pt x="1889" y="925"/>
                </a:lnTo>
                <a:lnTo>
                  <a:pt x="1913" y="933"/>
                </a:lnTo>
                <a:lnTo>
                  <a:pt x="1936" y="943"/>
                </a:lnTo>
                <a:lnTo>
                  <a:pt x="1959" y="953"/>
                </a:lnTo>
                <a:lnTo>
                  <a:pt x="1981" y="965"/>
                </a:lnTo>
                <a:lnTo>
                  <a:pt x="2003" y="977"/>
                </a:lnTo>
                <a:lnTo>
                  <a:pt x="2024" y="990"/>
                </a:lnTo>
                <a:lnTo>
                  <a:pt x="2045" y="1005"/>
                </a:lnTo>
                <a:lnTo>
                  <a:pt x="2065" y="1020"/>
                </a:lnTo>
                <a:lnTo>
                  <a:pt x="2084" y="1037"/>
                </a:lnTo>
                <a:lnTo>
                  <a:pt x="2102" y="1054"/>
                </a:lnTo>
                <a:lnTo>
                  <a:pt x="2102" y="1055"/>
                </a:lnTo>
                <a:lnTo>
                  <a:pt x="2118" y="1073"/>
                </a:lnTo>
                <a:lnTo>
                  <a:pt x="2136" y="1091"/>
                </a:lnTo>
                <a:lnTo>
                  <a:pt x="2151" y="1111"/>
                </a:lnTo>
                <a:lnTo>
                  <a:pt x="2165" y="1132"/>
                </a:lnTo>
                <a:lnTo>
                  <a:pt x="2179" y="1153"/>
                </a:lnTo>
                <a:lnTo>
                  <a:pt x="2192" y="1175"/>
                </a:lnTo>
                <a:lnTo>
                  <a:pt x="2203" y="1197"/>
                </a:lnTo>
                <a:lnTo>
                  <a:pt x="2214" y="1220"/>
                </a:lnTo>
                <a:lnTo>
                  <a:pt x="2223" y="1244"/>
                </a:lnTo>
                <a:lnTo>
                  <a:pt x="2231" y="1269"/>
                </a:lnTo>
                <a:lnTo>
                  <a:pt x="2238" y="1293"/>
                </a:lnTo>
                <a:lnTo>
                  <a:pt x="2244" y="1319"/>
                </a:lnTo>
                <a:lnTo>
                  <a:pt x="2248" y="1344"/>
                </a:lnTo>
                <a:lnTo>
                  <a:pt x="2252" y="1370"/>
                </a:lnTo>
                <a:lnTo>
                  <a:pt x="2254" y="1397"/>
                </a:lnTo>
                <a:lnTo>
                  <a:pt x="2254" y="1423"/>
                </a:lnTo>
                <a:lnTo>
                  <a:pt x="2254" y="1450"/>
                </a:lnTo>
                <a:lnTo>
                  <a:pt x="2252" y="1477"/>
                </a:lnTo>
                <a:lnTo>
                  <a:pt x="2248" y="1502"/>
                </a:lnTo>
                <a:lnTo>
                  <a:pt x="2244" y="1528"/>
                </a:lnTo>
                <a:lnTo>
                  <a:pt x="2238" y="1553"/>
                </a:lnTo>
                <a:lnTo>
                  <a:pt x="2231" y="1578"/>
                </a:lnTo>
                <a:lnTo>
                  <a:pt x="2223" y="1602"/>
                </a:lnTo>
                <a:lnTo>
                  <a:pt x="2214" y="1626"/>
                </a:lnTo>
                <a:lnTo>
                  <a:pt x="2203" y="1648"/>
                </a:lnTo>
                <a:lnTo>
                  <a:pt x="2192" y="1672"/>
                </a:lnTo>
                <a:lnTo>
                  <a:pt x="2179" y="1694"/>
                </a:lnTo>
                <a:lnTo>
                  <a:pt x="2166" y="1715"/>
                </a:lnTo>
                <a:lnTo>
                  <a:pt x="2151" y="1734"/>
                </a:lnTo>
                <a:lnTo>
                  <a:pt x="2136" y="1754"/>
                </a:lnTo>
                <a:lnTo>
                  <a:pt x="2120" y="1774"/>
                </a:lnTo>
                <a:lnTo>
                  <a:pt x="2102" y="1791"/>
                </a:lnTo>
                <a:lnTo>
                  <a:pt x="2084" y="1809"/>
                </a:lnTo>
                <a:lnTo>
                  <a:pt x="2065" y="1825"/>
                </a:lnTo>
                <a:lnTo>
                  <a:pt x="2045" y="1841"/>
                </a:lnTo>
                <a:lnTo>
                  <a:pt x="2024" y="1855"/>
                </a:lnTo>
                <a:lnTo>
                  <a:pt x="2003" y="1869"/>
                </a:lnTo>
                <a:lnTo>
                  <a:pt x="1981" y="1882"/>
                </a:lnTo>
                <a:lnTo>
                  <a:pt x="1959" y="1893"/>
                </a:lnTo>
                <a:lnTo>
                  <a:pt x="1936" y="1904"/>
                </a:lnTo>
                <a:lnTo>
                  <a:pt x="1913" y="1913"/>
                </a:lnTo>
                <a:lnTo>
                  <a:pt x="1889" y="1921"/>
                </a:lnTo>
                <a:lnTo>
                  <a:pt x="1863" y="1928"/>
                </a:lnTo>
                <a:lnTo>
                  <a:pt x="1839" y="1934"/>
                </a:lnTo>
                <a:lnTo>
                  <a:pt x="1813" y="1939"/>
                </a:lnTo>
                <a:lnTo>
                  <a:pt x="1786" y="1942"/>
                </a:lnTo>
                <a:lnTo>
                  <a:pt x="1760" y="1943"/>
                </a:lnTo>
                <a:lnTo>
                  <a:pt x="1733" y="1945"/>
                </a:lnTo>
                <a:lnTo>
                  <a:pt x="1710" y="1943"/>
                </a:lnTo>
                <a:lnTo>
                  <a:pt x="1685" y="1942"/>
                </a:lnTo>
                <a:lnTo>
                  <a:pt x="1662" y="1940"/>
                </a:lnTo>
                <a:lnTo>
                  <a:pt x="1640" y="1936"/>
                </a:lnTo>
                <a:lnTo>
                  <a:pt x="1617" y="1932"/>
                </a:lnTo>
                <a:lnTo>
                  <a:pt x="1595" y="1926"/>
                </a:lnTo>
                <a:lnTo>
                  <a:pt x="1573" y="1919"/>
                </a:lnTo>
                <a:lnTo>
                  <a:pt x="1552" y="1912"/>
                </a:lnTo>
                <a:lnTo>
                  <a:pt x="1465" y="2000"/>
                </a:lnTo>
                <a:lnTo>
                  <a:pt x="1384" y="2089"/>
                </a:lnTo>
                <a:lnTo>
                  <a:pt x="1306" y="2177"/>
                </a:lnTo>
                <a:lnTo>
                  <a:pt x="1233" y="2263"/>
                </a:lnTo>
                <a:lnTo>
                  <a:pt x="1164" y="2349"/>
                </a:lnTo>
                <a:lnTo>
                  <a:pt x="1099" y="2433"/>
                </a:lnTo>
                <a:lnTo>
                  <a:pt x="1069" y="2475"/>
                </a:lnTo>
                <a:lnTo>
                  <a:pt x="1039" y="2517"/>
                </a:lnTo>
                <a:lnTo>
                  <a:pt x="1011" y="2558"/>
                </a:lnTo>
                <a:lnTo>
                  <a:pt x="983" y="2599"/>
                </a:lnTo>
                <a:lnTo>
                  <a:pt x="961" y="2633"/>
                </a:lnTo>
                <a:lnTo>
                  <a:pt x="1020" y="2674"/>
                </a:lnTo>
                <a:lnTo>
                  <a:pt x="1081" y="2714"/>
                </a:lnTo>
                <a:lnTo>
                  <a:pt x="1143" y="2755"/>
                </a:lnTo>
                <a:lnTo>
                  <a:pt x="1207" y="2796"/>
                </a:lnTo>
                <a:lnTo>
                  <a:pt x="1341" y="2878"/>
                </a:lnTo>
                <a:lnTo>
                  <a:pt x="1479" y="2962"/>
                </a:lnTo>
                <a:lnTo>
                  <a:pt x="1583" y="3026"/>
                </a:lnTo>
                <a:lnTo>
                  <a:pt x="1689" y="3089"/>
                </a:lnTo>
                <a:lnTo>
                  <a:pt x="1795" y="3156"/>
                </a:lnTo>
                <a:lnTo>
                  <a:pt x="1900" y="3223"/>
                </a:lnTo>
                <a:lnTo>
                  <a:pt x="2003" y="3293"/>
                </a:lnTo>
                <a:lnTo>
                  <a:pt x="2056" y="3329"/>
                </a:lnTo>
                <a:lnTo>
                  <a:pt x="2107" y="3365"/>
                </a:lnTo>
                <a:lnTo>
                  <a:pt x="2157" y="3402"/>
                </a:lnTo>
                <a:lnTo>
                  <a:pt x="2207" y="3439"/>
                </a:lnTo>
                <a:lnTo>
                  <a:pt x="2255" y="3477"/>
                </a:lnTo>
                <a:lnTo>
                  <a:pt x="2304" y="3517"/>
                </a:lnTo>
                <a:lnTo>
                  <a:pt x="2304" y="1261"/>
                </a:lnTo>
                <a:lnTo>
                  <a:pt x="2305" y="1225"/>
                </a:lnTo>
                <a:lnTo>
                  <a:pt x="2308" y="1189"/>
                </a:lnTo>
                <a:lnTo>
                  <a:pt x="2312" y="1154"/>
                </a:lnTo>
                <a:lnTo>
                  <a:pt x="2319" y="1119"/>
                </a:lnTo>
                <a:lnTo>
                  <a:pt x="2326" y="1084"/>
                </a:lnTo>
                <a:lnTo>
                  <a:pt x="2337" y="1051"/>
                </a:lnTo>
                <a:lnTo>
                  <a:pt x="2347" y="1018"/>
                </a:lnTo>
                <a:lnTo>
                  <a:pt x="2360" y="987"/>
                </a:lnTo>
                <a:lnTo>
                  <a:pt x="2374" y="955"/>
                </a:lnTo>
                <a:lnTo>
                  <a:pt x="2390" y="924"/>
                </a:lnTo>
                <a:lnTo>
                  <a:pt x="2407" y="895"/>
                </a:lnTo>
                <a:lnTo>
                  <a:pt x="2425" y="866"/>
                </a:lnTo>
                <a:lnTo>
                  <a:pt x="2445" y="838"/>
                </a:lnTo>
                <a:lnTo>
                  <a:pt x="2467" y="811"/>
                </a:lnTo>
                <a:lnTo>
                  <a:pt x="2489" y="786"/>
                </a:lnTo>
                <a:lnTo>
                  <a:pt x="2512" y="761"/>
                </a:lnTo>
                <a:lnTo>
                  <a:pt x="2536" y="738"/>
                </a:lnTo>
                <a:lnTo>
                  <a:pt x="2562" y="716"/>
                </a:lnTo>
                <a:lnTo>
                  <a:pt x="2589" y="694"/>
                </a:lnTo>
                <a:lnTo>
                  <a:pt x="2616" y="674"/>
                </a:lnTo>
                <a:lnTo>
                  <a:pt x="2645" y="656"/>
                </a:lnTo>
                <a:lnTo>
                  <a:pt x="2674" y="639"/>
                </a:lnTo>
                <a:lnTo>
                  <a:pt x="2706" y="623"/>
                </a:lnTo>
                <a:lnTo>
                  <a:pt x="2737" y="609"/>
                </a:lnTo>
                <a:lnTo>
                  <a:pt x="2769" y="597"/>
                </a:lnTo>
                <a:lnTo>
                  <a:pt x="2802" y="586"/>
                </a:lnTo>
                <a:lnTo>
                  <a:pt x="2835" y="576"/>
                </a:lnTo>
                <a:lnTo>
                  <a:pt x="2870" y="567"/>
                </a:lnTo>
                <a:lnTo>
                  <a:pt x="2904" y="562"/>
                </a:lnTo>
                <a:lnTo>
                  <a:pt x="2939" y="557"/>
                </a:lnTo>
                <a:lnTo>
                  <a:pt x="2975" y="555"/>
                </a:lnTo>
                <a:lnTo>
                  <a:pt x="3011" y="554"/>
                </a:lnTo>
                <a:close/>
                <a:moveTo>
                  <a:pt x="1887" y="1269"/>
                </a:moveTo>
                <a:lnTo>
                  <a:pt x="1887" y="1269"/>
                </a:lnTo>
                <a:lnTo>
                  <a:pt x="1871" y="1255"/>
                </a:lnTo>
                <a:lnTo>
                  <a:pt x="1855" y="1242"/>
                </a:lnTo>
                <a:lnTo>
                  <a:pt x="1837" y="1232"/>
                </a:lnTo>
                <a:lnTo>
                  <a:pt x="1818" y="1222"/>
                </a:lnTo>
                <a:lnTo>
                  <a:pt x="1798" y="1215"/>
                </a:lnTo>
                <a:lnTo>
                  <a:pt x="1777" y="1210"/>
                </a:lnTo>
                <a:lnTo>
                  <a:pt x="1755" y="1206"/>
                </a:lnTo>
                <a:lnTo>
                  <a:pt x="1733" y="1205"/>
                </a:lnTo>
                <a:lnTo>
                  <a:pt x="1711" y="1206"/>
                </a:lnTo>
                <a:lnTo>
                  <a:pt x="1689" y="1210"/>
                </a:lnTo>
                <a:lnTo>
                  <a:pt x="1668" y="1215"/>
                </a:lnTo>
                <a:lnTo>
                  <a:pt x="1648" y="1222"/>
                </a:lnTo>
                <a:lnTo>
                  <a:pt x="1630" y="1232"/>
                </a:lnTo>
                <a:lnTo>
                  <a:pt x="1611" y="1242"/>
                </a:lnTo>
                <a:lnTo>
                  <a:pt x="1595" y="1255"/>
                </a:lnTo>
                <a:lnTo>
                  <a:pt x="1580" y="1269"/>
                </a:lnTo>
                <a:lnTo>
                  <a:pt x="1579" y="1269"/>
                </a:lnTo>
                <a:lnTo>
                  <a:pt x="1565" y="1284"/>
                </a:lnTo>
                <a:lnTo>
                  <a:pt x="1552" y="1301"/>
                </a:lnTo>
                <a:lnTo>
                  <a:pt x="1541" y="1319"/>
                </a:lnTo>
                <a:lnTo>
                  <a:pt x="1532" y="1338"/>
                </a:lnTo>
                <a:lnTo>
                  <a:pt x="1525" y="1358"/>
                </a:lnTo>
                <a:lnTo>
                  <a:pt x="1519" y="1379"/>
                </a:lnTo>
                <a:lnTo>
                  <a:pt x="1517" y="1401"/>
                </a:lnTo>
                <a:lnTo>
                  <a:pt x="1516" y="1423"/>
                </a:lnTo>
                <a:lnTo>
                  <a:pt x="1517" y="1445"/>
                </a:lnTo>
                <a:lnTo>
                  <a:pt x="1519" y="1467"/>
                </a:lnTo>
                <a:lnTo>
                  <a:pt x="1525" y="1488"/>
                </a:lnTo>
                <a:lnTo>
                  <a:pt x="1532" y="1508"/>
                </a:lnTo>
                <a:lnTo>
                  <a:pt x="1541" y="1527"/>
                </a:lnTo>
                <a:lnTo>
                  <a:pt x="1553" y="1545"/>
                </a:lnTo>
                <a:lnTo>
                  <a:pt x="1565" y="1561"/>
                </a:lnTo>
                <a:lnTo>
                  <a:pt x="1580" y="1576"/>
                </a:lnTo>
                <a:lnTo>
                  <a:pt x="1580" y="1578"/>
                </a:lnTo>
                <a:lnTo>
                  <a:pt x="1595" y="1592"/>
                </a:lnTo>
                <a:lnTo>
                  <a:pt x="1611" y="1604"/>
                </a:lnTo>
                <a:lnTo>
                  <a:pt x="1630" y="1615"/>
                </a:lnTo>
                <a:lnTo>
                  <a:pt x="1648" y="1624"/>
                </a:lnTo>
                <a:lnTo>
                  <a:pt x="1668" y="1631"/>
                </a:lnTo>
                <a:lnTo>
                  <a:pt x="1689" y="1637"/>
                </a:lnTo>
                <a:lnTo>
                  <a:pt x="1711" y="1639"/>
                </a:lnTo>
                <a:lnTo>
                  <a:pt x="1733" y="1640"/>
                </a:lnTo>
                <a:lnTo>
                  <a:pt x="1755" y="1639"/>
                </a:lnTo>
                <a:lnTo>
                  <a:pt x="1777" y="1637"/>
                </a:lnTo>
                <a:lnTo>
                  <a:pt x="1798" y="1631"/>
                </a:lnTo>
                <a:lnTo>
                  <a:pt x="1818" y="1624"/>
                </a:lnTo>
                <a:lnTo>
                  <a:pt x="1837" y="1615"/>
                </a:lnTo>
                <a:lnTo>
                  <a:pt x="1855" y="1603"/>
                </a:lnTo>
                <a:lnTo>
                  <a:pt x="1871" y="1592"/>
                </a:lnTo>
                <a:lnTo>
                  <a:pt x="1887" y="1576"/>
                </a:lnTo>
                <a:lnTo>
                  <a:pt x="1901" y="1561"/>
                </a:lnTo>
                <a:lnTo>
                  <a:pt x="1914" y="1545"/>
                </a:lnTo>
                <a:lnTo>
                  <a:pt x="1925" y="1527"/>
                </a:lnTo>
                <a:lnTo>
                  <a:pt x="1934" y="1508"/>
                </a:lnTo>
                <a:lnTo>
                  <a:pt x="1941" y="1488"/>
                </a:lnTo>
                <a:lnTo>
                  <a:pt x="1947" y="1467"/>
                </a:lnTo>
                <a:lnTo>
                  <a:pt x="1950" y="1445"/>
                </a:lnTo>
                <a:lnTo>
                  <a:pt x="1951" y="1423"/>
                </a:lnTo>
                <a:lnTo>
                  <a:pt x="1950" y="1401"/>
                </a:lnTo>
                <a:lnTo>
                  <a:pt x="1947" y="1379"/>
                </a:lnTo>
                <a:lnTo>
                  <a:pt x="1941" y="1358"/>
                </a:lnTo>
                <a:lnTo>
                  <a:pt x="1934" y="1338"/>
                </a:lnTo>
                <a:lnTo>
                  <a:pt x="1925" y="1319"/>
                </a:lnTo>
                <a:lnTo>
                  <a:pt x="1914" y="1301"/>
                </a:lnTo>
                <a:lnTo>
                  <a:pt x="1901" y="1284"/>
                </a:lnTo>
                <a:lnTo>
                  <a:pt x="1887" y="1269"/>
                </a:lnTo>
                <a:close/>
                <a:moveTo>
                  <a:pt x="2304" y="5100"/>
                </a:moveTo>
                <a:lnTo>
                  <a:pt x="2304" y="4074"/>
                </a:lnTo>
                <a:lnTo>
                  <a:pt x="2277" y="4045"/>
                </a:lnTo>
                <a:lnTo>
                  <a:pt x="2251" y="4017"/>
                </a:lnTo>
                <a:lnTo>
                  <a:pt x="2224" y="3989"/>
                </a:lnTo>
                <a:lnTo>
                  <a:pt x="2195" y="3961"/>
                </a:lnTo>
                <a:lnTo>
                  <a:pt x="2138" y="3908"/>
                </a:lnTo>
                <a:lnTo>
                  <a:pt x="2078" y="3856"/>
                </a:lnTo>
                <a:lnTo>
                  <a:pt x="2016" y="3805"/>
                </a:lnTo>
                <a:lnTo>
                  <a:pt x="1952" y="3755"/>
                </a:lnTo>
                <a:lnTo>
                  <a:pt x="1887" y="3706"/>
                </a:lnTo>
                <a:lnTo>
                  <a:pt x="1821" y="3659"/>
                </a:lnTo>
                <a:lnTo>
                  <a:pt x="1754" y="3613"/>
                </a:lnTo>
                <a:lnTo>
                  <a:pt x="1687" y="3567"/>
                </a:lnTo>
                <a:lnTo>
                  <a:pt x="1617" y="3522"/>
                </a:lnTo>
                <a:lnTo>
                  <a:pt x="1548" y="3478"/>
                </a:lnTo>
                <a:lnTo>
                  <a:pt x="1409" y="3392"/>
                </a:lnTo>
                <a:lnTo>
                  <a:pt x="1270" y="3308"/>
                </a:lnTo>
                <a:lnTo>
                  <a:pt x="1140" y="3230"/>
                </a:lnTo>
                <a:lnTo>
                  <a:pt x="1012" y="3151"/>
                </a:lnTo>
                <a:lnTo>
                  <a:pt x="949" y="3111"/>
                </a:lnTo>
                <a:lnTo>
                  <a:pt x="888" y="3071"/>
                </a:lnTo>
                <a:lnTo>
                  <a:pt x="826" y="3030"/>
                </a:lnTo>
                <a:lnTo>
                  <a:pt x="765" y="2988"/>
                </a:lnTo>
                <a:lnTo>
                  <a:pt x="737" y="3056"/>
                </a:lnTo>
                <a:lnTo>
                  <a:pt x="710" y="3122"/>
                </a:lnTo>
                <a:lnTo>
                  <a:pt x="687" y="3186"/>
                </a:lnTo>
                <a:lnTo>
                  <a:pt x="667" y="3250"/>
                </a:lnTo>
                <a:lnTo>
                  <a:pt x="650" y="3313"/>
                </a:lnTo>
                <a:lnTo>
                  <a:pt x="636" y="3375"/>
                </a:lnTo>
                <a:lnTo>
                  <a:pt x="624" y="3435"/>
                </a:lnTo>
                <a:lnTo>
                  <a:pt x="615" y="3496"/>
                </a:lnTo>
                <a:lnTo>
                  <a:pt x="612" y="3533"/>
                </a:lnTo>
                <a:lnTo>
                  <a:pt x="608" y="3577"/>
                </a:lnTo>
                <a:lnTo>
                  <a:pt x="606" y="3615"/>
                </a:lnTo>
                <a:lnTo>
                  <a:pt x="605" y="3652"/>
                </a:lnTo>
                <a:lnTo>
                  <a:pt x="605" y="3691"/>
                </a:lnTo>
                <a:lnTo>
                  <a:pt x="606" y="3728"/>
                </a:lnTo>
                <a:lnTo>
                  <a:pt x="609" y="3765"/>
                </a:lnTo>
                <a:lnTo>
                  <a:pt x="613" y="3801"/>
                </a:lnTo>
                <a:lnTo>
                  <a:pt x="617" y="3837"/>
                </a:lnTo>
                <a:lnTo>
                  <a:pt x="623" y="3873"/>
                </a:lnTo>
                <a:lnTo>
                  <a:pt x="630" y="3908"/>
                </a:lnTo>
                <a:lnTo>
                  <a:pt x="638" y="3943"/>
                </a:lnTo>
                <a:lnTo>
                  <a:pt x="646" y="3976"/>
                </a:lnTo>
                <a:lnTo>
                  <a:pt x="657" y="4010"/>
                </a:lnTo>
                <a:lnTo>
                  <a:pt x="668" y="4044"/>
                </a:lnTo>
                <a:lnTo>
                  <a:pt x="680" y="4076"/>
                </a:lnTo>
                <a:lnTo>
                  <a:pt x="693" y="4109"/>
                </a:lnTo>
                <a:lnTo>
                  <a:pt x="707" y="4141"/>
                </a:lnTo>
                <a:lnTo>
                  <a:pt x="722" y="4173"/>
                </a:lnTo>
                <a:lnTo>
                  <a:pt x="738" y="4204"/>
                </a:lnTo>
                <a:lnTo>
                  <a:pt x="755" y="4234"/>
                </a:lnTo>
                <a:lnTo>
                  <a:pt x="773" y="4264"/>
                </a:lnTo>
                <a:lnTo>
                  <a:pt x="791" y="4295"/>
                </a:lnTo>
                <a:lnTo>
                  <a:pt x="811" y="4324"/>
                </a:lnTo>
                <a:lnTo>
                  <a:pt x="832" y="4353"/>
                </a:lnTo>
                <a:lnTo>
                  <a:pt x="853" y="4380"/>
                </a:lnTo>
                <a:lnTo>
                  <a:pt x="875" y="4408"/>
                </a:lnTo>
                <a:lnTo>
                  <a:pt x="898" y="4436"/>
                </a:lnTo>
                <a:lnTo>
                  <a:pt x="923" y="4463"/>
                </a:lnTo>
                <a:lnTo>
                  <a:pt x="947" y="4488"/>
                </a:lnTo>
                <a:lnTo>
                  <a:pt x="973" y="4515"/>
                </a:lnTo>
                <a:lnTo>
                  <a:pt x="999" y="4540"/>
                </a:lnTo>
                <a:lnTo>
                  <a:pt x="1027" y="4565"/>
                </a:lnTo>
                <a:lnTo>
                  <a:pt x="1055" y="4589"/>
                </a:lnTo>
                <a:lnTo>
                  <a:pt x="1084" y="4614"/>
                </a:lnTo>
                <a:lnTo>
                  <a:pt x="1114" y="4637"/>
                </a:lnTo>
                <a:lnTo>
                  <a:pt x="1144" y="4660"/>
                </a:lnTo>
                <a:lnTo>
                  <a:pt x="1176" y="4684"/>
                </a:lnTo>
                <a:lnTo>
                  <a:pt x="1208" y="4706"/>
                </a:lnTo>
                <a:lnTo>
                  <a:pt x="1242" y="4728"/>
                </a:lnTo>
                <a:lnTo>
                  <a:pt x="1276" y="4749"/>
                </a:lnTo>
                <a:lnTo>
                  <a:pt x="1309" y="4769"/>
                </a:lnTo>
                <a:lnTo>
                  <a:pt x="1344" y="4789"/>
                </a:lnTo>
                <a:lnTo>
                  <a:pt x="1380" y="4809"/>
                </a:lnTo>
                <a:lnTo>
                  <a:pt x="1416" y="4829"/>
                </a:lnTo>
                <a:lnTo>
                  <a:pt x="1453" y="4847"/>
                </a:lnTo>
                <a:lnTo>
                  <a:pt x="1490" y="4865"/>
                </a:lnTo>
                <a:lnTo>
                  <a:pt x="1529" y="4882"/>
                </a:lnTo>
                <a:lnTo>
                  <a:pt x="1568" y="4899"/>
                </a:lnTo>
                <a:lnTo>
                  <a:pt x="1608" y="4916"/>
                </a:lnTo>
                <a:lnTo>
                  <a:pt x="1647" y="4931"/>
                </a:lnTo>
                <a:lnTo>
                  <a:pt x="1688" y="4947"/>
                </a:lnTo>
                <a:lnTo>
                  <a:pt x="1728" y="4961"/>
                </a:lnTo>
                <a:lnTo>
                  <a:pt x="1770" y="4975"/>
                </a:lnTo>
                <a:lnTo>
                  <a:pt x="1855" y="5002"/>
                </a:lnTo>
                <a:lnTo>
                  <a:pt x="1941" y="5026"/>
                </a:lnTo>
                <a:lnTo>
                  <a:pt x="2029" y="5048"/>
                </a:lnTo>
                <a:lnTo>
                  <a:pt x="2120" y="5068"/>
                </a:lnTo>
                <a:lnTo>
                  <a:pt x="2211" y="5085"/>
                </a:lnTo>
                <a:lnTo>
                  <a:pt x="2304" y="5100"/>
                </a:lnTo>
                <a:close/>
                <a:moveTo>
                  <a:pt x="2991" y="1292"/>
                </a:moveTo>
                <a:lnTo>
                  <a:pt x="2991" y="3627"/>
                </a:lnTo>
                <a:lnTo>
                  <a:pt x="5477" y="3627"/>
                </a:lnTo>
                <a:lnTo>
                  <a:pt x="5477" y="1292"/>
                </a:lnTo>
                <a:lnTo>
                  <a:pt x="2991" y="1292"/>
                </a:lnTo>
                <a:close/>
                <a:moveTo>
                  <a:pt x="4212" y="3997"/>
                </a:moveTo>
                <a:lnTo>
                  <a:pt x="4212" y="3997"/>
                </a:lnTo>
                <a:lnTo>
                  <a:pt x="4181" y="3998"/>
                </a:lnTo>
                <a:lnTo>
                  <a:pt x="4150" y="4000"/>
                </a:lnTo>
                <a:lnTo>
                  <a:pt x="4120" y="4003"/>
                </a:lnTo>
                <a:lnTo>
                  <a:pt x="4090" y="4007"/>
                </a:lnTo>
                <a:lnTo>
                  <a:pt x="4060" y="4012"/>
                </a:lnTo>
                <a:lnTo>
                  <a:pt x="4030" y="4018"/>
                </a:lnTo>
                <a:lnTo>
                  <a:pt x="4001" y="4026"/>
                </a:lnTo>
                <a:lnTo>
                  <a:pt x="3974" y="4034"/>
                </a:lnTo>
                <a:lnTo>
                  <a:pt x="3946" y="4044"/>
                </a:lnTo>
                <a:lnTo>
                  <a:pt x="3918" y="4054"/>
                </a:lnTo>
                <a:lnTo>
                  <a:pt x="3891" y="4066"/>
                </a:lnTo>
                <a:lnTo>
                  <a:pt x="3864" y="4079"/>
                </a:lnTo>
                <a:lnTo>
                  <a:pt x="3839" y="4091"/>
                </a:lnTo>
                <a:lnTo>
                  <a:pt x="3813" y="4105"/>
                </a:lnTo>
                <a:lnTo>
                  <a:pt x="3789" y="4120"/>
                </a:lnTo>
                <a:lnTo>
                  <a:pt x="3765" y="4137"/>
                </a:lnTo>
                <a:lnTo>
                  <a:pt x="4227" y="4599"/>
                </a:lnTo>
                <a:lnTo>
                  <a:pt x="4676" y="4149"/>
                </a:lnTo>
                <a:lnTo>
                  <a:pt x="4652" y="4132"/>
                </a:lnTo>
                <a:lnTo>
                  <a:pt x="4626" y="4116"/>
                </a:lnTo>
                <a:lnTo>
                  <a:pt x="4599" y="4100"/>
                </a:lnTo>
                <a:lnTo>
                  <a:pt x="4573" y="4086"/>
                </a:lnTo>
                <a:lnTo>
                  <a:pt x="4546" y="4072"/>
                </a:lnTo>
                <a:lnTo>
                  <a:pt x="4518" y="4059"/>
                </a:lnTo>
                <a:lnTo>
                  <a:pt x="4489" y="4048"/>
                </a:lnTo>
                <a:lnTo>
                  <a:pt x="4460" y="4038"/>
                </a:lnTo>
                <a:lnTo>
                  <a:pt x="4431" y="4029"/>
                </a:lnTo>
                <a:lnTo>
                  <a:pt x="4401" y="4021"/>
                </a:lnTo>
                <a:lnTo>
                  <a:pt x="4371" y="4014"/>
                </a:lnTo>
                <a:lnTo>
                  <a:pt x="4339" y="4008"/>
                </a:lnTo>
                <a:lnTo>
                  <a:pt x="4308" y="4003"/>
                </a:lnTo>
                <a:lnTo>
                  <a:pt x="4277" y="4000"/>
                </a:lnTo>
                <a:lnTo>
                  <a:pt x="4244" y="3998"/>
                </a:lnTo>
                <a:lnTo>
                  <a:pt x="4212" y="3997"/>
                </a:lnTo>
                <a:close/>
                <a:moveTo>
                  <a:pt x="4858" y="4335"/>
                </a:moveTo>
                <a:lnTo>
                  <a:pt x="4411" y="4783"/>
                </a:lnTo>
                <a:lnTo>
                  <a:pt x="4859" y="5233"/>
                </a:lnTo>
                <a:lnTo>
                  <a:pt x="4876" y="5208"/>
                </a:lnTo>
                <a:lnTo>
                  <a:pt x="4891" y="5184"/>
                </a:lnTo>
                <a:lnTo>
                  <a:pt x="4906" y="5158"/>
                </a:lnTo>
                <a:lnTo>
                  <a:pt x="4919" y="5133"/>
                </a:lnTo>
                <a:lnTo>
                  <a:pt x="4931" y="5106"/>
                </a:lnTo>
                <a:lnTo>
                  <a:pt x="4943" y="5079"/>
                </a:lnTo>
                <a:lnTo>
                  <a:pt x="4953" y="5052"/>
                </a:lnTo>
                <a:lnTo>
                  <a:pt x="4963" y="5024"/>
                </a:lnTo>
                <a:lnTo>
                  <a:pt x="4971" y="4995"/>
                </a:lnTo>
                <a:lnTo>
                  <a:pt x="4978" y="4967"/>
                </a:lnTo>
                <a:lnTo>
                  <a:pt x="4985" y="4937"/>
                </a:lnTo>
                <a:lnTo>
                  <a:pt x="4989" y="4908"/>
                </a:lnTo>
                <a:lnTo>
                  <a:pt x="4994" y="4877"/>
                </a:lnTo>
                <a:lnTo>
                  <a:pt x="4996" y="4847"/>
                </a:lnTo>
                <a:lnTo>
                  <a:pt x="4999" y="4816"/>
                </a:lnTo>
                <a:lnTo>
                  <a:pt x="5000" y="4786"/>
                </a:lnTo>
                <a:lnTo>
                  <a:pt x="4999" y="4754"/>
                </a:lnTo>
                <a:lnTo>
                  <a:pt x="4996" y="4723"/>
                </a:lnTo>
                <a:lnTo>
                  <a:pt x="4994" y="4693"/>
                </a:lnTo>
                <a:lnTo>
                  <a:pt x="4989" y="4663"/>
                </a:lnTo>
                <a:lnTo>
                  <a:pt x="4985" y="4632"/>
                </a:lnTo>
                <a:lnTo>
                  <a:pt x="4978" y="4603"/>
                </a:lnTo>
                <a:lnTo>
                  <a:pt x="4971" y="4574"/>
                </a:lnTo>
                <a:lnTo>
                  <a:pt x="4963" y="4545"/>
                </a:lnTo>
                <a:lnTo>
                  <a:pt x="4952" y="4517"/>
                </a:lnTo>
                <a:lnTo>
                  <a:pt x="4942" y="4490"/>
                </a:lnTo>
                <a:lnTo>
                  <a:pt x="4930" y="4463"/>
                </a:lnTo>
                <a:lnTo>
                  <a:pt x="4917" y="4436"/>
                </a:lnTo>
                <a:lnTo>
                  <a:pt x="4905" y="4411"/>
                </a:lnTo>
                <a:lnTo>
                  <a:pt x="4890" y="4385"/>
                </a:lnTo>
                <a:lnTo>
                  <a:pt x="4874" y="4360"/>
                </a:lnTo>
                <a:lnTo>
                  <a:pt x="4858" y="4335"/>
                </a:lnTo>
                <a:close/>
                <a:moveTo>
                  <a:pt x="4678" y="5420"/>
                </a:moveTo>
                <a:lnTo>
                  <a:pt x="4227" y="4968"/>
                </a:lnTo>
                <a:lnTo>
                  <a:pt x="3762" y="5431"/>
                </a:lnTo>
                <a:lnTo>
                  <a:pt x="3787" y="5448"/>
                </a:lnTo>
                <a:lnTo>
                  <a:pt x="3811" y="5464"/>
                </a:lnTo>
                <a:lnTo>
                  <a:pt x="3837" y="5478"/>
                </a:lnTo>
                <a:lnTo>
                  <a:pt x="3863" y="5492"/>
                </a:lnTo>
                <a:lnTo>
                  <a:pt x="3890" y="5503"/>
                </a:lnTo>
                <a:lnTo>
                  <a:pt x="3917" y="5515"/>
                </a:lnTo>
                <a:lnTo>
                  <a:pt x="3945" y="5526"/>
                </a:lnTo>
                <a:lnTo>
                  <a:pt x="3972" y="5536"/>
                </a:lnTo>
                <a:lnTo>
                  <a:pt x="4000" y="5544"/>
                </a:lnTo>
                <a:lnTo>
                  <a:pt x="4029" y="5552"/>
                </a:lnTo>
                <a:lnTo>
                  <a:pt x="4060" y="5558"/>
                </a:lnTo>
                <a:lnTo>
                  <a:pt x="4089" y="5564"/>
                </a:lnTo>
                <a:lnTo>
                  <a:pt x="4119" y="5567"/>
                </a:lnTo>
                <a:lnTo>
                  <a:pt x="4150" y="5571"/>
                </a:lnTo>
                <a:lnTo>
                  <a:pt x="4180" y="5572"/>
                </a:lnTo>
                <a:lnTo>
                  <a:pt x="4212" y="5573"/>
                </a:lnTo>
                <a:lnTo>
                  <a:pt x="4244" y="5572"/>
                </a:lnTo>
                <a:lnTo>
                  <a:pt x="4277" y="5569"/>
                </a:lnTo>
                <a:lnTo>
                  <a:pt x="4308" y="5567"/>
                </a:lnTo>
                <a:lnTo>
                  <a:pt x="4340" y="5562"/>
                </a:lnTo>
                <a:lnTo>
                  <a:pt x="4371" y="5557"/>
                </a:lnTo>
                <a:lnTo>
                  <a:pt x="4402" y="5550"/>
                </a:lnTo>
                <a:lnTo>
                  <a:pt x="4432" y="5542"/>
                </a:lnTo>
                <a:lnTo>
                  <a:pt x="4461" y="5532"/>
                </a:lnTo>
                <a:lnTo>
                  <a:pt x="4490" y="5522"/>
                </a:lnTo>
                <a:lnTo>
                  <a:pt x="4519" y="5510"/>
                </a:lnTo>
                <a:lnTo>
                  <a:pt x="4547" y="5497"/>
                </a:lnTo>
                <a:lnTo>
                  <a:pt x="4575" y="5485"/>
                </a:lnTo>
                <a:lnTo>
                  <a:pt x="4602" y="5470"/>
                </a:lnTo>
                <a:lnTo>
                  <a:pt x="4627" y="5454"/>
                </a:lnTo>
                <a:lnTo>
                  <a:pt x="4653" y="5437"/>
                </a:lnTo>
                <a:lnTo>
                  <a:pt x="4678" y="5420"/>
                </a:lnTo>
                <a:close/>
                <a:moveTo>
                  <a:pt x="3575" y="5249"/>
                </a:moveTo>
                <a:lnTo>
                  <a:pt x="4042" y="4783"/>
                </a:lnTo>
                <a:lnTo>
                  <a:pt x="3578" y="4319"/>
                </a:lnTo>
                <a:lnTo>
                  <a:pt x="3560" y="4343"/>
                </a:lnTo>
                <a:lnTo>
                  <a:pt x="3543" y="4369"/>
                </a:lnTo>
                <a:lnTo>
                  <a:pt x="3528" y="4396"/>
                </a:lnTo>
                <a:lnTo>
                  <a:pt x="3513" y="4422"/>
                </a:lnTo>
                <a:lnTo>
                  <a:pt x="3499" y="4450"/>
                </a:lnTo>
                <a:lnTo>
                  <a:pt x="3487" y="4478"/>
                </a:lnTo>
                <a:lnTo>
                  <a:pt x="3476" y="4506"/>
                </a:lnTo>
                <a:lnTo>
                  <a:pt x="3465" y="4536"/>
                </a:lnTo>
                <a:lnTo>
                  <a:pt x="3456" y="4565"/>
                </a:lnTo>
                <a:lnTo>
                  <a:pt x="3448" y="4595"/>
                </a:lnTo>
                <a:lnTo>
                  <a:pt x="3441" y="4625"/>
                </a:lnTo>
                <a:lnTo>
                  <a:pt x="3435" y="4657"/>
                </a:lnTo>
                <a:lnTo>
                  <a:pt x="3430" y="4688"/>
                </a:lnTo>
                <a:lnTo>
                  <a:pt x="3427" y="4721"/>
                </a:lnTo>
                <a:lnTo>
                  <a:pt x="3426" y="4752"/>
                </a:lnTo>
                <a:lnTo>
                  <a:pt x="3424" y="4786"/>
                </a:lnTo>
                <a:lnTo>
                  <a:pt x="3426" y="4817"/>
                </a:lnTo>
                <a:lnTo>
                  <a:pt x="3427" y="4850"/>
                </a:lnTo>
                <a:lnTo>
                  <a:pt x="3430" y="4881"/>
                </a:lnTo>
                <a:lnTo>
                  <a:pt x="3435" y="4912"/>
                </a:lnTo>
                <a:lnTo>
                  <a:pt x="3441" y="4944"/>
                </a:lnTo>
                <a:lnTo>
                  <a:pt x="3448" y="4974"/>
                </a:lnTo>
                <a:lnTo>
                  <a:pt x="3456" y="5004"/>
                </a:lnTo>
                <a:lnTo>
                  <a:pt x="3464" y="5033"/>
                </a:lnTo>
                <a:lnTo>
                  <a:pt x="3474" y="5062"/>
                </a:lnTo>
                <a:lnTo>
                  <a:pt x="3486" y="5091"/>
                </a:lnTo>
                <a:lnTo>
                  <a:pt x="3499" y="5119"/>
                </a:lnTo>
                <a:lnTo>
                  <a:pt x="3512" y="5147"/>
                </a:lnTo>
                <a:lnTo>
                  <a:pt x="3527" y="5174"/>
                </a:lnTo>
                <a:lnTo>
                  <a:pt x="3542" y="5199"/>
                </a:lnTo>
                <a:lnTo>
                  <a:pt x="3558" y="5225"/>
                </a:lnTo>
                <a:lnTo>
                  <a:pt x="3575" y="5249"/>
                </a:lnTo>
                <a:close/>
              </a:path>
            </a:pathLst>
          </a:custGeom>
          <a:solidFill>
            <a:srgbClr val="FF4664"/>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11" name="矩形 20"/>
          <p:cNvSpPr>
            <a:spLocks noChangeArrowheads="1"/>
          </p:cNvSpPr>
          <p:nvPr/>
        </p:nvSpPr>
        <p:spPr bwMode="auto">
          <a:xfrm>
            <a:off x="1949450" y="2679700"/>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2" name="矩形 21"/>
          <p:cNvSpPr>
            <a:spLocks noChangeArrowheads="1"/>
          </p:cNvSpPr>
          <p:nvPr/>
        </p:nvSpPr>
        <p:spPr bwMode="auto">
          <a:xfrm>
            <a:off x="1949450" y="4359275"/>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3" name="矩形 22"/>
          <p:cNvSpPr>
            <a:spLocks noChangeArrowheads="1"/>
          </p:cNvSpPr>
          <p:nvPr/>
        </p:nvSpPr>
        <p:spPr bwMode="auto">
          <a:xfrm>
            <a:off x="5303838" y="2679700"/>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4" name="矩形 23"/>
          <p:cNvSpPr>
            <a:spLocks noChangeArrowheads="1"/>
          </p:cNvSpPr>
          <p:nvPr/>
        </p:nvSpPr>
        <p:spPr bwMode="auto">
          <a:xfrm>
            <a:off x="5345113" y="4359275"/>
            <a:ext cx="21764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5" name="矩形 24"/>
          <p:cNvSpPr>
            <a:spLocks noChangeArrowheads="1"/>
          </p:cNvSpPr>
          <p:nvPr/>
        </p:nvSpPr>
        <p:spPr bwMode="auto">
          <a:xfrm>
            <a:off x="8658225" y="2679700"/>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6" name="矩形 25"/>
          <p:cNvSpPr>
            <a:spLocks noChangeArrowheads="1"/>
          </p:cNvSpPr>
          <p:nvPr/>
        </p:nvSpPr>
        <p:spPr bwMode="auto">
          <a:xfrm>
            <a:off x="8740775" y="4359275"/>
            <a:ext cx="2176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7" name="矩形 27"/>
          <p:cNvSpPr>
            <a:spLocks noChangeArrowheads="1"/>
          </p:cNvSpPr>
          <p:nvPr/>
        </p:nvSpPr>
        <p:spPr bwMode="auto">
          <a:xfrm>
            <a:off x="3759200" y="1149350"/>
            <a:ext cx="469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427172"/>
                </a:solidFill>
                <a:latin typeface="微软雅黑" pitchFamily="34" charset="-122"/>
                <a:ea typeface="微软雅黑" pitchFamily="34" charset="-122"/>
                <a:sym typeface="微软雅黑" pitchFamily="34" charset="-122"/>
              </a:rPr>
              <a:t>这里输入简单的文字概述</a:t>
            </a:r>
            <a:endParaRPr lang="zh-CN" altLang="en-US" sz="3200" b="1">
              <a:solidFill>
                <a:srgbClr val="427172"/>
              </a:solidFill>
              <a:latin typeface="Calibri" pitchFamily="34" charset="0"/>
              <a:sym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Pages>0</Pages>
  <Words>1923</Words>
  <Characters>0</Characters>
  <Application>Microsoft Office PowerPoint</Application>
  <DocSecurity>0</DocSecurity>
  <PresentationFormat>宽屏</PresentationFormat>
  <Lines>0</Lines>
  <Paragraphs>249</Paragraphs>
  <Slides>29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华文隶书</vt:lpstr>
      <vt:lpstr>宋体</vt:lpstr>
      <vt:lpstr>微软雅黑</vt:lpstr>
      <vt:lpstr>Arial</vt:lpstr>
      <vt:lpstr>Broadway</vt:lpstr>
      <vt:lpstr>Calibri</vt:lpstr>
      <vt:lpstr>Calibri Light</vt:lpstr>
      <vt:lpstr>Franklin Gothic Book</vt:lpstr>
      <vt:lpstr>Microsoft New Tai Lue</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ybx</cp:lastModifiedBy>
  <cp:revision>2061</cp:revision>
  <dcterms:created xsi:type="dcterms:W3CDTF">2014-11-18T07:27:00Z</dcterms:created>
  <dcterms:modified xsi:type="dcterms:W3CDTF">2017-07-19T13:40:42Z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