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21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AD3C7-E0B9-022B-4DEB-CC8046B1F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2B88BBD-7A82-3D5E-20BC-DAE58B4E79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5E4397-0E78-E9DE-C2FA-08D2E7DED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6BC7-5259-4461-A1F4-3683A0E38495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382C8D-352C-11A0-0609-6C005A9ED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CC6848-E48F-771D-D7A2-23B55E50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041F7-F1FF-4C02-8B38-4EF41C767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427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A8C22-5F54-3668-C1C5-D0949CF75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88809E-A772-22B6-FF2B-DA9872B3C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CDD890-E849-BB9B-4647-594AD5156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6BC7-5259-4461-A1F4-3683A0E38495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BBC67B-AFD9-F300-B077-387ADA3E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4F390C-14BF-599E-904C-F998CC1A0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041F7-F1FF-4C02-8B38-4EF41C767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75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949693-9F65-00B3-D7A0-A2E0957F9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4707919-5A06-A620-C285-DB1B587C6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75F55A-A601-28B3-2F18-AA719581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6BC7-5259-4461-A1F4-3683A0E38495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9AF4E8-F36C-9FDB-DF98-36E54C7C1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F3E0C1-7E60-FC4E-7EA9-823DCC455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041F7-F1FF-4C02-8B38-4EF41C767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08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440DB-DFC7-7B67-85F6-EF65C728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941F3F-0580-F60A-77C5-7255BA43D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0B89FE-42B2-454E-E77A-90751928F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6BC7-5259-4461-A1F4-3683A0E38495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49CAC0-F457-2390-C248-65A4465B5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BA9866-E026-0B66-3B7C-6D00C3C74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041F7-F1FF-4C02-8B38-4EF41C767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765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2369A-578B-6381-C46B-B14CBE686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5CF34D-799A-185A-14A6-AE3A1EE65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49DF8B-FF83-2B85-84CF-FF1F5F76E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6BC7-5259-4461-A1F4-3683A0E38495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BB5AAF-09CF-AF2A-D4C9-B11353700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8DF30B-CDF7-98A6-FEAE-AFE763E48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041F7-F1FF-4C02-8B38-4EF41C767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757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9B78C-2E1B-5A6F-8ECB-4042C585D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405815-F6EF-C35C-F9C8-1FFD9CA00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592579-9C8D-8AAF-5F24-A200844D7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B875B2-28BA-790C-0011-DE763064D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6BC7-5259-4461-A1F4-3683A0E38495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AD2B46-ED02-3892-C03F-F843F0E74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5CBB46-DC90-35EE-8473-6A398B797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041F7-F1FF-4C02-8B38-4EF41C767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96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566B7A-F198-9201-4355-7ACA0820C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6D9B0A-167C-E85F-B488-3FDFC90CE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2B5AC0-A696-D80A-54A3-9F58BDB14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5F7ACCF-75D7-1329-7B0D-7AE0A3D6D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1DBE96B-4FC6-F696-0CA7-2A1CFCBE14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63091DE-59FE-FA81-8D4E-8F15E45A6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6BC7-5259-4461-A1F4-3683A0E38495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D5F4589-0967-3D96-F885-5E7DEA48D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134F66-F39A-2FF8-DE54-4861DB317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041F7-F1FF-4C02-8B38-4EF41C767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50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0A3B1-4322-638B-8B26-4F0A0BABD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F8AFA3B-5691-196E-0632-EEBD53FD4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6BC7-5259-4461-A1F4-3683A0E38495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73D6888-8F66-F399-86D5-994A9A248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E9B691-DD73-646C-80E0-E22D0CF7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041F7-F1FF-4C02-8B38-4EF41C767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931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88473F-C514-205C-A151-25DA885DE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6BC7-5259-4461-A1F4-3683A0E38495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DDBA37E-13DA-CE36-5A0C-A2D77E64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9606EC-3AC2-A290-EC7D-86CC22B6F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041F7-F1FF-4C02-8B38-4EF41C767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37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05714-E942-4759-DB8F-5748CCB70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AEA853-95DC-471F-54B5-130545F07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EB5947-E8BF-DE2A-E2DF-BE15619DA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9E979C-C306-B3E6-8568-8C6FCFA42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6BC7-5259-4461-A1F4-3683A0E38495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CC0C58-1CD5-92C8-0757-23F347BC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BA9A8FD-DA5B-4B96-FAAF-21885684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041F7-F1FF-4C02-8B38-4EF41C767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05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EFE52-1DFC-3C39-256D-5E3005CA5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F73CF9-E625-1EE4-472F-5A3CA2F74D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16375E-1B10-675B-A5FA-1451E02CD7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5B0784-541D-59E3-F412-371DE208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76BC7-5259-4461-A1F4-3683A0E38495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D50B37-A5B1-906D-4999-0EBEE043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A07F7E-43BF-EB06-706B-DB8ECDA96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041F7-F1FF-4C02-8B38-4EF41C767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13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C37FD6-1EE5-75EE-AD67-6B0261362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A0F294-90E8-11C2-6D77-FC282A39D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0DD832-0CAF-9222-13F4-F9D9CFB2D0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76BC7-5259-4461-A1F4-3683A0E38495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BF311-983E-05ED-F9AF-58AA48EDB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423D19-A67A-C7F6-8735-788D393621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041F7-F1FF-4C02-8B38-4EF41C7670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76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048DDD5-B1EE-CC79-C3C0-7195EA002369}"/>
              </a:ext>
            </a:extLst>
          </p:cNvPr>
          <p:cNvSpPr/>
          <p:nvPr/>
        </p:nvSpPr>
        <p:spPr>
          <a:xfrm>
            <a:off x="2413747" y="2306171"/>
            <a:ext cx="5156947" cy="22456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tx1"/>
                </a:solidFill>
              </a:ln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5A35256D-EEA4-8186-97E0-F528E3BC66DA}"/>
              </a:ext>
            </a:extLst>
          </p:cNvPr>
          <p:cNvSpPr/>
          <p:nvPr/>
        </p:nvSpPr>
        <p:spPr>
          <a:xfrm>
            <a:off x="2066645" y="2306171"/>
            <a:ext cx="694203" cy="6051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51E8736-B076-6562-8589-B9185A776811}"/>
              </a:ext>
            </a:extLst>
          </p:cNvPr>
          <p:cNvSpPr/>
          <p:nvPr/>
        </p:nvSpPr>
        <p:spPr>
          <a:xfrm>
            <a:off x="7203423" y="2306172"/>
            <a:ext cx="694203" cy="6118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7A9EC42D-24D6-8F26-5DBF-8BB5E6EE1BD6}"/>
              </a:ext>
            </a:extLst>
          </p:cNvPr>
          <p:cNvSpPr/>
          <p:nvPr/>
        </p:nvSpPr>
        <p:spPr>
          <a:xfrm>
            <a:off x="2066645" y="4551828"/>
            <a:ext cx="694203" cy="6790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24D342D-00DA-F514-57EF-F68E59C6EEB8}"/>
              </a:ext>
            </a:extLst>
          </p:cNvPr>
          <p:cNvSpPr/>
          <p:nvPr/>
        </p:nvSpPr>
        <p:spPr>
          <a:xfrm>
            <a:off x="7203423" y="4551828"/>
            <a:ext cx="750517" cy="6790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25936699-7F95-E322-763F-781ABB25DB27}"/>
              </a:ext>
            </a:extLst>
          </p:cNvPr>
          <p:cNvCxnSpPr>
            <a:cxnSpLocks/>
          </p:cNvCxnSpPr>
          <p:nvPr/>
        </p:nvCxnSpPr>
        <p:spPr>
          <a:xfrm flipH="1">
            <a:off x="5688104" y="3664324"/>
            <a:ext cx="1882587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D220160E-0775-9A41-DC5B-933A415850DA}"/>
              </a:ext>
            </a:extLst>
          </p:cNvPr>
          <p:cNvSpPr/>
          <p:nvPr/>
        </p:nvSpPr>
        <p:spPr>
          <a:xfrm rot="5400000">
            <a:off x="7826187" y="3035674"/>
            <a:ext cx="679075" cy="119006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9D35872-9F6D-2E64-8571-9278332AC7BD}"/>
              </a:ext>
            </a:extLst>
          </p:cNvPr>
          <p:cNvSpPr/>
          <p:nvPr/>
        </p:nvSpPr>
        <p:spPr>
          <a:xfrm>
            <a:off x="4430806" y="1210235"/>
            <a:ext cx="1203512" cy="10959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157EB4F-710F-DF0F-CDFE-0799C632E272}"/>
              </a:ext>
            </a:extLst>
          </p:cNvPr>
          <p:cNvSpPr/>
          <p:nvPr/>
        </p:nvSpPr>
        <p:spPr>
          <a:xfrm>
            <a:off x="4484592" y="4551829"/>
            <a:ext cx="1203512" cy="10959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BD4F0F9-F5D9-D039-C96D-8BFBE534B21A}"/>
              </a:ext>
            </a:extLst>
          </p:cNvPr>
          <p:cNvSpPr txBox="1"/>
          <p:nvPr/>
        </p:nvSpPr>
        <p:spPr>
          <a:xfrm>
            <a:off x="2086815" y="2424063"/>
            <a:ext cx="86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轮子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7AFEEDC-E6ED-026C-27AA-98998450D807}"/>
              </a:ext>
            </a:extLst>
          </p:cNvPr>
          <p:cNvSpPr txBox="1"/>
          <p:nvPr/>
        </p:nvSpPr>
        <p:spPr>
          <a:xfrm>
            <a:off x="5817110" y="3223935"/>
            <a:ext cx="158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可伸缩机械臂</a:t>
            </a:r>
          </a:p>
        </p:txBody>
      </p:sp>
      <p:sp>
        <p:nvSpPr>
          <p:cNvPr id="19" name="文本框 16">
            <a:extLst>
              <a:ext uri="{FF2B5EF4-FFF2-40B4-BE49-F238E27FC236}">
                <a16:creationId xmlns:a16="http://schemas.microsoft.com/office/drawing/2014/main" id="{ABD4F0F9-F5D9-D039-C96D-8BFBE534B21A}"/>
              </a:ext>
            </a:extLst>
          </p:cNvPr>
          <p:cNvSpPr txBox="1"/>
          <p:nvPr/>
        </p:nvSpPr>
        <p:spPr>
          <a:xfrm>
            <a:off x="7483288" y="3435719"/>
            <a:ext cx="112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摄像头</a:t>
            </a:r>
          </a:p>
        </p:txBody>
      </p:sp>
      <p:sp>
        <p:nvSpPr>
          <p:cNvPr id="20" name="文本框 16">
            <a:extLst>
              <a:ext uri="{FF2B5EF4-FFF2-40B4-BE49-F238E27FC236}">
                <a16:creationId xmlns:a16="http://schemas.microsoft.com/office/drawing/2014/main" id="{ABD4F0F9-F5D9-D039-C96D-8BFBE534B21A}"/>
              </a:ext>
            </a:extLst>
          </p:cNvPr>
          <p:cNvSpPr txBox="1"/>
          <p:nvPr/>
        </p:nvSpPr>
        <p:spPr>
          <a:xfrm>
            <a:off x="4484592" y="1573537"/>
            <a:ext cx="111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激光雷达</a:t>
            </a:r>
          </a:p>
        </p:txBody>
      </p:sp>
      <p:sp>
        <p:nvSpPr>
          <p:cNvPr id="21" name="文本框 16">
            <a:extLst>
              <a:ext uri="{FF2B5EF4-FFF2-40B4-BE49-F238E27FC236}">
                <a16:creationId xmlns:a16="http://schemas.microsoft.com/office/drawing/2014/main" id="{93B7F675-AD25-F0FF-14AA-BFB0D403BFA6}"/>
              </a:ext>
            </a:extLst>
          </p:cNvPr>
          <p:cNvSpPr txBox="1"/>
          <p:nvPr/>
        </p:nvSpPr>
        <p:spPr>
          <a:xfrm>
            <a:off x="4571996" y="4915131"/>
            <a:ext cx="111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激光雷达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B7D2449-EB2D-E1EB-30D4-2C727A2F1E5C}"/>
              </a:ext>
            </a:extLst>
          </p:cNvPr>
          <p:cNvSpPr/>
          <p:nvPr/>
        </p:nvSpPr>
        <p:spPr>
          <a:xfrm>
            <a:off x="3287806" y="2911288"/>
            <a:ext cx="860613" cy="11295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土壤分析装置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CA2CEC19-BF7F-445B-2539-EBFCB17BD7B7}"/>
              </a:ext>
            </a:extLst>
          </p:cNvPr>
          <p:cNvSpPr/>
          <p:nvPr/>
        </p:nvSpPr>
        <p:spPr>
          <a:xfrm>
            <a:off x="7303022" y="3455892"/>
            <a:ext cx="260954" cy="4472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等腰三角形 1">
            <a:extLst>
              <a:ext uri="{FF2B5EF4-FFF2-40B4-BE49-F238E27FC236}">
                <a16:creationId xmlns:a16="http://schemas.microsoft.com/office/drawing/2014/main" id="{9460BEDE-14C5-D54F-0E4D-60D7C22B24F1}"/>
              </a:ext>
            </a:extLst>
          </p:cNvPr>
          <p:cNvSpPr/>
          <p:nvPr/>
        </p:nvSpPr>
        <p:spPr>
          <a:xfrm>
            <a:off x="5878609" y="1418667"/>
            <a:ext cx="694203" cy="887503"/>
          </a:xfrm>
          <a:prstGeom prst="triangle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等腰三角形 2">
            <a:extLst>
              <a:ext uri="{FF2B5EF4-FFF2-40B4-BE49-F238E27FC236}">
                <a16:creationId xmlns:a16="http://schemas.microsoft.com/office/drawing/2014/main" id="{A3B5C3C2-7AFA-5295-567F-F8887D4B4306}"/>
              </a:ext>
            </a:extLst>
          </p:cNvPr>
          <p:cNvSpPr/>
          <p:nvPr/>
        </p:nvSpPr>
        <p:spPr>
          <a:xfrm rot="10800000">
            <a:off x="5927210" y="4551828"/>
            <a:ext cx="630473" cy="81354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文本框 16">
            <a:extLst>
              <a:ext uri="{FF2B5EF4-FFF2-40B4-BE49-F238E27FC236}">
                <a16:creationId xmlns:a16="http://schemas.microsoft.com/office/drawing/2014/main" id="{46BDB91C-EC23-A5CF-9B79-6015A7EC4E33}"/>
              </a:ext>
            </a:extLst>
          </p:cNvPr>
          <p:cNvSpPr txBox="1"/>
          <p:nvPr/>
        </p:nvSpPr>
        <p:spPr>
          <a:xfrm>
            <a:off x="6442123" y="1742087"/>
            <a:ext cx="112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摄像头</a:t>
            </a:r>
          </a:p>
        </p:txBody>
      </p:sp>
      <p:sp>
        <p:nvSpPr>
          <p:cNvPr id="11" name="文本框 16">
            <a:extLst>
              <a:ext uri="{FF2B5EF4-FFF2-40B4-BE49-F238E27FC236}">
                <a16:creationId xmlns:a16="http://schemas.microsoft.com/office/drawing/2014/main" id="{4BF3A117-DE3C-A866-1F47-9308722CD2F3}"/>
              </a:ext>
            </a:extLst>
          </p:cNvPr>
          <p:cNvSpPr txBox="1"/>
          <p:nvPr/>
        </p:nvSpPr>
        <p:spPr>
          <a:xfrm>
            <a:off x="6422230" y="5204248"/>
            <a:ext cx="112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摄像头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4B070C8-C5AA-FB44-4DCD-085C43CDE6A0}"/>
              </a:ext>
            </a:extLst>
          </p:cNvPr>
          <p:cNvSpPr/>
          <p:nvPr/>
        </p:nvSpPr>
        <p:spPr>
          <a:xfrm>
            <a:off x="4656041" y="2306174"/>
            <a:ext cx="860613" cy="224565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显示屏</a:t>
            </a:r>
          </a:p>
        </p:txBody>
      </p:sp>
    </p:spTree>
    <p:extLst>
      <p:ext uri="{BB962C8B-B14F-4D97-AF65-F5344CB8AC3E}">
        <p14:creationId xmlns:p14="http://schemas.microsoft.com/office/powerpoint/2010/main" val="1553142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1F7F4D11-78A8-6A65-58B3-683B32E17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859224">
            <a:off x="5304250" y="4757598"/>
            <a:ext cx="1142573" cy="18319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1F7F4D11-78A8-6A65-58B3-683B32E17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977349">
            <a:off x="3386120" y="4739569"/>
            <a:ext cx="1142573" cy="177372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6B9D17E-F17A-01E6-F545-48907D192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453902">
            <a:off x="5511447" y="244477"/>
            <a:ext cx="1380520" cy="173819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F7F4D11-78A8-6A65-58B3-683B32E17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537741">
            <a:off x="3711644" y="166838"/>
            <a:ext cx="1316182" cy="191351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F7F4D11-78A8-6A65-58B3-683B32E17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621013">
            <a:off x="8098704" y="2252269"/>
            <a:ext cx="1142573" cy="1949104"/>
          </a:xfrm>
          <a:prstGeom prst="rect">
            <a:avLst/>
          </a:prstGeom>
        </p:spPr>
      </p:pic>
      <p:sp>
        <p:nvSpPr>
          <p:cNvPr id="7" name="流程图: 终止 6">
            <a:extLst>
              <a:ext uri="{FF2B5EF4-FFF2-40B4-BE49-F238E27FC236}">
                <a16:creationId xmlns:a16="http://schemas.microsoft.com/office/drawing/2014/main" id="{3B3CDFD9-CAA2-8848-6534-5A2DA202889A}"/>
              </a:ext>
            </a:extLst>
          </p:cNvPr>
          <p:cNvSpPr/>
          <p:nvPr/>
        </p:nvSpPr>
        <p:spPr>
          <a:xfrm>
            <a:off x="2131359" y="4306421"/>
            <a:ext cx="6057900" cy="652184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流程图: 终止 5">
            <a:extLst>
              <a:ext uri="{FF2B5EF4-FFF2-40B4-BE49-F238E27FC236}">
                <a16:creationId xmlns:a16="http://schemas.microsoft.com/office/drawing/2014/main" id="{E76604B2-8452-2E82-3E3F-09073D3090AC}"/>
              </a:ext>
            </a:extLst>
          </p:cNvPr>
          <p:cNvSpPr/>
          <p:nvPr/>
        </p:nvSpPr>
        <p:spPr>
          <a:xfrm>
            <a:off x="2043953" y="1727945"/>
            <a:ext cx="6145306" cy="766483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CDD1EA2-6243-C5D7-C368-9D63ABB09C86}"/>
              </a:ext>
            </a:extLst>
          </p:cNvPr>
          <p:cNvSpPr/>
          <p:nvPr/>
        </p:nvSpPr>
        <p:spPr>
          <a:xfrm>
            <a:off x="2524685" y="1996887"/>
            <a:ext cx="5311589" cy="263562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8A3EBBA-47F7-E34A-E844-39A0A8F680F2}"/>
              </a:ext>
            </a:extLst>
          </p:cNvPr>
          <p:cNvSpPr/>
          <p:nvPr/>
        </p:nvSpPr>
        <p:spPr>
          <a:xfrm>
            <a:off x="2675965" y="2124636"/>
            <a:ext cx="4941794" cy="232970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大型货舱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1BE4DA-EF26-2777-EBD7-3F5D2CE463BB}"/>
              </a:ext>
            </a:extLst>
          </p:cNvPr>
          <p:cNvSpPr txBox="1"/>
          <p:nvPr/>
        </p:nvSpPr>
        <p:spPr>
          <a:xfrm>
            <a:off x="7368988" y="1297641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履带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F650C86-84CB-9A6C-83C8-7A2DB2AACA23}"/>
              </a:ext>
            </a:extLst>
          </p:cNvPr>
          <p:cNvSpPr txBox="1"/>
          <p:nvPr/>
        </p:nvSpPr>
        <p:spPr>
          <a:xfrm>
            <a:off x="7299511" y="5038627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履带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6B639F0-09F2-BCC3-B204-A5EFCD9E97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9076707">
            <a:off x="1564506" y="2535650"/>
            <a:ext cx="958893" cy="1306575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966E86A4-C351-EDDF-5572-6532E8AA6133}"/>
              </a:ext>
            </a:extLst>
          </p:cNvPr>
          <p:cNvSpPr txBox="1"/>
          <p:nvPr/>
        </p:nvSpPr>
        <p:spPr>
          <a:xfrm>
            <a:off x="3008779" y="826558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机械臂</a:t>
            </a:r>
          </a:p>
        </p:txBody>
      </p:sp>
    </p:spTree>
    <p:extLst>
      <p:ext uri="{BB962C8B-B14F-4D97-AF65-F5344CB8AC3E}">
        <p14:creationId xmlns:p14="http://schemas.microsoft.com/office/powerpoint/2010/main" val="3100215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9C1020B-3635-0D47-F858-D7E017FA5E97}"/>
              </a:ext>
            </a:extLst>
          </p:cNvPr>
          <p:cNvSpPr/>
          <p:nvPr/>
        </p:nvSpPr>
        <p:spPr>
          <a:xfrm>
            <a:off x="2413747" y="2306171"/>
            <a:ext cx="5156947" cy="224565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n>
                <a:solidFill>
                  <a:schemeClr val="tx1"/>
                </a:solidFill>
              </a:ln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90A9D4E-D47B-BD4F-3DF7-7F35BE528DCB}"/>
              </a:ext>
            </a:extLst>
          </p:cNvPr>
          <p:cNvSpPr/>
          <p:nvPr/>
        </p:nvSpPr>
        <p:spPr>
          <a:xfrm>
            <a:off x="2066645" y="2306171"/>
            <a:ext cx="694203" cy="60511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9364F91-FDCC-8D4F-E9B2-317B1B56A4C9}"/>
              </a:ext>
            </a:extLst>
          </p:cNvPr>
          <p:cNvSpPr/>
          <p:nvPr/>
        </p:nvSpPr>
        <p:spPr>
          <a:xfrm>
            <a:off x="7203423" y="2306172"/>
            <a:ext cx="694203" cy="611842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A14C1B7C-3A35-3FBD-680F-016C1D312DFF}"/>
              </a:ext>
            </a:extLst>
          </p:cNvPr>
          <p:cNvSpPr/>
          <p:nvPr/>
        </p:nvSpPr>
        <p:spPr>
          <a:xfrm>
            <a:off x="2066645" y="4551828"/>
            <a:ext cx="694203" cy="6790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E6C8EF0-AF29-1BD9-9CD9-994F8B57130C}"/>
              </a:ext>
            </a:extLst>
          </p:cNvPr>
          <p:cNvSpPr/>
          <p:nvPr/>
        </p:nvSpPr>
        <p:spPr>
          <a:xfrm>
            <a:off x="7203423" y="4551828"/>
            <a:ext cx="750517" cy="67907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B229DE9-1EF9-D354-3BEB-E1CB387A4F1F}"/>
              </a:ext>
            </a:extLst>
          </p:cNvPr>
          <p:cNvCxnSpPr>
            <a:cxnSpLocks/>
          </p:cNvCxnSpPr>
          <p:nvPr/>
        </p:nvCxnSpPr>
        <p:spPr>
          <a:xfrm flipH="1" flipV="1">
            <a:off x="5439335" y="3660726"/>
            <a:ext cx="2131356" cy="3598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椭圆 10">
            <a:extLst>
              <a:ext uri="{FF2B5EF4-FFF2-40B4-BE49-F238E27FC236}">
                <a16:creationId xmlns:a16="http://schemas.microsoft.com/office/drawing/2014/main" id="{D3EEA74C-BDDA-E911-05A2-61D225236F07}"/>
              </a:ext>
            </a:extLst>
          </p:cNvPr>
          <p:cNvSpPr/>
          <p:nvPr/>
        </p:nvSpPr>
        <p:spPr>
          <a:xfrm>
            <a:off x="4430806" y="1210235"/>
            <a:ext cx="1203512" cy="10959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9EAEB193-460F-5635-CD64-8D089B03BB44}"/>
              </a:ext>
            </a:extLst>
          </p:cNvPr>
          <p:cNvSpPr/>
          <p:nvPr/>
        </p:nvSpPr>
        <p:spPr>
          <a:xfrm>
            <a:off x="4484592" y="4551829"/>
            <a:ext cx="1203512" cy="10959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E9084C-6A1F-460F-6E77-082A7DCDC4E7}"/>
              </a:ext>
            </a:extLst>
          </p:cNvPr>
          <p:cNvSpPr txBox="1"/>
          <p:nvPr/>
        </p:nvSpPr>
        <p:spPr>
          <a:xfrm>
            <a:off x="2086815" y="2424063"/>
            <a:ext cx="8606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轮子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4BCE381-E8EF-2BC5-8CA6-F5D9C2DC08E9}"/>
              </a:ext>
            </a:extLst>
          </p:cNvPr>
          <p:cNvSpPr txBox="1"/>
          <p:nvPr/>
        </p:nvSpPr>
        <p:spPr>
          <a:xfrm>
            <a:off x="5817110" y="3223935"/>
            <a:ext cx="1580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可伸缩机械臂</a:t>
            </a:r>
          </a:p>
        </p:txBody>
      </p:sp>
      <p:sp>
        <p:nvSpPr>
          <p:cNvPr id="16" name="文本框 16">
            <a:extLst>
              <a:ext uri="{FF2B5EF4-FFF2-40B4-BE49-F238E27FC236}">
                <a16:creationId xmlns:a16="http://schemas.microsoft.com/office/drawing/2014/main" id="{5427A95C-5136-889F-9628-527B65900BD3}"/>
              </a:ext>
            </a:extLst>
          </p:cNvPr>
          <p:cNvSpPr txBox="1"/>
          <p:nvPr/>
        </p:nvSpPr>
        <p:spPr>
          <a:xfrm>
            <a:off x="4484592" y="1573537"/>
            <a:ext cx="111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激光雷达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518E42B-7D5A-1C1A-F328-61456FBED3F6}"/>
              </a:ext>
            </a:extLst>
          </p:cNvPr>
          <p:cNvSpPr txBox="1"/>
          <p:nvPr/>
        </p:nvSpPr>
        <p:spPr>
          <a:xfrm>
            <a:off x="4571996" y="4915131"/>
            <a:ext cx="111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激光雷达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2E7D020-3A6D-AC81-DCC1-C119D85E3CD4}"/>
              </a:ext>
            </a:extLst>
          </p:cNvPr>
          <p:cNvSpPr/>
          <p:nvPr/>
        </p:nvSpPr>
        <p:spPr>
          <a:xfrm>
            <a:off x="3107950" y="2911288"/>
            <a:ext cx="1948139" cy="112954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工具箱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DCBF727-5B6A-E2D8-8571-B339CA8B702A}"/>
              </a:ext>
            </a:extLst>
          </p:cNvPr>
          <p:cNvSpPr/>
          <p:nvPr/>
        </p:nvSpPr>
        <p:spPr>
          <a:xfrm>
            <a:off x="7303022" y="3455892"/>
            <a:ext cx="260954" cy="44723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7D2D8A78-9F71-8BBA-13CE-413361B264A4}"/>
              </a:ext>
            </a:extLst>
          </p:cNvPr>
          <p:cNvSpPr/>
          <p:nvPr/>
        </p:nvSpPr>
        <p:spPr>
          <a:xfrm rot="5400000">
            <a:off x="7826187" y="3035674"/>
            <a:ext cx="679075" cy="119006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6">
            <a:extLst>
              <a:ext uri="{FF2B5EF4-FFF2-40B4-BE49-F238E27FC236}">
                <a16:creationId xmlns:a16="http://schemas.microsoft.com/office/drawing/2014/main" id="{C8B1BAB9-0681-A808-13E0-ED6B95A570FF}"/>
              </a:ext>
            </a:extLst>
          </p:cNvPr>
          <p:cNvSpPr txBox="1"/>
          <p:nvPr/>
        </p:nvSpPr>
        <p:spPr>
          <a:xfrm>
            <a:off x="7550524" y="3459367"/>
            <a:ext cx="112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摄像头</a:t>
            </a:r>
          </a:p>
        </p:txBody>
      </p:sp>
    </p:spTree>
    <p:extLst>
      <p:ext uri="{BB962C8B-B14F-4D97-AF65-F5344CB8AC3E}">
        <p14:creationId xmlns:p14="http://schemas.microsoft.com/office/powerpoint/2010/main" val="1605645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1BD3CBCF-95A3-A246-73A1-B0A645ACE2C6}"/>
              </a:ext>
            </a:extLst>
          </p:cNvPr>
          <p:cNvSpPr txBox="1"/>
          <p:nvPr/>
        </p:nvSpPr>
        <p:spPr>
          <a:xfrm>
            <a:off x="5515538" y="1176913"/>
            <a:ext cx="112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GPS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天线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CB8077C-0230-0076-909F-77A4A9850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304" y="1825336"/>
            <a:ext cx="3900393" cy="284603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A9273693-DDCC-82A7-48E4-9B2D03B3778B}"/>
              </a:ext>
            </a:extLst>
          </p:cNvPr>
          <p:cNvSpPr txBox="1"/>
          <p:nvPr/>
        </p:nvSpPr>
        <p:spPr>
          <a:xfrm>
            <a:off x="6449381" y="2131488"/>
            <a:ext cx="112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传感器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BA7C756-F872-6676-C923-2351B4A892A7}"/>
              </a:ext>
            </a:extLst>
          </p:cNvPr>
          <p:cNvSpPr txBox="1"/>
          <p:nvPr/>
        </p:nvSpPr>
        <p:spPr>
          <a:xfrm>
            <a:off x="4392710" y="3514461"/>
            <a:ext cx="1122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传感器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7EBB2A4-8067-A011-5ACA-A44DF149B859}"/>
              </a:ext>
            </a:extLst>
          </p:cNvPr>
          <p:cNvCxnSpPr>
            <a:cxnSpLocks/>
          </p:cNvCxnSpPr>
          <p:nvPr/>
        </p:nvCxnSpPr>
        <p:spPr>
          <a:xfrm flipV="1">
            <a:off x="5553635" y="1082488"/>
            <a:ext cx="0" cy="13312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553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79669080-7F52-1170-5D4B-2A93EB3CB271}"/>
              </a:ext>
            </a:extLst>
          </p:cNvPr>
          <p:cNvSpPr/>
          <p:nvPr/>
        </p:nvSpPr>
        <p:spPr>
          <a:xfrm>
            <a:off x="786653" y="114300"/>
            <a:ext cx="9654988" cy="6098241"/>
          </a:xfrm>
          <a:prstGeom prst="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6F42ACAD-C161-94AA-0EFA-26D325A621CB}"/>
              </a:ext>
            </a:extLst>
          </p:cNvPr>
          <p:cNvCxnSpPr>
            <a:cxnSpLocks/>
          </p:cNvCxnSpPr>
          <p:nvPr/>
        </p:nvCxnSpPr>
        <p:spPr>
          <a:xfrm>
            <a:off x="786653" y="699247"/>
            <a:ext cx="965498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ECB6FD6-1A54-D9E1-0B3C-39BA0957FFF6}"/>
              </a:ext>
            </a:extLst>
          </p:cNvPr>
          <p:cNvSpPr txBox="1"/>
          <p:nvPr/>
        </p:nvSpPr>
        <p:spPr>
          <a:xfrm>
            <a:off x="4229101" y="183794"/>
            <a:ext cx="3892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月球机器人系统架构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FC85DAD-7E90-09AB-3A49-015E3320A4BF}"/>
              </a:ext>
            </a:extLst>
          </p:cNvPr>
          <p:cNvSpPr/>
          <p:nvPr/>
        </p:nvSpPr>
        <p:spPr>
          <a:xfrm>
            <a:off x="786653" y="863280"/>
            <a:ext cx="2070847" cy="21286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5EF2D4E-29B2-7F5D-0C0C-3A6B472D60F2}"/>
              </a:ext>
            </a:extLst>
          </p:cNvPr>
          <p:cNvSpPr/>
          <p:nvPr/>
        </p:nvSpPr>
        <p:spPr>
          <a:xfrm>
            <a:off x="3351679" y="895115"/>
            <a:ext cx="2070847" cy="2096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9CB22DF-F7D2-D15B-3964-B2D57468DCC3}"/>
              </a:ext>
            </a:extLst>
          </p:cNvPr>
          <p:cNvSpPr/>
          <p:nvPr/>
        </p:nvSpPr>
        <p:spPr>
          <a:xfrm>
            <a:off x="5861236" y="895117"/>
            <a:ext cx="2070847" cy="2096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FB30A36-8D78-7C57-60B9-BEA309CEB56B}"/>
              </a:ext>
            </a:extLst>
          </p:cNvPr>
          <p:cNvSpPr/>
          <p:nvPr/>
        </p:nvSpPr>
        <p:spPr>
          <a:xfrm>
            <a:off x="8370794" y="895117"/>
            <a:ext cx="2070847" cy="20968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E4FB67F-0105-7D19-98DF-E6A39492DEAC}"/>
              </a:ext>
            </a:extLst>
          </p:cNvPr>
          <p:cNvSpPr txBox="1"/>
          <p:nvPr/>
        </p:nvSpPr>
        <p:spPr>
          <a:xfrm>
            <a:off x="3869391" y="872922"/>
            <a:ext cx="121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运动系统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F718ECA-4B2E-DB5D-4B74-915C7468A0D5}"/>
              </a:ext>
            </a:extLst>
          </p:cNvPr>
          <p:cNvSpPr txBox="1"/>
          <p:nvPr/>
        </p:nvSpPr>
        <p:spPr>
          <a:xfrm>
            <a:off x="6309192" y="903832"/>
            <a:ext cx="121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通信系统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217762F-91B5-A7C4-D1D7-9DB4112E5784}"/>
              </a:ext>
            </a:extLst>
          </p:cNvPr>
          <p:cNvSpPr txBox="1"/>
          <p:nvPr/>
        </p:nvSpPr>
        <p:spPr>
          <a:xfrm>
            <a:off x="8776865" y="893342"/>
            <a:ext cx="121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能源系统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426DE00F-DDF2-22F0-4120-10E8C28EA53E}"/>
              </a:ext>
            </a:extLst>
          </p:cNvPr>
          <p:cNvSpPr/>
          <p:nvPr/>
        </p:nvSpPr>
        <p:spPr>
          <a:xfrm>
            <a:off x="786653" y="4114332"/>
            <a:ext cx="2070847" cy="2096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25DCE36-3110-A35C-ACE9-77CF9FF823A3}"/>
              </a:ext>
            </a:extLst>
          </p:cNvPr>
          <p:cNvSpPr/>
          <p:nvPr/>
        </p:nvSpPr>
        <p:spPr>
          <a:xfrm>
            <a:off x="3351678" y="4117463"/>
            <a:ext cx="2070847" cy="2096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B45CEA4-F973-8BB4-D012-4BD1B823A172}"/>
              </a:ext>
            </a:extLst>
          </p:cNvPr>
          <p:cNvSpPr/>
          <p:nvPr/>
        </p:nvSpPr>
        <p:spPr>
          <a:xfrm>
            <a:off x="5861236" y="4114332"/>
            <a:ext cx="2070847" cy="2096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26F18501-EE57-E6ED-33FF-13B972246834}"/>
              </a:ext>
            </a:extLst>
          </p:cNvPr>
          <p:cNvSpPr/>
          <p:nvPr/>
        </p:nvSpPr>
        <p:spPr>
          <a:xfrm>
            <a:off x="8370794" y="4114332"/>
            <a:ext cx="2070847" cy="20968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D1C3685A-7B30-45DF-03E1-B64642640AA2}"/>
              </a:ext>
            </a:extLst>
          </p:cNvPr>
          <p:cNvSpPr txBox="1"/>
          <p:nvPr/>
        </p:nvSpPr>
        <p:spPr>
          <a:xfrm>
            <a:off x="1211914" y="872922"/>
            <a:ext cx="159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感知系统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69105B3-40F9-BA8A-5DA6-722A10D30869}"/>
              </a:ext>
            </a:extLst>
          </p:cNvPr>
          <p:cNvSpPr txBox="1"/>
          <p:nvPr/>
        </p:nvSpPr>
        <p:spPr>
          <a:xfrm>
            <a:off x="1153084" y="4112557"/>
            <a:ext cx="159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控制系统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2DC2BD2-130D-E394-FB12-1961D2CCD6B1}"/>
              </a:ext>
            </a:extLst>
          </p:cNvPr>
          <p:cNvSpPr txBox="1"/>
          <p:nvPr/>
        </p:nvSpPr>
        <p:spPr>
          <a:xfrm>
            <a:off x="3498336" y="4094787"/>
            <a:ext cx="1833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任务规划与执行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74B9D46-D97C-C969-4B05-601BCE06BE17}"/>
              </a:ext>
            </a:extLst>
          </p:cNvPr>
          <p:cNvSpPr txBox="1"/>
          <p:nvPr/>
        </p:nvSpPr>
        <p:spPr>
          <a:xfrm>
            <a:off x="6184530" y="4112557"/>
            <a:ext cx="159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健康检测系统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FCE79F6-49C8-10E6-11F4-BA0EF0779131}"/>
              </a:ext>
            </a:extLst>
          </p:cNvPr>
          <p:cNvSpPr txBox="1"/>
          <p:nvPr/>
        </p:nvSpPr>
        <p:spPr>
          <a:xfrm>
            <a:off x="8848164" y="4112557"/>
            <a:ext cx="1593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协作系统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A23D0B9-2F38-7587-5B00-08761C223D57}"/>
              </a:ext>
            </a:extLst>
          </p:cNvPr>
          <p:cNvSpPr txBox="1"/>
          <p:nvPr/>
        </p:nvSpPr>
        <p:spPr>
          <a:xfrm>
            <a:off x="1348067" y="1242254"/>
            <a:ext cx="139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激光雷达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63321F6E-2D81-4CCD-E46F-2847FE6532F4}"/>
              </a:ext>
            </a:extLst>
          </p:cNvPr>
          <p:cNvSpPr txBox="1"/>
          <p:nvPr/>
        </p:nvSpPr>
        <p:spPr>
          <a:xfrm>
            <a:off x="1309405" y="1571149"/>
            <a:ext cx="139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红外传感器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D9C03F6-7273-9FE9-34BB-3DEEAD0B6D0F}"/>
              </a:ext>
            </a:extLst>
          </p:cNvPr>
          <p:cNvSpPr txBox="1"/>
          <p:nvPr/>
        </p:nvSpPr>
        <p:spPr>
          <a:xfrm>
            <a:off x="1459005" y="1879814"/>
            <a:ext cx="139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摄像头</a:t>
            </a:r>
          </a:p>
        </p:txBody>
      </p:sp>
      <p:sp>
        <p:nvSpPr>
          <p:cNvPr id="41" name="文本框 37">
            <a:extLst>
              <a:ext uri="{FF2B5EF4-FFF2-40B4-BE49-F238E27FC236}">
                <a16:creationId xmlns:a16="http://schemas.microsoft.com/office/drawing/2014/main" id="{5A23D0B9-2F38-7587-5B00-08761C223D57}"/>
              </a:ext>
            </a:extLst>
          </p:cNvPr>
          <p:cNvSpPr txBox="1"/>
          <p:nvPr/>
        </p:nvSpPr>
        <p:spPr>
          <a:xfrm>
            <a:off x="1286713" y="2282003"/>
            <a:ext cx="139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温度传感器</a:t>
            </a:r>
          </a:p>
        </p:txBody>
      </p:sp>
      <p:sp>
        <p:nvSpPr>
          <p:cNvPr id="42" name="文本框 37">
            <a:extLst>
              <a:ext uri="{FF2B5EF4-FFF2-40B4-BE49-F238E27FC236}">
                <a16:creationId xmlns:a16="http://schemas.microsoft.com/office/drawing/2014/main" id="{5A23D0B9-2F38-7587-5B00-08761C223D57}"/>
              </a:ext>
            </a:extLst>
          </p:cNvPr>
          <p:cNvSpPr txBox="1"/>
          <p:nvPr/>
        </p:nvSpPr>
        <p:spPr>
          <a:xfrm>
            <a:off x="3796271" y="1284948"/>
            <a:ext cx="139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四轮驱动系统</a:t>
            </a:r>
          </a:p>
        </p:txBody>
      </p:sp>
      <p:sp>
        <p:nvSpPr>
          <p:cNvPr id="43" name="文本框 37">
            <a:extLst>
              <a:ext uri="{FF2B5EF4-FFF2-40B4-BE49-F238E27FC236}">
                <a16:creationId xmlns:a16="http://schemas.microsoft.com/office/drawing/2014/main" id="{905C6772-ACA1-E312-BB72-E90300B6E9D7}"/>
              </a:ext>
            </a:extLst>
          </p:cNvPr>
          <p:cNvSpPr txBox="1"/>
          <p:nvPr/>
        </p:nvSpPr>
        <p:spPr>
          <a:xfrm>
            <a:off x="3968563" y="2128115"/>
            <a:ext cx="139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履带系统</a:t>
            </a:r>
          </a:p>
        </p:txBody>
      </p:sp>
      <p:sp>
        <p:nvSpPr>
          <p:cNvPr id="45" name="文本框 37">
            <a:extLst>
              <a:ext uri="{FF2B5EF4-FFF2-40B4-BE49-F238E27FC236}">
                <a16:creationId xmlns:a16="http://schemas.microsoft.com/office/drawing/2014/main" id="{A459099F-DE81-7FEC-CDC5-A781A3187CBB}"/>
              </a:ext>
            </a:extLst>
          </p:cNvPr>
          <p:cNvSpPr txBox="1"/>
          <p:nvPr/>
        </p:nvSpPr>
        <p:spPr>
          <a:xfrm>
            <a:off x="3796271" y="1716886"/>
            <a:ext cx="139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多自由度关节</a:t>
            </a:r>
          </a:p>
        </p:txBody>
      </p:sp>
      <p:sp>
        <p:nvSpPr>
          <p:cNvPr id="46" name="文本框 37">
            <a:extLst>
              <a:ext uri="{FF2B5EF4-FFF2-40B4-BE49-F238E27FC236}">
                <a16:creationId xmlns:a16="http://schemas.microsoft.com/office/drawing/2014/main" id="{620CC1E2-3035-23AC-453B-E351936E8DF2}"/>
              </a:ext>
            </a:extLst>
          </p:cNvPr>
          <p:cNvSpPr txBox="1"/>
          <p:nvPr/>
        </p:nvSpPr>
        <p:spPr>
          <a:xfrm>
            <a:off x="6330202" y="1312524"/>
            <a:ext cx="139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地面中继站</a:t>
            </a:r>
          </a:p>
        </p:txBody>
      </p:sp>
      <p:sp>
        <p:nvSpPr>
          <p:cNvPr id="47" name="文本框 37">
            <a:extLst>
              <a:ext uri="{FF2B5EF4-FFF2-40B4-BE49-F238E27FC236}">
                <a16:creationId xmlns:a16="http://schemas.microsoft.com/office/drawing/2014/main" id="{E7B1008A-F558-6ABE-2C01-4A32B696DFBF}"/>
              </a:ext>
            </a:extLst>
          </p:cNvPr>
          <p:cNvSpPr txBox="1"/>
          <p:nvPr/>
        </p:nvSpPr>
        <p:spPr>
          <a:xfrm>
            <a:off x="6427694" y="1709838"/>
            <a:ext cx="139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卫星链路</a:t>
            </a:r>
          </a:p>
        </p:txBody>
      </p:sp>
      <p:sp>
        <p:nvSpPr>
          <p:cNvPr id="48" name="文本框 37">
            <a:extLst>
              <a:ext uri="{FF2B5EF4-FFF2-40B4-BE49-F238E27FC236}">
                <a16:creationId xmlns:a16="http://schemas.microsoft.com/office/drawing/2014/main" id="{48D368BB-C2B5-51FB-C0F5-B28057C145E1}"/>
              </a:ext>
            </a:extLst>
          </p:cNvPr>
          <p:cNvSpPr txBox="1"/>
          <p:nvPr/>
        </p:nvSpPr>
        <p:spPr>
          <a:xfrm>
            <a:off x="6218424" y="2133363"/>
            <a:ext cx="139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局域通信网络</a:t>
            </a:r>
          </a:p>
        </p:txBody>
      </p:sp>
      <p:sp>
        <p:nvSpPr>
          <p:cNvPr id="49" name="文本框 37">
            <a:extLst>
              <a:ext uri="{FF2B5EF4-FFF2-40B4-BE49-F238E27FC236}">
                <a16:creationId xmlns:a16="http://schemas.microsoft.com/office/drawing/2014/main" id="{6F33879A-BDEE-C787-4882-E8B6AD96E348}"/>
              </a:ext>
            </a:extLst>
          </p:cNvPr>
          <p:cNvSpPr txBox="1"/>
          <p:nvPr/>
        </p:nvSpPr>
        <p:spPr>
          <a:xfrm>
            <a:off x="8746470" y="1362239"/>
            <a:ext cx="139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太阳能电池板</a:t>
            </a:r>
          </a:p>
        </p:txBody>
      </p:sp>
      <p:sp>
        <p:nvSpPr>
          <p:cNvPr id="50" name="文本框 37">
            <a:extLst>
              <a:ext uri="{FF2B5EF4-FFF2-40B4-BE49-F238E27FC236}">
                <a16:creationId xmlns:a16="http://schemas.microsoft.com/office/drawing/2014/main" id="{814CF945-30F1-429C-B0E9-15BEFF297434}"/>
              </a:ext>
            </a:extLst>
          </p:cNvPr>
          <p:cNvSpPr txBox="1"/>
          <p:nvPr/>
        </p:nvSpPr>
        <p:spPr>
          <a:xfrm>
            <a:off x="8848164" y="1741663"/>
            <a:ext cx="139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锂电池储能</a:t>
            </a:r>
          </a:p>
        </p:txBody>
      </p:sp>
      <p:sp>
        <p:nvSpPr>
          <p:cNvPr id="51" name="文本框 37">
            <a:extLst>
              <a:ext uri="{FF2B5EF4-FFF2-40B4-BE49-F238E27FC236}">
                <a16:creationId xmlns:a16="http://schemas.microsoft.com/office/drawing/2014/main" id="{78C99797-1E47-689A-1900-4FE8B9AAAA8F}"/>
              </a:ext>
            </a:extLst>
          </p:cNvPr>
          <p:cNvSpPr txBox="1"/>
          <p:nvPr/>
        </p:nvSpPr>
        <p:spPr>
          <a:xfrm>
            <a:off x="8848164" y="2164188"/>
            <a:ext cx="139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无线充电</a:t>
            </a:r>
          </a:p>
        </p:txBody>
      </p:sp>
      <p:sp>
        <p:nvSpPr>
          <p:cNvPr id="53" name="文本框 37">
            <a:extLst>
              <a:ext uri="{FF2B5EF4-FFF2-40B4-BE49-F238E27FC236}">
                <a16:creationId xmlns:a16="http://schemas.microsoft.com/office/drawing/2014/main" id="{32E5C415-FB4C-0E1C-D384-C93D7256B6AC}"/>
              </a:ext>
            </a:extLst>
          </p:cNvPr>
          <p:cNvSpPr txBox="1"/>
          <p:nvPr/>
        </p:nvSpPr>
        <p:spPr>
          <a:xfrm>
            <a:off x="1153084" y="4523441"/>
            <a:ext cx="139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AI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决策算法</a:t>
            </a:r>
          </a:p>
        </p:txBody>
      </p:sp>
      <p:sp>
        <p:nvSpPr>
          <p:cNvPr id="54" name="文本框 37">
            <a:extLst>
              <a:ext uri="{FF2B5EF4-FFF2-40B4-BE49-F238E27FC236}">
                <a16:creationId xmlns:a16="http://schemas.microsoft.com/office/drawing/2014/main" id="{C8C2968B-E1D7-B345-9599-6739AA49076D}"/>
              </a:ext>
            </a:extLst>
          </p:cNvPr>
          <p:cNvSpPr txBox="1"/>
          <p:nvPr/>
        </p:nvSpPr>
        <p:spPr>
          <a:xfrm>
            <a:off x="1235307" y="4955682"/>
            <a:ext cx="139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机器学习</a:t>
            </a:r>
          </a:p>
        </p:txBody>
      </p:sp>
      <p:sp>
        <p:nvSpPr>
          <p:cNvPr id="55" name="文本框 37">
            <a:extLst>
              <a:ext uri="{FF2B5EF4-FFF2-40B4-BE49-F238E27FC236}">
                <a16:creationId xmlns:a16="http://schemas.microsoft.com/office/drawing/2014/main" id="{3F9F2126-91AF-FE97-A5D0-E9D02C073BE7}"/>
              </a:ext>
            </a:extLst>
          </p:cNvPr>
          <p:cNvSpPr txBox="1"/>
          <p:nvPr/>
        </p:nvSpPr>
        <p:spPr>
          <a:xfrm>
            <a:off x="1066099" y="5384014"/>
            <a:ext cx="139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远程操作接口</a:t>
            </a:r>
          </a:p>
        </p:txBody>
      </p:sp>
      <p:sp>
        <p:nvSpPr>
          <p:cNvPr id="56" name="文本框 37">
            <a:extLst>
              <a:ext uri="{FF2B5EF4-FFF2-40B4-BE49-F238E27FC236}">
                <a16:creationId xmlns:a16="http://schemas.microsoft.com/office/drawing/2014/main" id="{768B4943-3560-33FE-224B-45801AFF3613}"/>
              </a:ext>
            </a:extLst>
          </p:cNvPr>
          <p:cNvSpPr txBox="1"/>
          <p:nvPr/>
        </p:nvSpPr>
        <p:spPr>
          <a:xfrm>
            <a:off x="3841093" y="4523440"/>
            <a:ext cx="139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任务分配器</a:t>
            </a:r>
          </a:p>
        </p:txBody>
      </p:sp>
      <p:sp>
        <p:nvSpPr>
          <p:cNvPr id="57" name="文本框 37">
            <a:extLst>
              <a:ext uri="{FF2B5EF4-FFF2-40B4-BE49-F238E27FC236}">
                <a16:creationId xmlns:a16="http://schemas.microsoft.com/office/drawing/2014/main" id="{90278F23-445F-E322-A6A2-90638D749B5D}"/>
              </a:ext>
            </a:extLst>
          </p:cNvPr>
          <p:cNvSpPr txBox="1"/>
          <p:nvPr/>
        </p:nvSpPr>
        <p:spPr>
          <a:xfrm>
            <a:off x="3826806" y="4955682"/>
            <a:ext cx="139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优先级管理</a:t>
            </a:r>
          </a:p>
        </p:txBody>
      </p:sp>
      <p:sp>
        <p:nvSpPr>
          <p:cNvPr id="58" name="文本框 37">
            <a:extLst>
              <a:ext uri="{FF2B5EF4-FFF2-40B4-BE49-F238E27FC236}">
                <a16:creationId xmlns:a16="http://schemas.microsoft.com/office/drawing/2014/main" id="{32E5C415-FB4C-0E1C-D384-C93D7256B6AC}"/>
              </a:ext>
            </a:extLst>
          </p:cNvPr>
          <p:cNvSpPr txBox="1"/>
          <p:nvPr/>
        </p:nvSpPr>
        <p:spPr>
          <a:xfrm>
            <a:off x="3715589" y="5403871"/>
            <a:ext cx="139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自我修复程序</a:t>
            </a:r>
          </a:p>
        </p:txBody>
      </p:sp>
      <p:sp>
        <p:nvSpPr>
          <p:cNvPr id="59" name="文本框 37">
            <a:extLst>
              <a:ext uri="{FF2B5EF4-FFF2-40B4-BE49-F238E27FC236}">
                <a16:creationId xmlns:a16="http://schemas.microsoft.com/office/drawing/2014/main" id="{32E5C415-FB4C-0E1C-D384-C93D7256B6AC}"/>
              </a:ext>
            </a:extLst>
          </p:cNvPr>
          <p:cNvSpPr txBox="1"/>
          <p:nvPr/>
        </p:nvSpPr>
        <p:spPr>
          <a:xfrm>
            <a:off x="8717757" y="4525443"/>
            <a:ext cx="1477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多机器人间协作</a:t>
            </a:r>
          </a:p>
        </p:txBody>
      </p:sp>
      <p:sp>
        <p:nvSpPr>
          <p:cNvPr id="60" name="文本框 37">
            <a:extLst>
              <a:ext uri="{FF2B5EF4-FFF2-40B4-BE49-F238E27FC236}">
                <a16:creationId xmlns:a16="http://schemas.microsoft.com/office/drawing/2014/main" id="{E1169E48-75D7-F14E-2022-7BA4F2EBB0BB}"/>
              </a:ext>
            </a:extLst>
          </p:cNvPr>
          <p:cNvSpPr txBox="1"/>
          <p:nvPr/>
        </p:nvSpPr>
        <p:spPr>
          <a:xfrm>
            <a:off x="6427694" y="4955682"/>
            <a:ext cx="139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预防性维护</a:t>
            </a:r>
          </a:p>
        </p:txBody>
      </p:sp>
      <p:sp>
        <p:nvSpPr>
          <p:cNvPr id="61" name="文本框 37">
            <a:extLst>
              <a:ext uri="{FF2B5EF4-FFF2-40B4-BE49-F238E27FC236}">
                <a16:creationId xmlns:a16="http://schemas.microsoft.com/office/drawing/2014/main" id="{D51037E5-504E-BB6E-E783-0FEE45065F95}"/>
              </a:ext>
            </a:extLst>
          </p:cNvPr>
          <p:cNvSpPr txBox="1"/>
          <p:nvPr/>
        </p:nvSpPr>
        <p:spPr>
          <a:xfrm>
            <a:off x="6451647" y="5402024"/>
            <a:ext cx="139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数据记录</a:t>
            </a:r>
          </a:p>
        </p:txBody>
      </p:sp>
      <p:sp>
        <p:nvSpPr>
          <p:cNvPr id="62" name="文本框 37">
            <a:extLst>
              <a:ext uri="{FF2B5EF4-FFF2-40B4-BE49-F238E27FC236}">
                <a16:creationId xmlns:a16="http://schemas.microsoft.com/office/drawing/2014/main" id="{DB0865CC-2139-2A9A-4EB6-DC9B657D152E}"/>
              </a:ext>
            </a:extLst>
          </p:cNvPr>
          <p:cNvSpPr txBox="1"/>
          <p:nvPr/>
        </p:nvSpPr>
        <p:spPr>
          <a:xfrm>
            <a:off x="6482743" y="4521976"/>
            <a:ext cx="139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诊断工具</a:t>
            </a:r>
          </a:p>
        </p:txBody>
      </p:sp>
      <p:sp>
        <p:nvSpPr>
          <p:cNvPr id="63" name="文本框 37">
            <a:extLst>
              <a:ext uri="{FF2B5EF4-FFF2-40B4-BE49-F238E27FC236}">
                <a16:creationId xmlns:a16="http://schemas.microsoft.com/office/drawing/2014/main" id="{32E5C415-FB4C-0E1C-D384-C93D7256B6AC}"/>
              </a:ext>
            </a:extLst>
          </p:cNvPr>
          <p:cNvSpPr txBox="1"/>
          <p:nvPr/>
        </p:nvSpPr>
        <p:spPr>
          <a:xfrm>
            <a:off x="8847324" y="4955682"/>
            <a:ext cx="139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共享资源库</a:t>
            </a:r>
          </a:p>
        </p:txBody>
      </p:sp>
      <p:sp>
        <p:nvSpPr>
          <p:cNvPr id="64" name="文本框 37">
            <a:extLst>
              <a:ext uri="{FF2B5EF4-FFF2-40B4-BE49-F238E27FC236}">
                <a16:creationId xmlns:a16="http://schemas.microsoft.com/office/drawing/2014/main" id="{32E5C415-FB4C-0E1C-D384-C93D7256B6AC}"/>
              </a:ext>
            </a:extLst>
          </p:cNvPr>
          <p:cNvSpPr txBox="1"/>
          <p:nvPr/>
        </p:nvSpPr>
        <p:spPr>
          <a:xfrm>
            <a:off x="8945655" y="5408442"/>
            <a:ext cx="13984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自我修复</a:t>
            </a:r>
          </a:p>
        </p:txBody>
      </p: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635A177D-2C6F-B8F0-7F44-8B7951124BDF}"/>
              </a:ext>
            </a:extLst>
          </p:cNvPr>
          <p:cNvCxnSpPr>
            <a:cxnSpLocks/>
          </p:cNvCxnSpPr>
          <p:nvPr/>
        </p:nvCxnSpPr>
        <p:spPr>
          <a:xfrm>
            <a:off x="786653" y="1242254"/>
            <a:ext cx="20708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99E29518-30D3-E3A0-709D-9A827C9EFD0F}"/>
              </a:ext>
            </a:extLst>
          </p:cNvPr>
          <p:cNvCxnSpPr>
            <a:cxnSpLocks/>
          </p:cNvCxnSpPr>
          <p:nvPr/>
        </p:nvCxnSpPr>
        <p:spPr>
          <a:xfrm>
            <a:off x="3340192" y="1245137"/>
            <a:ext cx="20708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5B291512-A669-78FA-03DE-EC498A89EA21}"/>
              </a:ext>
            </a:extLst>
          </p:cNvPr>
          <p:cNvCxnSpPr>
            <a:cxnSpLocks/>
          </p:cNvCxnSpPr>
          <p:nvPr/>
        </p:nvCxnSpPr>
        <p:spPr>
          <a:xfrm>
            <a:off x="5861237" y="1242254"/>
            <a:ext cx="20708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356A9F11-4058-DD9C-DBAB-1E5EC6D5DA41}"/>
              </a:ext>
            </a:extLst>
          </p:cNvPr>
          <p:cNvCxnSpPr>
            <a:cxnSpLocks/>
          </p:cNvCxnSpPr>
          <p:nvPr/>
        </p:nvCxnSpPr>
        <p:spPr>
          <a:xfrm>
            <a:off x="8370794" y="1247490"/>
            <a:ext cx="20708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19586674-BEA3-6151-19EB-454D8DDEECC1}"/>
              </a:ext>
            </a:extLst>
          </p:cNvPr>
          <p:cNvCxnSpPr>
            <a:cxnSpLocks/>
          </p:cNvCxnSpPr>
          <p:nvPr/>
        </p:nvCxnSpPr>
        <p:spPr>
          <a:xfrm>
            <a:off x="786653" y="4460757"/>
            <a:ext cx="20708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直接连接符 71">
            <a:extLst>
              <a:ext uri="{FF2B5EF4-FFF2-40B4-BE49-F238E27FC236}">
                <a16:creationId xmlns:a16="http://schemas.microsoft.com/office/drawing/2014/main" id="{BF1F776A-C9A6-D297-911A-354F977FF657}"/>
              </a:ext>
            </a:extLst>
          </p:cNvPr>
          <p:cNvCxnSpPr>
            <a:cxnSpLocks/>
          </p:cNvCxnSpPr>
          <p:nvPr/>
        </p:nvCxnSpPr>
        <p:spPr>
          <a:xfrm>
            <a:off x="3351679" y="4460757"/>
            <a:ext cx="20708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B62648D2-3DAB-8A9A-6178-A67BAF8B12F1}"/>
              </a:ext>
            </a:extLst>
          </p:cNvPr>
          <p:cNvCxnSpPr>
            <a:cxnSpLocks/>
          </p:cNvCxnSpPr>
          <p:nvPr/>
        </p:nvCxnSpPr>
        <p:spPr>
          <a:xfrm>
            <a:off x="5861236" y="4481889"/>
            <a:ext cx="20708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36E80F9C-64CC-20D9-1730-63C1E8094FCD}"/>
              </a:ext>
            </a:extLst>
          </p:cNvPr>
          <p:cNvCxnSpPr>
            <a:cxnSpLocks/>
          </p:cNvCxnSpPr>
          <p:nvPr/>
        </p:nvCxnSpPr>
        <p:spPr>
          <a:xfrm>
            <a:off x="8370794" y="4492504"/>
            <a:ext cx="20708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919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106</Words>
  <Application>Microsoft Office PowerPoint</Application>
  <PresentationFormat>宽屏</PresentationFormat>
  <Paragraphs>56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迪 杨</dc:creator>
  <cp:lastModifiedBy>迪 杨</cp:lastModifiedBy>
  <cp:revision>3</cp:revision>
  <dcterms:created xsi:type="dcterms:W3CDTF">2024-12-23T09:13:35Z</dcterms:created>
  <dcterms:modified xsi:type="dcterms:W3CDTF">2024-12-25T12:36:30Z</dcterms:modified>
</cp:coreProperties>
</file>