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9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E1D44-E011-8E9F-56F6-1FB156364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3721F6-144D-263D-46A3-7A649482F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22ED0-2AF1-63E8-EDFD-B482923A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BA67-0F38-40A9-A228-88D2AE0EAEE6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8A862-E585-13F9-5E42-2ABC31E5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FCAC6-79D1-5B7E-DA36-CCB23EB6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6716-05FB-4F70-A4E3-EA850D420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6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7AFC4-59AC-4643-CAA3-82CA9447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48CB04-9F3B-A38C-4D6D-547F4F58C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95FC6-FA3C-4330-9676-9C65C658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BA67-0F38-40A9-A228-88D2AE0EAEE6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6C585-CC0A-0CBC-1388-063FBABF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56EBB-445F-CA81-CE7F-EBD1DB4B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6716-05FB-4F70-A4E3-EA850D420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06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457066-5782-8D4E-D60D-020DDDC64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F8DA1C-3FB6-A6E1-8686-A72F11668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B52F0-2526-3B31-70B2-2B2BE854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BA67-0F38-40A9-A228-88D2AE0EAEE6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CAD46-4436-BE59-6446-1E78FEA3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BC83B-9DC2-9201-CF45-0B11D8AB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6716-05FB-4F70-A4E3-EA850D420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6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2BBDA-525C-BEE3-32AB-CC8548DB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9C20C-3976-2B6F-8B96-9719CCC75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B235B-F831-C281-9C76-10C92802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BA67-0F38-40A9-A228-88D2AE0EAEE6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1B26E-AB12-273E-D19E-9742B3D9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5B71C-AAE2-B119-C977-B41D4F54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6716-05FB-4F70-A4E3-EA850D420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32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AC1F3-F96D-D27D-63CE-293F8574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796B1-7B76-4005-3C31-A3778A8ED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FD17B-C480-2F49-4085-AB346D8A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BA67-0F38-40A9-A228-88D2AE0EAEE6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3A7A7-9D23-A9F7-AA6F-DE9975B1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B2687-D5CF-6F17-6848-A88B3A8E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6716-05FB-4F70-A4E3-EA850D420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43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E7D73-2428-E129-2809-E53FC719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39ABD-0517-A70B-23BD-922D03930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0C435D-E1EA-0302-C2AF-5D4608947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230DF1-9D44-BEF1-B8C3-83ABD831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BA67-0F38-40A9-A228-88D2AE0EAEE6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40AAC-357C-AE69-A982-48AB2BAC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D47D37-BDAD-F4A7-B43C-3DEFABB7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6716-05FB-4F70-A4E3-EA850D420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67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EA1AB-C616-70EC-E7E7-19BB0A75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04AE19-5703-895B-36DA-EC4519B5A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D3C43A-45C3-2F44-E88B-C83D2BF9C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E5EB50-2FCB-5ACA-E5C5-5BE27A06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B4C2A8-3CAA-6498-7DB3-1957DD82F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743855-2E39-E0C1-1E61-669C7555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BA67-0F38-40A9-A228-88D2AE0EAEE6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4A391A-E73C-6EFF-1A12-A541FE84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D98CDF-C48E-387A-F30F-47ACAE54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6716-05FB-4F70-A4E3-EA850D420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E0D9E-A075-3F3E-0C0D-AD51EE3A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4F3EB8-3871-0B25-ECF8-848A0BEC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BA67-0F38-40A9-A228-88D2AE0EAEE6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08EA35-78AC-6A11-7804-7F271DB8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B6C98C-DDBD-C039-4CB4-1B4266CF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6716-05FB-4F70-A4E3-EA850D420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17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9E32FA-D5FA-0CBC-A5D0-D5467FA9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BA67-0F38-40A9-A228-88D2AE0EAEE6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EC0522-0025-50F6-98B5-B47B7B94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200C55-C0DB-FA02-E779-F59F8568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6716-05FB-4F70-A4E3-EA850D420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0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05090-3E34-42DD-C0A2-41EED97E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BCC2B-26FA-FF78-7A45-C82AAC112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870D64-5876-503F-844E-D6F919C0F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D16660-EBA3-B54B-9E9E-83781911C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BA67-0F38-40A9-A228-88D2AE0EAEE6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09258-5F05-9830-6121-7D1AE417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E12AE-2ADB-43C0-4AC5-911E40EC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6716-05FB-4F70-A4E3-EA850D420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A9DF3-8F2C-A276-1DCE-C4356427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2CD9DF-DE9C-8284-BCC5-1EFE94DBE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2FE244-D3DF-914A-E310-FCF00A77B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B4146-448D-94CD-F5FF-9CB689BA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BA67-0F38-40A9-A228-88D2AE0EAEE6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B0C2B7-011B-04A5-843C-A4E13106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FD2E40-B676-6676-8A46-9466E57A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6716-05FB-4F70-A4E3-EA850D420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4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85071B-5324-D16E-0951-759280BF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7F98E6-8C2C-5F46-750A-E5D80B3C1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B19BB-A852-7704-17E4-DA75E49F0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7BA67-0F38-40A9-A228-88D2AE0EAEE6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58F15-6C7C-FDD5-D14F-A3C998812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FAADE-6EC0-0BE5-9BFF-13E8648AF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66716-05FB-4F70-A4E3-EA850D420F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2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9D9FE79-01AB-A16A-1904-EEAB862D34C3}"/>
              </a:ext>
            </a:extLst>
          </p:cNvPr>
          <p:cNvSpPr txBox="1"/>
          <p:nvPr/>
        </p:nvSpPr>
        <p:spPr>
          <a:xfrm>
            <a:off x="3957977" y="568057"/>
            <a:ext cx="239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3030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Simple MDIExample   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1ECF53-87C3-902D-112D-C42ADA1EAD1E}"/>
              </a:ext>
            </a:extLst>
          </p:cNvPr>
          <p:cNvSpPr txBox="1"/>
          <p:nvPr/>
        </p:nvSpPr>
        <p:spPr>
          <a:xfrm>
            <a:off x="2574302" y="1230543"/>
            <a:ext cx="158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File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4700EA-AB70-8F5B-B02E-935B302A61FC}"/>
              </a:ext>
            </a:extLst>
          </p:cNvPr>
          <p:cNvSpPr txBox="1"/>
          <p:nvPr/>
        </p:nvSpPr>
        <p:spPr>
          <a:xfrm>
            <a:off x="4655712" y="1217052"/>
            <a:ext cx="158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Edit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841DA09-AD52-C761-1A18-738D71C612F9}"/>
              </a:ext>
            </a:extLst>
          </p:cNvPr>
          <p:cNvSpPr txBox="1"/>
          <p:nvPr/>
        </p:nvSpPr>
        <p:spPr>
          <a:xfrm>
            <a:off x="6165666" y="1230543"/>
            <a:ext cx="209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Font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478EA9-428B-40B1-6D6E-2242386DB624}"/>
              </a:ext>
            </a:extLst>
          </p:cNvPr>
          <p:cNvSpPr txBox="1"/>
          <p:nvPr/>
        </p:nvSpPr>
        <p:spPr>
          <a:xfrm>
            <a:off x="2485928" y="1538029"/>
            <a:ext cx="138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openfile()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3D1350F-0344-4E5F-1F00-0EACF282D3BE}"/>
              </a:ext>
            </a:extLst>
          </p:cNvPr>
          <p:cNvSpPr txBox="1"/>
          <p:nvPr/>
        </p:nvSpPr>
        <p:spPr>
          <a:xfrm>
            <a:off x="2470176" y="1768588"/>
            <a:ext cx="337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3030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askopenfilename()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E10774-D85C-304F-6B8A-0AC1DED03DF5}"/>
              </a:ext>
            </a:extLst>
          </p:cNvPr>
          <p:cNvSpPr txBox="1"/>
          <p:nvPr/>
        </p:nvSpPr>
        <p:spPr>
          <a:xfrm>
            <a:off x="2470176" y="2246408"/>
            <a:ext cx="158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othersave()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B6D9AD-B195-0705-CA81-2D2B8D3342A8}"/>
              </a:ext>
            </a:extLst>
          </p:cNvPr>
          <p:cNvSpPr txBox="1"/>
          <p:nvPr/>
        </p:nvSpPr>
        <p:spPr>
          <a:xfrm>
            <a:off x="2477526" y="2030181"/>
            <a:ext cx="130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read()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B5FD19-12A3-7022-A921-9F1C389421F3}"/>
              </a:ext>
            </a:extLst>
          </p:cNvPr>
          <p:cNvSpPr txBox="1"/>
          <p:nvPr/>
        </p:nvSpPr>
        <p:spPr>
          <a:xfrm>
            <a:off x="2470176" y="248522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write()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CADB03-A70B-73E1-7995-7833DC119FC3}"/>
              </a:ext>
            </a:extLst>
          </p:cNvPr>
          <p:cNvSpPr txBox="1"/>
          <p:nvPr/>
        </p:nvSpPr>
        <p:spPr>
          <a:xfrm>
            <a:off x="4519723" y="1549470"/>
            <a:ext cx="79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copy()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97658E-4730-0293-CEA0-510D9DD2AFDE}"/>
              </a:ext>
            </a:extLst>
          </p:cNvPr>
          <p:cNvSpPr txBox="1"/>
          <p:nvPr/>
        </p:nvSpPr>
        <p:spPr>
          <a:xfrm>
            <a:off x="4515369" y="1776278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cut()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57DD51-7E46-B445-A8F3-84FBBA63EE2E}"/>
              </a:ext>
            </a:extLst>
          </p:cNvPr>
          <p:cNvSpPr txBox="1"/>
          <p:nvPr/>
        </p:nvSpPr>
        <p:spPr>
          <a:xfrm>
            <a:off x="4503784" y="1960944"/>
            <a:ext cx="1470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paste()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callback()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recovery()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delete()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77445C-5B47-067C-00A3-E54C31CD8AD3}"/>
              </a:ext>
            </a:extLst>
          </p:cNvPr>
          <p:cNvSpPr txBox="1"/>
          <p:nvPr/>
        </p:nvSpPr>
        <p:spPr>
          <a:xfrm>
            <a:off x="6149614" y="1530292"/>
            <a:ext cx="18995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weight()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italic()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underline()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deleteline()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left()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center()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right()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changefont()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sizechange()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choosecolor()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choosefontstyle()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sytlechange()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15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51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迪 杨</dc:creator>
  <cp:lastModifiedBy>迪 杨</cp:lastModifiedBy>
  <cp:revision>2</cp:revision>
  <dcterms:created xsi:type="dcterms:W3CDTF">2023-12-26T02:30:36Z</dcterms:created>
  <dcterms:modified xsi:type="dcterms:W3CDTF">2023-12-26T04:21:41Z</dcterms:modified>
</cp:coreProperties>
</file>