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2AD0-5904-4CD3-940A-A4B157AB8953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3C92A-F117-4B2C-9789-F4181FE9C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6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3C92A-F117-4B2C-9789-F4181FE9C7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2A9C0-BBF8-DF22-7F2A-4AB468CB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376C94-4415-1F57-5D68-269A9DF59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53CCF-1928-24F4-F32B-14138E4B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5F901-BCFC-8D17-C2ED-9A899B15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DAA1C-D58F-0D92-FE4F-E8143576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7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04577-CFE0-9639-D8E8-C66B1B4F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33663-324A-1D16-743C-CAEF1F5EB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18831-A8D0-F8BF-7567-26B553CD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93D01-7AD1-C68B-B947-51D5735E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8DC92-BBD6-A864-7766-F7BE6DF9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325303-7D99-4069-A19F-07585AF32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EEE1A-A869-A7C1-D9CC-EE5EBDCF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5ACB9-71FE-7221-BBFB-40502C4E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A16DA-30AF-1A58-2150-5E8D6028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4C0FE-3630-36C6-E642-E2F134EC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2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0D952-3E51-014F-65B6-473AD7E3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F61B8-41E5-69A6-D479-14C6BA77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AB6A8-23B9-70C3-A3FB-DCC142F1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2DCF5-78EC-5444-A342-F3E69328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8DA85-849A-9983-D01D-991CB849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2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9FC5-2E9A-7338-68C3-11F70DE2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59C75-99F1-FB59-E21A-19B8D702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5E94-8D47-C92D-E9C7-F6F73ED0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CEEC2-E10B-5B0B-0A91-3803ECA5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CE0D7-068F-E9E6-E96D-941D386A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137A8-40FB-DD87-236E-AE66FA45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475FC-4BB3-F0BB-91CC-BC4A7C0D3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7A84C-C376-B2CB-7ED5-18191D57F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BAF5D-667F-CEE0-EBEF-9E0A50D9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5AC70-D54B-B1F5-BAB7-D0BDB57B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40F24-6CAE-9552-FF49-B38D9E52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9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3D68-BC17-F3F4-C64A-B2202616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8507B-8247-E5A2-E566-136712BF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06ECE-9454-4100-DCBE-92293D19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8DCF8F-8910-7B4E-5663-E73F9FF1A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0C365-2695-8EA9-2EE3-1AAAB8348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B572C6-9FBF-9C7B-3311-BC06048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26122-077D-9E53-6F3B-DEF42B8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069525-C9DF-9197-0B73-24528569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9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59D8B-AF89-754B-105D-867955AE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76E06A-BC3C-8170-AFA3-F12E9A63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C803-EF5B-466B-05ED-80488F10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68B69-9CB2-814A-2AA9-E225F26E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6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6C07C9-712B-FF0A-4FF5-21A7672A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524A42-C438-E94F-1D30-209D5BB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3835D-A00F-4891-235C-92C06C6D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4DCE4-B7AE-794C-66B4-DE90353A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FD309-DCF1-0F98-CD2A-C98E13D8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132D47-6649-4AC3-779C-09DE345A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3812B-FE35-5C2C-B7C1-A6FA0556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B698A-E308-0D0A-EF11-DAC20FE2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229F0-CF0D-D352-3EFB-931065AF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8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1A93-F797-ED4A-75EC-29D181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F71221-E116-4BFD-E4C8-78338BEED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E577F-A590-C724-79AC-BC6AD70F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815BA-F5E6-37F6-D30B-A8F2A87A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4FCAD-F208-DE32-7AB0-044E38FC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50651-CEFD-25BC-3A52-F066DCE1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1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41C268-BF1E-DAED-AD06-16D2A821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69344-3C1A-6E07-5E63-CE24F744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EAAF0-3833-9482-FDEE-BE55831A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8A06-38AE-4A1F-8E03-5DBDB7E5D7A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A3035-7521-81DA-4922-FB8689B37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E2AFE-6EDA-5419-651F-C501B1815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71A0-4EEC-4BF8-9E6D-54BAB50D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准备 7">
            <a:extLst>
              <a:ext uri="{FF2B5EF4-FFF2-40B4-BE49-F238E27FC236}">
                <a16:creationId xmlns:a16="http://schemas.microsoft.com/office/drawing/2014/main" id="{3BD05A11-01E9-97A0-2BBC-37EFEE738143}"/>
              </a:ext>
            </a:extLst>
          </p:cNvPr>
          <p:cNvSpPr/>
          <p:nvPr/>
        </p:nvSpPr>
        <p:spPr>
          <a:xfrm>
            <a:off x="4670191" y="546184"/>
            <a:ext cx="1380805" cy="368215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E6A47FB-914F-396F-EC4B-862C64752823}"/>
              </a:ext>
            </a:extLst>
          </p:cNvPr>
          <p:cNvCxnSpPr>
            <a:cxnSpLocks/>
          </p:cNvCxnSpPr>
          <p:nvPr/>
        </p:nvCxnSpPr>
        <p:spPr>
          <a:xfrm>
            <a:off x="5357526" y="914400"/>
            <a:ext cx="0" cy="270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B7F09C5-9455-B520-2753-CF0D4870D84F}"/>
              </a:ext>
            </a:extLst>
          </p:cNvPr>
          <p:cNvSpPr/>
          <p:nvPr/>
        </p:nvSpPr>
        <p:spPr>
          <a:xfrm>
            <a:off x="4534160" y="1184424"/>
            <a:ext cx="1646732" cy="312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设置图片矩阵大小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默认为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EB8E6C-2F8F-C89E-B048-9BABF5432138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5357526" y="1497410"/>
            <a:ext cx="0" cy="282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EFCAADD-3AD8-F640-AAC4-57826CF49976}"/>
              </a:ext>
            </a:extLst>
          </p:cNvPr>
          <p:cNvSpPr/>
          <p:nvPr/>
        </p:nvSpPr>
        <p:spPr>
          <a:xfrm>
            <a:off x="4534160" y="1779707"/>
            <a:ext cx="1646731" cy="392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生成图片框矩阵并初始化其位置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90B76D1-868B-B29E-7CCF-DB0F1A95812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357526" y="2172470"/>
            <a:ext cx="0" cy="208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FEB7DF3-0F48-670D-6862-8B33679E7881}"/>
              </a:ext>
            </a:extLst>
          </p:cNvPr>
          <p:cNvSpPr/>
          <p:nvPr/>
        </p:nvSpPr>
        <p:spPr>
          <a:xfrm>
            <a:off x="4503980" y="2390326"/>
            <a:ext cx="1707079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随机加载图片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C697A45-81D2-CFD6-7935-F5C75028C78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357520" y="2666484"/>
            <a:ext cx="2" cy="26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99DDEAF-4581-9ECD-D357-8EC33EA330C8}"/>
              </a:ext>
            </a:extLst>
          </p:cNvPr>
          <p:cNvSpPr/>
          <p:nvPr/>
        </p:nvSpPr>
        <p:spPr>
          <a:xfrm>
            <a:off x="4503983" y="2924233"/>
            <a:ext cx="1707076" cy="27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图片尺寸自动调整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A451E9A-0985-9AA9-DD6F-176A6F34BA3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357520" y="3200392"/>
            <a:ext cx="1" cy="1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4385224-B884-A2F1-2AC8-7BC15E456283}"/>
              </a:ext>
            </a:extLst>
          </p:cNvPr>
          <p:cNvSpPr/>
          <p:nvPr/>
        </p:nvSpPr>
        <p:spPr>
          <a:xfrm>
            <a:off x="4503983" y="3381439"/>
            <a:ext cx="1707074" cy="319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图片重排加载到图片框矩阵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5C1475-94B4-CE9D-AF37-2E08C7DF2DA6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357520" y="3700560"/>
            <a:ext cx="0" cy="159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86FCCBB-2BF1-8763-DD91-7218BADE6531}"/>
              </a:ext>
            </a:extLst>
          </p:cNvPr>
          <p:cNvSpPr/>
          <p:nvPr/>
        </p:nvSpPr>
        <p:spPr>
          <a:xfrm>
            <a:off x="4503983" y="3860112"/>
            <a:ext cx="1707073" cy="276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点击非空白图片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FFA67D7-8D53-2FF7-E7E8-94E45851A31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5357519" y="4136270"/>
            <a:ext cx="1" cy="257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07A8EA6-8CE4-DC7C-6A21-01F95F2B4368}"/>
              </a:ext>
            </a:extLst>
          </p:cNvPr>
          <p:cNvSpPr/>
          <p:nvPr/>
        </p:nvSpPr>
        <p:spPr>
          <a:xfrm>
            <a:off x="4503983" y="4412418"/>
            <a:ext cx="1707073" cy="23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实现与空白图片的交换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C6A08C9-0206-EDCB-B5E1-F49E8A05D91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5357519" y="4644091"/>
            <a:ext cx="1" cy="25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决策 67">
            <a:extLst>
              <a:ext uri="{FF2B5EF4-FFF2-40B4-BE49-F238E27FC236}">
                <a16:creationId xmlns:a16="http://schemas.microsoft.com/office/drawing/2014/main" id="{56DDEC91-F984-9723-D481-385E065D71C7}"/>
              </a:ext>
            </a:extLst>
          </p:cNvPr>
          <p:cNvSpPr/>
          <p:nvPr/>
        </p:nvSpPr>
        <p:spPr>
          <a:xfrm>
            <a:off x="4534160" y="4920240"/>
            <a:ext cx="1646731" cy="4925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拼图是否成功？</a:t>
            </a: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8417AE1-F261-1413-4545-9491CAA04829}"/>
              </a:ext>
            </a:extLst>
          </p:cNvPr>
          <p:cNvCxnSpPr>
            <a:stCxn id="68" idx="3"/>
            <a:endCxn id="44" idx="3"/>
          </p:cNvCxnSpPr>
          <p:nvPr/>
        </p:nvCxnSpPr>
        <p:spPr>
          <a:xfrm flipV="1">
            <a:off x="6180891" y="3998191"/>
            <a:ext cx="30165" cy="1168308"/>
          </a:xfrm>
          <a:prstGeom prst="bentConnector3">
            <a:avLst>
              <a:gd name="adj1" fmla="val 857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A78B27B-7FCB-3D75-AF6A-6F6C812E9399}"/>
              </a:ext>
            </a:extLst>
          </p:cNvPr>
          <p:cNvSpPr txBox="1"/>
          <p:nvPr/>
        </p:nvSpPr>
        <p:spPr>
          <a:xfrm>
            <a:off x="6351705" y="4479946"/>
            <a:ext cx="92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9F55CAB-C117-1373-151C-32D7B0598C39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5357526" y="5412758"/>
            <a:ext cx="0" cy="260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9EF30BC2-F237-463E-3E3A-1316F7D62584}"/>
              </a:ext>
            </a:extLst>
          </p:cNvPr>
          <p:cNvSpPr txBox="1"/>
          <p:nvPr/>
        </p:nvSpPr>
        <p:spPr>
          <a:xfrm>
            <a:off x="5233763" y="5416584"/>
            <a:ext cx="338554" cy="253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77" name="流程图: 决策 76">
            <a:extLst>
              <a:ext uri="{FF2B5EF4-FFF2-40B4-BE49-F238E27FC236}">
                <a16:creationId xmlns:a16="http://schemas.microsoft.com/office/drawing/2014/main" id="{5F9344BE-9F55-A3F9-FAB6-A61EBA1D7A54}"/>
              </a:ext>
            </a:extLst>
          </p:cNvPr>
          <p:cNvSpPr/>
          <p:nvPr/>
        </p:nvSpPr>
        <p:spPr>
          <a:xfrm>
            <a:off x="4463821" y="5683182"/>
            <a:ext cx="1787395" cy="43647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继续拼图？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D815AF6-164C-9E4F-70CB-F6320E243C9B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5357517" y="6119661"/>
            <a:ext cx="2" cy="176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终止 79">
            <a:extLst>
              <a:ext uri="{FF2B5EF4-FFF2-40B4-BE49-F238E27FC236}">
                <a16:creationId xmlns:a16="http://schemas.microsoft.com/office/drawing/2014/main" id="{12608FDA-A7ED-CF0C-DDD9-8FEA467FC282}"/>
              </a:ext>
            </a:extLst>
          </p:cNvPr>
          <p:cNvSpPr/>
          <p:nvPr/>
        </p:nvSpPr>
        <p:spPr>
          <a:xfrm>
            <a:off x="4463821" y="6311816"/>
            <a:ext cx="1787395" cy="43647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3FAA04E-9541-996F-4A4F-BDFC33A1A291}"/>
              </a:ext>
            </a:extLst>
          </p:cNvPr>
          <p:cNvSpPr txBox="1"/>
          <p:nvPr/>
        </p:nvSpPr>
        <p:spPr>
          <a:xfrm>
            <a:off x="5288995" y="6104317"/>
            <a:ext cx="338554" cy="176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0270F2FF-06A9-F492-2E22-3C0007B7B637}"/>
              </a:ext>
            </a:extLst>
          </p:cNvPr>
          <p:cNvCxnSpPr>
            <a:stCxn id="77" idx="1"/>
          </p:cNvCxnSpPr>
          <p:nvPr/>
        </p:nvCxnSpPr>
        <p:spPr>
          <a:xfrm rot="10800000">
            <a:off x="3633053" y="4239064"/>
            <a:ext cx="830769" cy="16623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1FB511E0-00E9-FF2F-E9C0-865E2E7A39F4}"/>
              </a:ext>
            </a:extLst>
          </p:cNvPr>
          <p:cNvSpPr/>
          <p:nvPr/>
        </p:nvSpPr>
        <p:spPr>
          <a:xfrm>
            <a:off x="2935742" y="3828670"/>
            <a:ext cx="1372371" cy="39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随机选择图片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17C0BD5-DEA1-EF6D-3320-1A94FB87AF18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621928" y="3381437"/>
            <a:ext cx="0" cy="447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28E02A35-8846-8683-3466-C1085AA4436F}"/>
              </a:ext>
            </a:extLst>
          </p:cNvPr>
          <p:cNvSpPr/>
          <p:nvPr/>
        </p:nvSpPr>
        <p:spPr>
          <a:xfrm>
            <a:off x="2935742" y="3013224"/>
            <a:ext cx="1372371" cy="368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设置阶数</a:t>
            </a: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4407862B-0F81-D950-8D61-7A613DAB974E}"/>
              </a:ext>
            </a:extLst>
          </p:cNvPr>
          <p:cNvCxnSpPr>
            <a:stCxn id="93" idx="0"/>
            <a:endCxn id="20" idx="1"/>
          </p:cNvCxnSpPr>
          <p:nvPr/>
        </p:nvCxnSpPr>
        <p:spPr>
          <a:xfrm rot="5400000" flipH="1" flipV="1">
            <a:off x="3559477" y="2038541"/>
            <a:ext cx="1037135" cy="9122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C778C8F-F553-E3F3-E742-7E682372F0BD}"/>
              </a:ext>
            </a:extLst>
          </p:cNvPr>
          <p:cNvSpPr txBox="1"/>
          <p:nvPr/>
        </p:nvSpPr>
        <p:spPr>
          <a:xfrm>
            <a:off x="3834547" y="5738006"/>
            <a:ext cx="338554" cy="151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8A111CB-41DC-00D9-5879-29E4F477EA4A}"/>
              </a:ext>
            </a:extLst>
          </p:cNvPr>
          <p:cNvCxnSpPr>
            <a:cxnSpLocks/>
          </p:cNvCxnSpPr>
          <p:nvPr/>
        </p:nvCxnSpPr>
        <p:spPr>
          <a:xfrm flipV="1">
            <a:off x="6195973" y="3062312"/>
            <a:ext cx="692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决策 100">
            <a:extLst>
              <a:ext uri="{FF2B5EF4-FFF2-40B4-BE49-F238E27FC236}">
                <a16:creationId xmlns:a16="http://schemas.microsoft.com/office/drawing/2014/main" id="{6B18F0D6-5A1F-3D3B-BC8D-AA7D60F8DCEE}"/>
              </a:ext>
            </a:extLst>
          </p:cNvPr>
          <p:cNvSpPr/>
          <p:nvPr/>
        </p:nvSpPr>
        <p:spPr>
          <a:xfrm>
            <a:off x="6888943" y="2856729"/>
            <a:ext cx="1607870" cy="4111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选择挑战模式？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FDB248B-987B-42E0-2BAB-BE80497CCB07}"/>
              </a:ext>
            </a:extLst>
          </p:cNvPr>
          <p:cNvCxnSpPr>
            <a:stCxn id="101" idx="3"/>
          </p:cNvCxnSpPr>
          <p:nvPr/>
        </p:nvCxnSpPr>
        <p:spPr>
          <a:xfrm>
            <a:off x="8496813" y="3062312"/>
            <a:ext cx="392763" cy="9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061E8D1-67A8-339A-3E4F-CC9A49954409}"/>
              </a:ext>
            </a:extLst>
          </p:cNvPr>
          <p:cNvSpPr/>
          <p:nvPr/>
        </p:nvSpPr>
        <p:spPr>
          <a:xfrm>
            <a:off x="8889576" y="2897776"/>
            <a:ext cx="1147606" cy="347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输入挑战秒数</a:t>
            </a: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55431526-9616-393A-D1B9-6005DFD01123}"/>
              </a:ext>
            </a:extLst>
          </p:cNvPr>
          <p:cNvCxnSpPr>
            <a:stCxn id="104" idx="2"/>
            <a:endCxn id="39" idx="3"/>
          </p:cNvCxnSpPr>
          <p:nvPr/>
        </p:nvCxnSpPr>
        <p:spPr>
          <a:xfrm rot="5400000">
            <a:off x="7689345" y="1766965"/>
            <a:ext cx="295747" cy="32523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E4BBA404-CA74-022E-2A92-A3D07ACEEBE9}"/>
              </a:ext>
            </a:extLst>
          </p:cNvPr>
          <p:cNvCxnSpPr>
            <a:stCxn id="101" idx="2"/>
            <a:endCxn id="39" idx="3"/>
          </p:cNvCxnSpPr>
          <p:nvPr/>
        </p:nvCxnSpPr>
        <p:spPr>
          <a:xfrm rot="5400000">
            <a:off x="6815415" y="2663537"/>
            <a:ext cx="273106" cy="1481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569609-73B7-380E-AAF3-9B8F8096B7CD}"/>
              </a:ext>
            </a:extLst>
          </p:cNvPr>
          <p:cNvSpPr txBox="1"/>
          <p:nvPr/>
        </p:nvSpPr>
        <p:spPr>
          <a:xfrm>
            <a:off x="8492956" y="2881105"/>
            <a:ext cx="32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A434660-A8D6-5126-4A29-4A3CEBB942E3}"/>
              </a:ext>
            </a:extLst>
          </p:cNvPr>
          <p:cNvSpPr txBox="1"/>
          <p:nvPr/>
        </p:nvSpPr>
        <p:spPr>
          <a:xfrm>
            <a:off x="7364295" y="3327357"/>
            <a:ext cx="196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244A345-A5B8-1C1F-D9CD-B260F830BF3A}"/>
              </a:ext>
            </a:extLst>
          </p:cNvPr>
          <p:cNvCxnSpPr>
            <a:stCxn id="20" idx="3"/>
          </p:cNvCxnSpPr>
          <p:nvPr/>
        </p:nvCxnSpPr>
        <p:spPr>
          <a:xfrm>
            <a:off x="6180891" y="1976089"/>
            <a:ext cx="465386" cy="3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决策 114">
            <a:extLst>
              <a:ext uri="{FF2B5EF4-FFF2-40B4-BE49-F238E27FC236}">
                <a16:creationId xmlns:a16="http://schemas.microsoft.com/office/drawing/2014/main" id="{9DC3E3CE-AA80-1AC1-3944-B47C299150E2}"/>
              </a:ext>
            </a:extLst>
          </p:cNvPr>
          <p:cNvSpPr/>
          <p:nvPr/>
        </p:nvSpPr>
        <p:spPr>
          <a:xfrm>
            <a:off x="6645776" y="1742376"/>
            <a:ext cx="1270340" cy="48587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试玩新图？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4207403-5D96-2F52-5446-4D76847FFCDC}"/>
              </a:ext>
            </a:extLst>
          </p:cNvPr>
          <p:cNvCxnSpPr>
            <a:stCxn id="115" idx="3"/>
          </p:cNvCxnSpPr>
          <p:nvPr/>
        </p:nvCxnSpPr>
        <p:spPr>
          <a:xfrm flipV="1">
            <a:off x="7916116" y="1976088"/>
            <a:ext cx="491454" cy="9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94407123-228E-DE34-8B94-80C1CFDEAE00}"/>
              </a:ext>
            </a:extLst>
          </p:cNvPr>
          <p:cNvSpPr/>
          <p:nvPr/>
        </p:nvSpPr>
        <p:spPr>
          <a:xfrm>
            <a:off x="8381001" y="1742375"/>
            <a:ext cx="1321455" cy="46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从本地文件夹选择图片</a:t>
            </a: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D79FADAC-E2FB-EB30-BC7F-282C1BA6B3FF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7466850" y="953526"/>
            <a:ext cx="319089" cy="28306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22C0C04-8696-5A76-B7D3-E53EB4BBC572}"/>
              </a:ext>
            </a:extLst>
          </p:cNvPr>
          <p:cNvSpPr txBox="1"/>
          <p:nvPr/>
        </p:nvSpPr>
        <p:spPr>
          <a:xfrm>
            <a:off x="7942184" y="1752083"/>
            <a:ext cx="34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637C8345-D0CF-F0F1-A39D-4A31DB17F995}"/>
              </a:ext>
            </a:extLst>
          </p:cNvPr>
          <p:cNvCxnSpPr>
            <a:stCxn id="115" idx="2"/>
            <a:endCxn id="24" idx="3"/>
          </p:cNvCxnSpPr>
          <p:nvPr/>
        </p:nvCxnSpPr>
        <p:spPr>
          <a:xfrm rot="5400000">
            <a:off x="6595924" y="1843383"/>
            <a:ext cx="300158" cy="10698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F420FDA-E0FE-43D1-53C5-D8A8041F71F5}"/>
              </a:ext>
            </a:extLst>
          </p:cNvPr>
          <p:cNvSpPr txBox="1"/>
          <p:nvPr/>
        </p:nvSpPr>
        <p:spPr>
          <a:xfrm>
            <a:off x="7049766" y="2256368"/>
            <a:ext cx="338554" cy="2240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31029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83</Words>
  <Application>Microsoft Office PowerPoint</Application>
  <PresentationFormat>宽屏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迪 杨</dc:creator>
  <cp:lastModifiedBy>迪 杨</cp:lastModifiedBy>
  <cp:revision>6</cp:revision>
  <dcterms:created xsi:type="dcterms:W3CDTF">2023-11-14T01:36:14Z</dcterms:created>
  <dcterms:modified xsi:type="dcterms:W3CDTF">2023-11-14T03:20:19Z</dcterms:modified>
</cp:coreProperties>
</file>