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8C1A7-9DF9-2769-2C3B-C30C4E807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51F336-C374-706D-4047-0EC2FA1E8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BE63C-054F-0A4B-046B-41FCBBF6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C06-622A-45BA-B96B-F892ED29CC8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060F8-0B02-6DB7-DE06-C2C50B48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3AD62-0668-144E-246B-405040DC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D1BB-90C3-4B8C-A756-18A20EA71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8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CCF76-E6A5-3BCD-6813-8EF78C95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88F81-261C-9FB6-3DEB-54EFCE585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46352-77D5-A7A1-9BF3-AD4B5AE5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C06-622A-45BA-B96B-F892ED29CC8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C67FB-FA5A-4490-F6E6-38891EA8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6119E-D517-C78D-1CD7-1080764F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D1BB-90C3-4B8C-A756-18A20EA71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2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CEEBA5-75D0-7FF2-6778-3D2A34925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DEF3D1-A60D-A218-1621-0E284DE3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8BEBF-8206-291D-1EAC-61DD01DA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C06-622A-45BA-B96B-F892ED29CC8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47873-6B70-A4A7-8150-A9A5D031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38EA3-4D0C-306D-8E20-0C6D69E9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D1BB-90C3-4B8C-A756-18A20EA71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7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8B21C-FF17-3189-5911-0D95EFE9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17A3D-AE64-6184-D4D2-C9487C71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28C24-359B-611A-8F8D-F18D9A93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C06-622A-45BA-B96B-F892ED29CC8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A9892-9258-9143-034B-1AD8481F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F38A1-79A4-C314-8889-7ED956DD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D1BB-90C3-4B8C-A756-18A20EA71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33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840E6-1940-09BB-5931-9E3B996D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EED53-99D5-348A-F524-E8B3DEE81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46DA1-6A0D-1F8E-CDD9-415B8BB1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C06-622A-45BA-B96B-F892ED29CC8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0D08A-BCDE-0BD4-936D-3AA31F68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1CBB4-5E26-C2F8-8E82-7774283C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D1BB-90C3-4B8C-A756-18A20EA71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21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14C8-D9AC-EEF0-8FE3-47EDFCA6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53BD4-889D-CB48-D0E7-40114323D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71A56B-588E-23EE-884B-506B66C67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7FE3A-FFA7-5AFB-A435-A4DD0926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C06-622A-45BA-B96B-F892ED29CC8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E70140-6E5F-AD53-13A9-59D4AC1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2A6A2-BC19-D215-8203-6AB1AD61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D1BB-90C3-4B8C-A756-18A20EA71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52801-3235-0822-58E9-CE62F303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CD1DE8-F9A3-178F-C3FD-780817580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433B17-2A37-2A37-F0C7-E93B2C095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997B80-BDF2-AA41-35C1-D1DD56179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45B15C-7031-3D3C-FB01-27A40200B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7B9970-27EB-5D0C-6385-928201B8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C06-622A-45BA-B96B-F892ED29CC8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F5CE39-C4B3-40E8-3902-F0ACB847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5F1F44-8451-D321-F944-015BDAC3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D1BB-90C3-4B8C-A756-18A20EA71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8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D5522-0194-E366-71F7-AE93C504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E77A8E-668D-3EBE-BB3D-DE7A0EF4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C06-622A-45BA-B96B-F892ED29CC8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95F0BD-2ECD-26A4-44AC-4D85FA95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AD5776-2759-DD18-397C-76590C22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D1BB-90C3-4B8C-A756-18A20EA71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5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B62BAA-C972-232B-6AEE-672F9B51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C06-622A-45BA-B96B-F892ED29CC8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2A203E-98E0-C200-59F7-3BC8EE5E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C249A-43B3-CEE7-992D-D76EA720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D1BB-90C3-4B8C-A756-18A20EA71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7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0BA59-10A9-DCF0-6A5C-BE530097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0ACEA-50E8-86BD-BBF7-3F30C3C7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B1E18-EC22-7E95-4424-4C85A9181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335DB-AB04-100C-379B-C3F07420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C06-622A-45BA-B96B-F892ED29CC8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7C53F-FE89-9C15-2186-CE72496B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EA494-BF85-0A48-1866-FED33FC3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D1BB-90C3-4B8C-A756-18A20EA71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3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6AC59-1956-60B3-BE52-B3798544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27B93B-6168-D5C7-414F-C6DE67E2F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982C0-BC41-A726-6634-49006DB12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DF880-4F28-2895-BDD1-E2402858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2CC06-622A-45BA-B96B-F892ED29CC8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5C922-39D8-6CDE-4CB8-5F3374FD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62A75-C28A-3E2D-508E-31F7A7D6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D1BB-90C3-4B8C-A756-18A20EA71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5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68B836-AF37-2B67-712F-BA4CAE04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714B5-90E1-5199-DC2C-96589E31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53C6C-AFC9-DCFD-BC23-DCB084873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CC06-622A-45BA-B96B-F892ED29CC8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67613-D07F-7CDE-4873-37B1FB321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B3132-6C46-46C1-48DC-B150E6CC8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D1BB-90C3-4B8C-A756-18A20EA71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8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准备 4">
            <a:extLst>
              <a:ext uri="{FF2B5EF4-FFF2-40B4-BE49-F238E27FC236}">
                <a16:creationId xmlns:a16="http://schemas.microsoft.com/office/drawing/2014/main" id="{56030798-51F1-A4AE-0089-56B3B0BCAF14}"/>
              </a:ext>
            </a:extLst>
          </p:cNvPr>
          <p:cNvSpPr/>
          <p:nvPr/>
        </p:nvSpPr>
        <p:spPr>
          <a:xfrm>
            <a:off x="4462530" y="122351"/>
            <a:ext cx="1841671" cy="405684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FC02B7A-AA4D-3121-3F62-6999DBC7C20D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5335073" y="528035"/>
            <a:ext cx="48293" cy="19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032A1F45-705D-0077-90DF-A69AD0EADDA3}"/>
              </a:ext>
            </a:extLst>
          </p:cNvPr>
          <p:cNvSpPr/>
          <p:nvPr/>
        </p:nvSpPr>
        <p:spPr>
          <a:xfrm>
            <a:off x="4526924" y="721217"/>
            <a:ext cx="1616297" cy="4958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输入连续表达式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42F587-2417-D5D2-163B-3F490B24B7B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335073" y="1217054"/>
            <a:ext cx="0" cy="21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A63F0AAD-F749-CFA1-8BAF-7063388D5F33}"/>
              </a:ext>
            </a:extLst>
          </p:cNvPr>
          <p:cNvSpPr/>
          <p:nvPr/>
        </p:nvSpPr>
        <p:spPr>
          <a:xfrm>
            <a:off x="4526923" y="1429555"/>
            <a:ext cx="1661363" cy="44432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按下“＝”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428381C-3FC9-CB02-B83C-86ABA9906A0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357605" y="1873876"/>
            <a:ext cx="0" cy="3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决策 24">
            <a:extLst>
              <a:ext uri="{FF2B5EF4-FFF2-40B4-BE49-F238E27FC236}">
                <a16:creationId xmlns:a16="http://schemas.microsoft.com/office/drawing/2014/main" id="{C26330D3-225A-225D-02DA-91260703AE93}"/>
              </a:ext>
            </a:extLst>
          </p:cNvPr>
          <p:cNvSpPr/>
          <p:nvPr/>
        </p:nvSpPr>
        <p:spPr>
          <a:xfrm>
            <a:off x="4411008" y="2189408"/>
            <a:ext cx="1893193" cy="72121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除数是否为</a:t>
            </a:r>
            <a:r>
              <a:rPr lang="en-US" altLang="zh-CN" dirty="0"/>
              <a:t>0</a:t>
            </a:r>
            <a:r>
              <a:rPr lang="zh-CN" altLang="en-US" dirty="0"/>
              <a:t>？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E9A63FF-281A-6540-9597-C87CD33435AC}"/>
              </a:ext>
            </a:extLst>
          </p:cNvPr>
          <p:cNvCxnSpPr>
            <a:stCxn id="25" idx="2"/>
          </p:cNvCxnSpPr>
          <p:nvPr/>
        </p:nvCxnSpPr>
        <p:spPr>
          <a:xfrm flipH="1">
            <a:off x="5357604" y="2910625"/>
            <a:ext cx="1" cy="360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432363D-E882-63DB-B4CA-D3E4260168AC}"/>
              </a:ext>
            </a:extLst>
          </p:cNvPr>
          <p:cNvCxnSpPr>
            <a:stCxn id="25" idx="3"/>
          </p:cNvCxnSpPr>
          <p:nvPr/>
        </p:nvCxnSpPr>
        <p:spPr>
          <a:xfrm flipV="1">
            <a:off x="6304201" y="2550016"/>
            <a:ext cx="4636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26C77284-71D3-A9B7-D918-2F8C1F001D4B}"/>
              </a:ext>
            </a:extLst>
          </p:cNvPr>
          <p:cNvSpPr/>
          <p:nvPr/>
        </p:nvSpPr>
        <p:spPr>
          <a:xfrm>
            <a:off x="4121241" y="3226157"/>
            <a:ext cx="2472742" cy="6568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运用</a:t>
            </a:r>
            <a:r>
              <a:rPr lang="en-US" altLang="zh-CN" dirty="0"/>
              <a:t>eval()</a:t>
            </a:r>
            <a:r>
              <a:rPr lang="zh-CN" altLang="en-US" dirty="0"/>
              <a:t>内置函数进行运算得出结果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1EC130A-F93D-F34D-41AE-8CE323F7D0BB}"/>
              </a:ext>
            </a:extLst>
          </p:cNvPr>
          <p:cNvCxnSpPr>
            <a:stCxn id="30" idx="2"/>
          </p:cNvCxnSpPr>
          <p:nvPr/>
        </p:nvCxnSpPr>
        <p:spPr>
          <a:xfrm flipH="1">
            <a:off x="5357604" y="3882979"/>
            <a:ext cx="8" cy="42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流程图: 终止 32">
            <a:extLst>
              <a:ext uri="{FF2B5EF4-FFF2-40B4-BE49-F238E27FC236}">
                <a16:creationId xmlns:a16="http://schemas.microsoft.com/office/drawing/2014/main" id="{7B13F5E3-4448-914E-36E4-17343F4C8F3E}"/>
              </a:ext>
            </a:extLst>
          </p:cNvPr>
          <p:cNvSpPr/>
          <p:nvPr/>
        </p:nvSpPr>
        <p:spPr>
          <a:xfrm>
            <a:off x="4295115" y="4340180"/>
            <a:ext cx="2240909" cy="57954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14A8C7A1-D691-1CA6-4476-9D6C632688E6}"/>
              </a:ext>
            </a:extLst>
          </p:cNvPr>
          <p:cNvSpPr/>
          <p:nvPr/>
        </p:nvSpPr>
        <p:spPr>
          <a:xfrm>
            <a:off x="6767848" y="2189408"/>
            <a:ext cx="1427400" cy="72121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输入错误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5805B53-E1C1-69F5-100F-933185AFF8DF}"/>
              </a:ext>
            </a:extLst>
          </p:cNvPr>
          <p:cNvCxnSpPr>
            <a:cxnSpLocks/>
            <a:stCxn id="34" idx="2"/>
            <a:endCxn id="33" idx="3"/>
          </p:cNvCxnSpPr>
          <p:nvPr/>
        </p:nvCxnSpPr>
        <p:spPr>
          <a:xfrm rot="5400000">
            <a:off x="6149121" y="3297527"/>
            <a:ext cx="1719331" cy="945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24B3177-4192-44B5-512A-6FDCF62323D8}"/>
              </a:ext>
            </a:extLst>
          </p:cNvPr>
          <p:cNvSpPr txBox="1"/>
          <p:nvPr/>
        </p:nvSpPr>
        <p:spPr>
          <a:xfrm>
            <a:off x="5262986" y="2910623"/>
            <a:ext cx="461665" cy="2447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200711-1143-4F80-F565-AC8CA40EB989}"/>
              </a:ext>
            </a:extLst>
          </p:cNvPr>
          <p:cNvSpPr txBox="1"/>
          <p:nvPr/>
        </p:nvSpPr>
        <p:spPr>
          <a:xfrm>
            <a:off x="6304201" y="2490917"/>
            <a:ext cx="3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427284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54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>
            <a:extLst>
              <a:ext uri="{FF2B5EF4-FFF2-40B4-BE49-F238E27FC236}">
                <a16:creationId xmlns:a16="http://schemas.microsoft.com/office/drawing/2014/main" id="{E8FC553B-BA69-AA54-C110-972C70E18A7F}"/>
              </a:ext>
            </a:extLst>
          </p:cNvPr>
          <p:cNvSpPr/>
          <p:nvPr/>
        </p:nvSpPr>
        <p:spPr>
          <a:xfrm>
            <a:off x="4797380" y="257577"/>
            <a:ext cx="1867437" cy="611747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250101F-0B6B-A24A-4107-29FA80B11EF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31099" y="869324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8CBAC29-03B1-53EC-34C3-0202B786E294}"/>
              </a:ext>
            </a:extLst>
          </p:cNvPr>
          <p:cNvSpPr/>
          <p:nvPr/>
        </p:nvSpPr>
        <p:spPr>
          <a:xfrm>
            <a:off x="4720107" y="1336184"/>
            <a:ext cx="1996220" cy="66970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输入贷款年限、金额、年利率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9E2021D-01BF-84F4-8048-11B53813AB1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718217" y="2005886"/>
            <a:ext cx="0" cy="4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AFF5D951-A303-6407-9359-6731910B1F60}"/>
              </a:ext>
            </a:extLst>
          </p:cNvPr>
          <p:cNvSpPr/>
          <p:nvPr/>
        </p:nvSpPr>
        <p:spPr>
          <a:xfrm>
            <a:off x="4600977" y="2436525"/>
            <a:ext cx="2260241" cy="84195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选择等额本息</a:t>
            </a:r>
            <a:r>
              <a:rPr lang="en-US" altLang="zh-CN" dirty="0"/>
              <a:t>/</a:t>
            </a:r>
            <a:r>
              <a:rPr lang="zh-CN" altLang="en-US" dirty="0"/>
              <a:t>等额本金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1251DCE-E47D-C812-4382-D12B090EA353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5731098" y="3278480"/>
            <a:ext cx="0" cy="49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2CE2B68F-372A-7EF3-8575-BB63739744E7}"/>
              </a:ext>
            </a:extLst>
          </p:cNvPr>
          <p:cNvSpPr/>
          <p:nvPr/>
        </p:nvSpPr>
        <p:spPr>
          <a:xfrm>
            <a:off x="4649272" y="3773510"/>
            <a:ext cx="2163651" cy="7598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进行</a:t>
            </a:r>
            <a:r>
              <a:rPr lang="en-US" altLang="zh-CN" dirty="0"/>
              <a:t>run1()</a:t>
            </a:r>
            <a:r>
              <a:rPr lang="zh-CN" altLang="en-US" dirty="0"/>
              <a:t>函数</a:t>
            </a:r>
            <a:endParaRPr lang="en-US" altLang="zh-CN" dirty="0"/>
          </a:p>
          <a:p>
            <a:pPr algn="ctr"/>
            <a:r>
              <a:rPr lang="zh-CN" altLang="en-US" dirty="0"/>
              <a:t>显示结果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3E200A1-7342-D61B-BB67-E6E4B6D0761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861218" y="2856698"/>
            <a:ext cx="856448" cy="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0F6E4A0E-784A-F836-CD4C-2DDE972C2B09}"/>
              </a:ext>
            </a:extLst>
          </p:cNvPr>
          <p:cNvSpPr/>
          <p:nvPr/>
        </p:nvSpPr>
        <p:spPr>
          <a:xfrm>
            <a:off x="7592096" y="2427668"/>
            <a:ext cx="1545465" cy="84195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进行</a:t>
            </a:r>
            <a:r>
              <a:rPr lang="en-US" altLang="zh-CN" dirty="0"/>
              <a:t>run2()</a:t>
            </a:r>
            <a:r>
              <a:rPr lang="zh-CN" altLang="en-US" dirty="0"/>
              <a:t>函数，显示结果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50650D-F4A3-DADB-0127-459A4FDF2B6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731098" y="4533364"/>
            <a:ext cx="0" cy="40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流程图: 终止 23">
            <a:extLst>
              <a:ext uri="{FF2B5EF4-FFF2-40B4-BE49-F238E27FC236}">
                <a16:creationId xmlns:a16="http://schemas.microsoft.com/office/drawing/2014/main" id="{C9F0195C-1DCA-CC40-406D-35261A3109D6}"/>
              </a:ext>
            </a:extLst>
          </p:cNvPr>
          <p:cNvSpPr/>
          <p:nvPr/>
        </p:nvSpPr>
        <p:spPr>
          <a:xfrm>
            <a:off x="4720106" y="4939854"/>
            <a:ext cx="2009103" cy="52078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AA432327-F252-B261-DF23-1F88AB6EA530}"/>
              </a:ext>
            </a:extLst>
          </p:cNvPr>
          <p:cNvCxnSpPr>
            <a:cxnSpLocks/>
            <a:stCxn id="19" idx="2"/>
            <a:endCxn id="24" idx="3"/>
          </p:cNvCxnSpPr>
          <p:nvPr/>
        </p:nvCxnSpPr>
        <p:spPr>
          <a:xfrm rot="5400000">
            <a:off x="6581707" y="3417125"/>
            <a:ext cx="1930625" cy="1635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0752C1E-E542-ACD2-2E21-BA4A0C7A77D1}"/>
              </a:ext>
            </a:extLst>
          </p:cNvPr>
          <p:cNvSpPr txBox="1"/>
          <p:nvPr/>
        </p:nvSpPr>
        <p:spPr>
          <a:xfrm>
            <a:off x="5711781" y="3338178"/>
            <a:ext cx="128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等额本息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A45186-E9D4-9D65-C8F9-86A41D583CBC}"/>
              </a:ext>
            </a:extLst>
          </p:cNvPr>
          <p:cNvSpPr txBox="1"/>
          <p:nvPr/>
        </p:nvSpPr>
        <p:spPr>
          <a:xfrm>
            <a:off x="6635839" y="2468110"/>
            <a:ext cx="11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等额本金</a:t>
            </a:r>
          </a:p>
        </p:txBody>
      </p:sp>
    </p:spTree>
    <p:extLst>
      <p:ext uri="{BB962C8B-B14F-4D97-AF65-F5344CB8AC3E}">
        <p14:creationId xmlns:p14="http://schemas.microsoft.com/office/powerpoint/2010/main" val="217672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准备 2">
            <a:extLst>
              <a:ext uri="{FF2B5EF4-FFF2-40B4-BE49-F238E27FC236}">
                <a16:creationId xmlns:a16="http://schemas.microsoft.com/office/drawing/2014/main" id="{42946741-0A20-FAB7-A40F-F9B53E21687D}"/>
              </a:ext>
            </a:extLst>
          </p:cNvPr>
          <p:cNvSpPr/>
          <p:nvPr/>
        </p:nvSpPr>
        <p:spPr>
          <a:xfrm>
            <a:off x="4717961" y="122351"/>
            <a:ext cx="1296473" cy="405684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45F6925-963C-3945-8647-F2D790DB383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366198" y="528035"/>
            <a:ext cx="0" cy="35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3523FCA6-2008-D858-71D0-A32BA7E0D9E6}"/>
              </a:ext>
            </a:extLst>
          </p:cNvPr>
          <p:cNvSpPr/>
          <p:nvPr/>
        </p:nvSpPr>
        <p:spPr>
          <a:xfrm>
            <a:off x="4610637" y="882203"/>
            <a:ext cx="1616297" cy="4958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输入人民币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91B783-A88C-D3E4-9F38-620C4FB07AC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418786" y="1378040"/>
            <a:ext cx="0" cy="35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B934C493-1FAA-79F9-2F91-38BD4777413D}"/>
              </a:ext>
            </a:extLst>
          </p:cNvPr>
          <p:cNvSpPr/>
          <p:nvPr/>
        </p:nvSpPr>
        <p:spPr>
          <a:xfrm>
            <a:off x="4610637" y="1732208"/>
            <a:ext cx="1616297" cy="4958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</a:t>
            </a:r>
            <a:r>
              <a:rPr lang="en-US" altLang="zh-CN" dirty="0"/>
              <a:t>eval()</a:t>
            </a:r>
            <a:r>
              <a:rPr lang="zh-CN" altLang="en-US" dirty="0"/>
              <a:t>函数将</a:t>
            </a:r>
            <a:r>
              <a:rPr lang="en-US" altLang="zh-CN" dirty="0"/>
              <a:t>str</a:t>
            </a:r>
            <a:r>
              <a:rPr lang="zh-CN" altLang="en-US" dirty="0"/>
              <a:t>变为</a:t>
            </a:r>
            <a:r>
              <a:rPr lang="en-US" altLang="zh-CN" dirty="0"/>
              <a:t>int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B731EE-C23A-767A-17A8-EEBBED85EA43}"/>
              </a:ext>
            </a:extLst>
          </p:cNvPr>
          <p:cNvCxnSpPr>
            <a:stCxn id="11" idx="2"/>
          </p:cNvCxnSpPr>
          <p:nvPr/>
        </p:nvCxnSpPr>
        <p:spPr>
          <a:xfrm flipH="1">
            <a:off x="5418785" y="2228045"/>
            <a:ext cx="1" cy="328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1CF180CC-7A30-6BBE-5D50-B3B31F97196A}"/>
              </a:ext>
            </a:extLst>
          </p:cNvPr>
          <p:cNvSpPr/>
          <p:nvPr/>
        </p:nvSpPr>
        <p:spPr>
          <a:xfrm>
            <a:off x="4340583" y="2582213"/>
            <a:ext cx="2156404" cy="72765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选择目标汇率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A2AAD87-5C09-CA8C-11FA-94BFDAB41ABA}"/>
              </a:ext>
            </a:extLst>
          </p:cNvPr>
          <p:cNvCxnSpPr>
            <a:stCxn id="14" idx="2"/>
          </p:cNvCxnSpPr>
          <p:nvPr/>
        </p:nvCxnSpPr>
        <p:spPr>
          <a:xfrm>
            <a:off x="5418785" y="3309870"/>
            <a:ext cx="0" cy="41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19E58EB3-CD58-592E-CC7F-96A855C5650D}"/>
              </a:ext>
            </a:extLst>
          </p:cNvPr>
          <p:cNvSpPr/>
          <p:nvPr/>
        </p:nvSpPr>
        <p:spPr>
          <a:xfrm>
            <a:off x="4610637" y="3725215"/>
            <a:ext cx="1616297" cy="4958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  <a:r>
              <a:rPr lang="en-US" altLang="zh-CN" dirty="0"/>
              <a:t>run1()</a:t>
            </a:r>
            <a:r>
              <a:rPr lang="zh-CN" altLang="en-US" dirty="0"/>
              <a:t>函数</a:t>
            </a:r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8479C016-5FDB-512B-5B3F-432F5EA72043}"/>
              </a:ext>
            </a:extLst>
          </p:cNvPr>
          <p:cNvSpPr/>
          <p:nvPr/>
        </p:nvSpPr>
        <p:spPr>
          <a:xfrm>
            <a:off x="7042598" y="2698122"/>
            <a:ext cx="1616297" cy="4958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  <a:r>
              <a:rPr lang="en-US" altLang="zh-CN" dirty="0"/>
              <a:t>run2()</a:t>
            </a:r>
            <a:r>
              <a:rPr lang="zh-CN" altLang="en-US" dirty="0"/>
              <a:t>函数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8AA2FD-A324-6F29-CEF1-B2C8E09F4595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6496987" y="2946041"/>
            <a:ext cx="5456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E122C89-B7A0-74A6-5513-C6146F3B9428}"/>
              </a:ext>
            </a:extLst>
          </p:cNvPr>
          <p:cNvCxnSpPr>
            <a:stCxn id="17" idx="2"/>
          </p:cNvCxnSpPr>
          <p:nvPr/>
        </p:nvCxnSpPr>
        <p:spPr>
          <a:xfrm flipH="1">
            <a:off x="5418785" y="4221052"/>
            <a:ext cx="1" cy="35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ADD94ADF-A9AF-2D28-6D9F-09A8FB313266}"/>
              </a:ext>
            </a:extLst>
          </p:cNvPr>
          <p:cNvSpPr/>
          <p:nvPr/>
        </p:nvSpPr>
        <p:spPr>
          <a:xfrm>
            <a:off x="1959733" y="2698121"/>
            <a:ext cx="1616297" cy="4958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  <a:r>
              <a:rPr lang="en-US" altLang="zh-CN" dirty="0"/>
              <a:t>run3()</a:t>
            </a:r>
            <a:r>
              <a:rPr lang="zh-CN" altLang="en-US" dirty="0"/>
              <a:t>函数</a:t>
            </a:r>
          </a:p>
        </p:txBody>
      </p:sp>
      <p:sp>
        <p:nvSpPr>
          <p:cNvPr id="24" name="流程图: 终止 23">
            <a:extLst>
              <a:ext uri="{FF2B5EF4-FFF2-40B4-BE49-F238E27FC236}">
                <a16:creationId xmlns:a16="http://schemas.microsoft.com/office/drawing/2014/main" id="{732CF6A4-13FC-07ED-B351-07532CBDF98F}"/>
              </a:ext>
            </a:extLst>
          </p:cNvPr>
          <p:cNvSpPr/>
          <p:nvPr/>
        </p:nvSpPr>
        <p:spPr>
          <a:xfrm>
            <a:off x="4468972" y="4578439"/>
            <a:ext cx="1841676" cy="57954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DADCAA-5282-3A7E-5EEB-07B4B8A85F0E}"/>
              </a:ext>
            </a:extLst>
          </p:cNvPr>
          <p:cNvSpPr txBox="1"/>
          <p:nvPr/>
        </p:nvSpPr>
        <p:spPr>
          <a:xfrm>
            <a:off x="5366197" y="33140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美元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18547B-6DB3-B8A0-BB78-FA5AD6D22728}"/>
              </a:ext>
            </a:extLst>
          </p:cNvPr>
          <p:cNvSpPr txBox="1"/>
          <p:nvPr/>
        </p:nvSpPr>
        <p:spPr>
          <a:xfrm>
            <a:off x="6362164" y="26420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欧元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C440C3-210F-6022-61D6-5CCF362C9249}"/>
              </a:ext>
            </a:extLst>
          </p:cNvPr>
          <p:cNvCxnSpPr>
            <a:stCxn id="14" idx="1"/>
            <a:endCxn id="23" idx="3"/>
          </p:cNvCxnSpPr>
          <p:nvPr/>
        </p:nvCxnSpPr>
        <p:spPr>
          <a:xfrm flipH="1" flipV="1">
            <a:off x="3576030" y="2946040"/>
            <a:ext cx="76455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449F9E2-069D-405B-1D00-D233C16E5271}"/>
              </a:ext>
            </a:extLst>
          </p:cNvPr>
          <p:cNvSpPr txBox="1"/>
          <p:nvPr/>
        </p:nvSpPr>
        <p:spPr>
          <a:xfrm>
            <a:off x="3576030" y="2565436"/>
            <a:ext cx="125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韩元 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416BA3B-6C0B-1B5F-0AE8-72A2418AA243}"/>
              </a:ext>
            </a:extLst>
          </p:cNvPr>
          <p:cNvCxnSpPr>
            <a:stCxn id="23" idx="2"/>
            <a:endCxn id="24" idx="1"/>
          </p:cNvCxnSpPr>
          <p:nvPr/>
        </p:nvCxnSpPr>
        <p:spPr>
          <a:xfrm rot="16200000" flipH="1">
            <a:off x="2781299" y="3180541"/>
            <a:ext cx="1674256" cy="17010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774E5EA-C4BF-CECF-6E56-BC28E2AA5187}"/>
              </a:ext>
            </a:extLst>
          </p:cNvPr>
          <p:cNvCxnSpPr>
            <a:stCxn id="18" idx="2"/>
            <a:endCxn id="24" idx="3"/>
          </p:cNvCxnSpPr>
          <p:nvPr/>
        </p:nvCxnSpPr>
        <p:spPr>
          <a:xfrm rot="5400000">
            <a:off x="6243571" y="3261037"/>
            <a:ext cx="1674255" cy="15400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0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87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迪 杨</dc:creator>
  <cp:lastModifiedBy>迪 杨</cp:lastModifiedBy>
  <cp:revision>9</cp:revision>
  <dcterms:created xsi:type="dcterms:W3CDTF">2023-12-12T02:47:37Z</dcterms:created>
  <dcterms:modified xsi:type="dcterms:W3CDTF">2023-12-20T04:55:26Z</dcterms:modified>
</cp:coreProperties>
</file>