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4175-0A4C-E754-8B09-95564A6A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E0FC6-B76C-5F15-6BB0-48D3A580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B8B74-98A4-AE61-9FF8-E2264AF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2E9C6-97DD-6175-5E82-40E274F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A93B-8E3B-01F3-7F51-2844365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9B5F-1E73-C793-EA28-3765F18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751D-E1EF-6774-9072-99908EB9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CB-82A7-A949-48DB-36DE802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4FCC-62AF-63AD-381C-FBF30231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AA84-50AC-D422-A67D-B2E4D93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A3CC9-F9CB-0EBC-1F28-37B91CFA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A419A-6B09-E115-EA06-89FC9DDD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5AB1-5A22-31AC-94A2-9B205E0E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C8E4F-416A-2954-7D1D-E7BDA837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90A90-71BA-8135-B973-2FBD1F8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7590-8AD1-C698-17FF-8D9C231A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0A66-4D5A-7F15-BB6F-CE904373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E4E4-1F3E-9D3B-55C9-47A5D36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AF5-9114-58AC-39A3-7E39E7E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BD22-16CF-8364-B57E-FC21BA9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8054-2582-D0C3-788A-BD0B112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A70F-8319-D1A8-081F-0D67B3E7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2B89-7213-A911-C937-CDDD30C2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C9DF-A8E5-136E-5528-F1F71B5E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F3CA-6895-A49E-908D-9E760D3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49BF-34EA-554F-2A12-257E77C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95ACE-DCB7-A6E2-6855-21FF030D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6114D-76C8-F873-EF83-F498683C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56848-A240-AD0E-30A7-51A51EB2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12040-89CD-26D3-E3E5-497A9B2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0285-22FD-15CC-A794-2420F84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EB01-AD90-68AF-46D1-01F6644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60EED-0015-D1C1-89F7-AF1D89D7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01390-9323-4290-934B-4AC9F2FC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31B7B-0AFA-6F13-7BE5-768A77DF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75CF7-B2DD-655D-184D-F1E3CF3B5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2FDF2-D42D-E69B-778C-3814897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FC93-33E6-B9D1-EBC5-E414300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ADD38-CDA3-E287-9697-163FD8E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0E92-DE48-136B-048B-91DC792B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FA52E-447A-D875-CAF3-39D3F46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575E1-9AC5-9A3A-95F9-B208BCD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158B1-D7EC-205E-ECB5-1F42ED7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7E964-E29B-FA57-83B9-00D4F33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303D8-C81E-B676-187F-505FE58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D5828-8C02-CBD8-5792-C103EF8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1D27-948F-804D-E856-1774E9D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2D21-EF53-F536-96F8-7B54D3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214D0-2B46-652E-F6FE-3A30E54C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C497D-5D36-1812-C596-2CD453F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BAB97-D825-F179-EDC5-DA42AB7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CC054-5733-6017-0A8B-FD7C6D0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4F1-C5C0-FD9C-F5DB-033DE8DA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0AA77-7733-0ABE-647A-7B8F6530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8575D-5B99-15C7-3117-CE713661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06D06-398D-28E5-FB0C-BCD6E43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B40C-32A4-B689-1B98-FDA90B9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48CDB-31ED-5BFE-333F-88DC97C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63CEE-3E4A-08D6-085E-13A3D8FC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3E331-9699-7D05-59C7-84F89D86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17772-7B6D-9CF2-85F3-68A83E7C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0DA2-E98C-46C7-8CBA-4D919B2F764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6F17D-DCA7-FB0C-5448-D646E6BE9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A466A-6EF7-2DA7-8725-44127B14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83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1E0740-871D-9B0E-4EF1-3547FCC94B8E}"/>
              </a:ext>
            </a:extLst>
          </p:cNvPr>
          <p:cNvSpPr/>
          <p:nvPr/>
        </p:nvSpPr>
        <p:spPr>
          <a:xfrm>
            <a:off x="3999506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C078D-A730-EF82-56E3-9DFA8ADDF9B5}"/>
              </a:ext>
            </a:extLst>
          </p:cNvPr>
          <p:cNvSpPr/>
          <p:nvPr/>
        </p:nvSpPr>
        <p:spPr>
          <a:xfrm>
            <a:off x="3741088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On-chip memory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403E5-853A-AE40-6963-F282130F79A6}"/>
              </a:ext>
            </a:extLst>
          </p:cNvPr>
          <p:cNvSpPr/>
          <p:nvPr/>
        </p:nvSpPr>
        <p:spPr>
          <a:xfrm>
            <a:off x="3741088" y="3263546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FA1A5E-DDE2-EAB1-C74A-6E38557A72F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4750904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4E5971-F34A-2475-C6AC-50EC6B60BEF6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4750904" y="2840372"/>
            <a:ext cx="0" cy="4231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9C05FE-CC9D-3EA8-8F5A-5539AFD93511}"/>
              </a:ext>
            </a:extLst>
          </p:cNvPr>
          <p:cNvSpPr txBox="1"/>
          <p:nvPr/>
        </p:nvSpPr>
        <p:spPr>
          <a:xfrm>
            <a:off x="3876691" y="3895139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8C7973D-6066-BA2A-B522-2B097D18FA62}"/>
              </a:ext>
            </a:extLst>
          </p:cNvPr>
          <p:cNvSpPr txBox="1"/>
          <p:nvPr/>
        </p:nvSpPr>
        <p:spPr>
          <a:xfrm>
            <a:off x="4762831" y="1863674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 B/cycle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FD6880-10B3-FD15-FCA7-576AD2DF530E}"/>
              </a:ext>
            </a:extLst>
          </p:cNvPr>
          <p:cNvSpPr txBox="1"/>
          <p:nvPr/>
        </p:nvSpPr>
        <p:spPr>
          <a:xfrm>
            <a:off x="4750904" y="2864599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7322EF-1027-1966-CF10-EFBD717F409E}"/>
              </a:ext>
            </a:extLst>
          </p:cNvPr>
          <p:cNvSpPr txBox="1"/>
          <p:nvPr/>
        </p:nvSpPr>
        <p:spPr>
          <a:xfrm>
            <a:off x="5593743" y="1361865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FMA/cycle</a:t>
            </a:r>
          </a:p>
        </p:txBody>
      </p:sp>
    </p:spTree>
    <p:extLst>
      <p:ext uri="{BB962C8B-B14F-4D97-AF65-F5344CB8AC3E}">
        <p14:creationId xmlns:p14="http://schemas.microsoft.com/office/powerpoint/2010/main" val="19134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4805A-05E3-6FC4-7F1D-BC20294E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BCCEFAD-1282-1985-1322-065C92D173B4}"/>
              </a:ext>
            </a:extLst>
          </p:cNvPr>
          <p:cNvSpPr/>
          <p:nvPr/>
        </p:nvSpPr>
        <p:spPr>
          <a:xfrm>
            <a:off x="6399197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1B807D-CA76-D274-FC77-9F7F4B9B3D47}"/>
              </a:ext>
            </a:extLst>
          </p:cNvPr>
          <p:cNvSpPr/>
          <p:nvPr/>
        </p:nvSpPr>
        <p:spPr>
          <a:xfrm>
            <a:off x="6140779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661CC8-4555-2C7D-6EA3-9E9709ABFE22}"/>
              </a:ext>
            </a:extLst>
          </p:cNvPr>
          <p:cNvSpPr/>
          <p:nvPr/>
        </p:nvSpPr>
        <p:spPr>
          <a:xfrm>
            <a:off x="6140779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8ABC6F-8F17-CE30-869A-89087697AC9F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7150595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DDFCD9-B1A3-CC96-5DF5-B12E4158C0EC}"/>
              </a:ext>
            </a:extLst>
          </p:cNvPr>
          <p:cNvCxnSpPr>
            <a:cxnSpLocks/>
            <a:stCxn id="26" idx="0"/>
            <a:endCxn id="38" idx="2"/>
          </p:cNvCxnSpPr>
          <p:nvPr/>
        </p:nvCxnSpPr>
        <p:spPr>
          <a:xfrm flipV="1">
            <a:off x="7150595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AF6D4E-8B62-458D-3B79-D5F152ED0AFF}"/>
              </a:ext>
            </a:extLst>
          </p:cNvPr>
          <p:cNvSpPr txBox="1"/>
          <p:nvPr/>
        </p:nvSpPr>
        <p:spPr>
          <a:xfrm>
            <a:off x="6276382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70C3B7-9F33-F755-CFEA-F1FF79089EDA}"/>
              </a:ext>
            </a:extLst>
          </p:cNvPr>
          <p:cNvSpPr txBox="1"/>
          <p:nvPr/>
        </p:nvSpPr>
        <p:spPr>
          <a:xfrm>
            <a:off x="7162522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D99FAF-6284-5A2C-6B1F-C2BB35F3858C}"/>
              </a:ext>
            </a:extLst>
          </p:cNvPr>
          <p:cNvSpPr txBox="1"/>
          <p:nvPr/>
        </p:nvSpPr>
        <p:spPr>
          <a:xfrm>
            <a:off x="7150595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52C8201-C21E-B271-257C-9F9B6DD52258}"/>
              </a:ext>
            </a:extLst>
          </p:cNvPr>
          <p:cNvSpPr txBox="1"/>
          <p:nvPr/>
        </p:nvSpPr>
        <p:spPr>
          <a:xfrm>
            <a:off x="7993434" y="1361865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FMA/cycle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F2B79B0-408C-CE5D-8A53-E2EE926CC080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7150595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90C8167-8C16-E584-3E18-BA831BEE0312}"/>
              </a:ext>
            </a:extLst>
          </p:cNvPr>
          <p:cNvSpPr txBox="1"/>
          <p:nvPr/>
        </p:nvSpPr>
        <p:spPr>
          <a:xfrm>
            <a:off x="7150595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2EFC3D-35C4-E204-30FA-87E9696217F4}"/>
              </a:ext>
            </a:extLst>
          </p:cNvPr>
          <p:cNvSpPr/>
          <p:nvPr/>
        </p:nvSpPr>
        <p:spPr>
          <a:xfrm>
            <a:off x="6232595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9F8093B-4B4C-5F27-8BB5-2059823F8DF6}"/>
              </a:ext>
            </a:extLst>
          </p:cNvPr>
          <p:cNvSpPr/>
          <p:nvPr/>
        </p:nvSpPr>
        <p:spPr>
          <a:xfrm>
            <a:off x="5971527" y="3188839"/>
            <a:ext cx="2576565" cy="17099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35468BB-0B4B-BA2C-DDC7-54DA38FA31BD}"/>
              </a:ext>
            </a:extLst>
          </p:cNvPr>
          <p:cNvSpPr/>
          <p:nvPr/>
        </p:nvSpPr>
        <p:spPr>
          <a:xfrm>
            <a:off x="6062088" y="2165398"/>
            <a:ext cx="2347031" cy="170991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2C1AF19-2845-A99A-D76B-07F2EF37B980}"/>
              </a:ext>
            </a:extLst>
          </p:cNvPr>
          <p:cNvSpPr txBox="1"/>
          <p:nvPr/>
        </p:nvSpPr>
        <p:spPr>
          <a:xfrm>
            <a:off x="8748288" y="3729717"/>
            <a:ext cx="18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DRAM-&gt;smem</a:t>
            </a:r>
          </a:p>
          <a:p>
            <a:r>
              <a:rPr lang="en-US" dirty="0">
                <a:solidFill>
                  <a:srgbClr val="FF0000"/>
                </a:solidFill>
              </a:rPr>
              <a:t>BW amplification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37C607-F627-DC35-0110-22C72F568D0D}"/>
              </a:ext>
            </a:extLst>
          </p:cNvPr>
          <p:cNvSpPr txBox="1"/>
          <p:nvPr/>
        </p:nvSpPr>
        <p:spPr>
          <a:xfrm>
            <a:off x="8748287" y="2517206"/>
            <a:ext cx="18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Smem-&gt;RF</a:t>
            </a:r>
          </a:p>
          <a:p>
            <a:r>
              <a:rPr lang="en-US" dirty="0">
                <a:solidFill>
                  <a:srgbClr val="0070C0"/>
                </a:solidFill>
              </a:rPr>
              <a:t>BW amplification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6B26333-F2C2-E23B-BC31-16D15D62F645}"/>
              </a:ext>
            </a:extLst>
          </p:cNvPr>
          <p:cNvSpPr txBox="1"/>
          <p:nvPr/>
        </p:nvSpPr>
        <p:spPr>
          <a:xfrm>
            <a:off x="3698999" y="2694453"/>
            <a:ext cx="174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decomposition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10DA38B-65D2-F46F-97FC-37E7A6702A75}"/>
              </a:ext>
            </a:extLst>
          </p:cNvPr>
          <p:cNvCxnSpPr>
            <a:cxnSpLocks/>
          </p:cNvCxnSpPr>
          <p:nvPr/>
        </p:nvCxnSpPr>
        <p:spPr>
          <a:xfrm>
            <a:off x="3381086" y="3351010"/>
            <a:ext cx="22802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CCC60C9-4235-AC84-1A04-249C8121C652}"/>
              </a:ext>
            </a:extLst>
          </p:cNvPr>
          <p:cNvSpPr/>
          <p:nvPr/>
        </p:nvSpPr>
        <p:spPr>
          <a:xfrm>
            <a:off x="1175952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D71A83-4134-22C2-E8CC-CD594153A488}"/>
              </a:ext>
            </a:extLst>
          </p:cNvPr>
          <p:cNvSpPr/>
          <p:nvPr/>
        </p:nvSpPr>
        <p:spPr>
          <a:xfrm>
            <a:off x="917534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93D3229-F613-A1DD-9B63-7DBB5FDFC62D}"/>
              </a:ext>
            </a:extLst>
          </p:cNvPr>
          <p:cNvSpPr/>
          <p:nvPr/>
        </p:nvSpPr>
        <p:spPr>
          <a:xfrm>
            <a:off x="917534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5CDC102-872B-0B13-00AC-BB7BEF92594C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V="1">
            <a:off x="1927350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EF6F3A1-6439-0F8D-00FF-60D26ED205EE}"/>
              </a:ext>
            </a:extLst>
          </p:cNvPr>
          <p:cNvCxnSpPr>
            <a:cxnSpLocks/>
            <a:stCxn id="73" idx="0"/>
            <a:endCxn id="82" idx="2"/>
          </p:cNvCxnSpPr>
          <p:nvPr/>
        </p:nvCxnSpPr>
        <p:spPr>
          <a:xfrm flipV="1">
            <a:off x="1927350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6DEB33E-8FF6-B0D7-F3F4-02468179369E}"/>
              </a:ext>
            </a:extLst>
          </p:cNvPr>
          <p:cNvSpPr txBox="1"/>
          <p:nvPr/>
        </p:nvSpPr>
        <p:spPr>
          <a:xfrm>
            <a:off x="1053137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F5DE97-6665-159D-BDF5-0BDA2947EFDA}"/>
              </a:ext>
            </a:extLst>
          </p:cNvPr>
          <p:cNvSpPr txBox="1"/>
          <p:nvPr/>
        </p:nvSpPr>
        <p:spPr>
          <a:xfrm>
            <a:off x="1939277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0868CD0-235E-430A-2287-2A3651E85738}"/>
              </a:ext>
            </a:extLst>
          </p:cNvPr>
          <p:cNvSpPr txBox="1"/>
          <p:nvPr/>
        </p:nvSpPr>
        <p:spPr>
          <a:xfrm>
            <a:off x="1927350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2985AC4-EBB8-C6D7-4455-FE65F3AA8986}"/>
              </a:ext>
            </a:extLst>
          </p:cNvPr>
          <p:cNvSpPr txBox="1"/>
          <p:nvPr/>
        </p:nvSpPr>
        <p:spPr>
          <a:xfrm>
            <a:off x="2770189" y="1361865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FMA/cycle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23F4B10-3421-527A-63F5-B56690E59477}"/>
              </a:ext>
            </a:extLst>
          </p:cNvPr>
          <p:cNvCxnSpPr>
            <a:cxnSpLocks/>
            <a:stCxn id="82" idx="0"/>
            <a:endCxn id="72" idx="2"/>
          </p:cNvCxnSpPr>
          <p:nvPr/>
        </p:nvCxnSpPr>
        <p:spPr>
          <a:xfrm flipV="1">
            <a:off x="1927350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5A651B0-C67A-F2E8-B76A-898B3D977C87}"/>
              </a:ext>
            </a:extLst>
          </p:cNvPr>
          <p:cNvSpPr txBox="1"/>
          <p:nvPr/>
        </p:nvSpPr>
        <p:spPr>
          <a:xfrm>
            <a:off x="1927350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48F1515-FB1F-FACF-09F2-508F3927B85D}"/>
              </a:ext>
            </a:extLst>
          </p:cNvPr>
          <p:cNvSpPr/>
          <p:nvPr/>
        </p:nvSpPr>
        <p:spPr>
          <a:xfrm>
            <a:off x="1009350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</p:spTree>
    <p:extLst>
      <p:ext uri="{BB962C8B-B14F-4D97-AF65-F5344CB8AC3E}">
        <p14:creationId xmlns:p14="http://schemas.microsoft.com/office/powerpoint/2010/main" val="14593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612F9-0FD5-80B8-34B5-8AF72B9F8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9FD8521-0FE4-FB0F-44C8-000E128530F3}"/>
              </a:ext>
            </a:extLst>
          </p:cNvPr>
          <p:cNvSpPr/>
          <p:nvPr/>
        </p:nvSpPr>
        <p:spPr>
          <a:xfrm>
            <a:off x="2264893" y="1766005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EC3654-D206-EA6D-E467-7EB43A914248}"/>
              </a:ext>
            </a:extLst>
          </p:cNvPr>
          <p:cNvSpPr/>
          <p:nvPr/>
        </p:nvSpPr>
        <p:spPr>
          <a:xfrm>
            <a:off x="2006475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F93ED9-D304-57CC-7407-EB7729237F9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16291" y="2346451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707065-B92F-E75B-EA45-DBD780C76783}"/>
              </a:ext>
            </a:extLst>
          </p:cNvPr>
          <p:cNvCxnSpPr>
            <a:cxnSpLocks/>
            <a:stCxn id="26" idx="0"/>
            <a:endCxn id="38" idx="2"/>
          </p:cNvCxnSpPr>
          <p:nvPr/>
        </p:nvCxnSpPr>
        <p:spPr>
          <a:xfrm flipV="1">
            <a:off x="3016291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BE94BE2-1F8C-B0F8-3A50-13B45FCBED85}"/>
              </a:ext>
            </a:extLst>
          </p:cNvPr>
          <p:cNvSpPr txBox="1"/>
          <p:nvPr/>
        </p:nvSpPr>
        <p:spPr>
          <a:xfrm>
            <a:off x="2142078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757A6-02EA-E3F6-204F-348011E78CA0}"/>
              </a:ext>
            </a:extLst>
          </p:cNvPr>
          <p:cNvSpPr txBox="1"/>
          <p:nvPr/>
        </p:nvSpPr>
        <p:spPr>
          <a:xfrm>
            <a:off x="3028218" y="2373371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3FA1CE-3E8A-418C-3A24-45DFA08D5152}"/>
              </a:ext>
            </a:extLst>
          </p:cNvPr>
          <p:cNvSpPr txBox="1"/>
          <p:nvPr/>
        </p:nvSpPr>
        <p:spPr>
          <a:xfrm>
            <a:off x="3016291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6E77B9-6DC0-1607-AA8F-AA4CC53E3EB5}"/>
              </a:ext>
            </a:extLst>
          </p:cNvPr>
          <p:cNvSpPr/>
          <p:nvPr/>
        </p:nvSpPr>
        <p:spPr>
          <a:xfrm>
            <a:off x="2098291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981BB-2D08-C1C8-6A4A-BD27D38F72E3}"/>
              </a:ext>
            </a:extLst>
          </p:cNvPr>
          <p:cNvSpPr txBox="1"/>
          <p:nvPr/>
        </p:nvSpPr>
        <p:spPr>
          <a:xfrm>
            <a:off x="2798122" y="270421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1737A4-087D-D9BC-1D35-D2936A5FE0EF}"/>
              </a:ext>
            </a:extLst>
          </p:cNvPr>
          <p:cNvSpPr txBox="1"/>
          <p:nvPr/>
        </p:nvSpPr>
        <p:spPr>
          <a:xfrm>
            <a:off x="3235506" y="3244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+tiling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4509CA-9569-5FA7-8A8A-21519049E33C}"/>
              </a:ext>
            </a:extLst>
          </p:cNvPr>
          <p:cNvSpPr/>
          <p:nvPr/>
        </p:nvSpPr>
        <p:spPr>
          <a:xfrm>
            <a:off x="6051427" y="1766005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854CF7-24C4-7111-0239-D81B87FE0CD2}"/>
              </a:ext>
            </a:extLst>
          </p:cNvPr>
          <p:cNvSpPr/>
          <p:nvPr/>
        </p:nvSpPr>
        <p:spPr>
          <a:xfrm>
            <a:off x="5793009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D060C0-58B2-A853-0365-CC835A2C21C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02825" y="2346451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901FCFD-6556-B1F0-A480-90CD3932B16C}"/>
              </a:ext>
            </a:extLst>
          </p:cNvPr>
          <p:cNvSpPr txBox="1"/>
          <p:nvPr/>
        </p:nvSpPr>
        <p:spPr>
          <a:xfrm>
            <a:off x="5928612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169A97-0716-04D9-396E-5B2D6952BBAB}"/>
              </a:ext>
            </a:extLst>
          </p:cNvPr>
          <p:cNvSpPr txBox="1"/>
          <p:nvPr/>
        </p:nvSpPr>
        <p:spPr>
          <a:xfrm>
            <a:off x="6814752" y="2373371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86D3E0-DB9F-D263-2EBD-D43AC573FEFB}"/>
              </a:ext>
            </a:extLst>
          </p:cNvPr>
          <p:cNvSpPr txBox="1"/>
          <p:nvPr/>
        </p:nvSpPr>
        <p:spPr>
          <a:xfrm>
            <a:off x="6802825" y="3868217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65B71F-6854-B08B-4329-69FE9348469A}"/>
              </a:ext>
            </a:extLst>
          </p:cNvPr>
          <p:cNvSpPr/>
          <p:nvPr/>
        </p:nvSpPr>
        <p:spPr>
          <a:xfrm>
            <a:off x="5884825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43C5B5-078F-096A-3D7F-8B9E8F1976A0}"/>
              </a:ext>
            </a:extLst>
          </p:cNvPr>
          <p:cNvSpPr txBox="1"/>
          <p:nvPr/>
        </p:nvSpPr>
        <p:spPr>
          <a:xfrm>
            <a:off x="6584656" y="270421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474AA4-4F81-0D4F-5D61-31385520B9FE}"/>
              </a:ext>
            </a:extLst>
          </p:cNvPr>
          <p:cNvCxnSpPr>
            <a:cxnSpLocks/>
            <a:stCxn id="13" idx="0"/>
            <a:endCxn id="20" idx="0"/>
          </p:cNvCxnSpPr>
          <p:nvPr/>
        </p:nvCxnSpPr>
        <p:spPr>
          <a:xfrm flipV="1">
            <a:off x="6802825" y="3263545"/>
            <a:ext cx="0" cy="10036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0FE5233-F284-380A-6F21-381D1CA13045}"/>
              </a:ext>
            </a:extLst>
          </p:cNvPr>
          <p:cNvSpPr txBox="1"/>
          <p:nvPr/>
        </p:nvSpPr>
        <p:spPr>
          <a:xfrm>
            <a:off x="4291825" y="3094326"/>
            <a:ext cx="123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1E28A0-3C36-8384-86B2-5F0662CA1AA0}"/>
              </a:ext>
            </a:extLst>
          </p:cNvPr>
          <p:cNvCxnSpPr>
            <a:cxnSpLocks/>
          </p:cNvCxnSpPr>
          <p:nvPr/>
        </p:nvCxnSpPr>
        <p:spPr>
          <a:xfrm>
            <a:off x="4167298" y="3533425"/>
            <a:ext cx="149403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FE6C-4B5F-DCAD-5B95-8714E349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F0A7E8E-7E8A-E1A7-3AA1-2C74BD749A23}"/>
              </a:ext>
            </a:extLst>
          </p:cNvPr>
          <p:cNvSpPr/>
          <p:nvPr/>
        </p:nvSpPr>
        <p:spPr>
          <a:xfrm>
            <a:off x="1756009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447EED-D80F-2429-045D-4ADD9104E5F2}"/>
              </a:ext>
            </a:extLst>
          </p:cNvPr>
          <p:cNvSpPr/>
          <p:nvPr/>
        </p:nvSpPr>
        <p:spPr>
          <a:xfrm>
            <a:off x="1497591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10E2C7-29F9-07CE-B644-28B72FC6974E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507407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8B623C3-506D-7F6C-B1CF-ABA3C598CBE3}"/>
              </a:ext>
            </a:extLst>
          </p:cNvPr>
          <p:cNvSpPr txBox="1"/>
          <p:nvPr/>
        </p:nvSpPr>
        <p:spPr>
          <a:xfrm>
            <a:off x="1633194" y="4630205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15E085-0971-90FA-1A95-5EA0FDE96ACF}"/>
              </a:ext>
            </a:extLst>
          </p:cNvPr>
          <p:cNvSpPr txBox="1"/>
          <p:nvPr/>
        </p:nvSpPr>
        <p:spPr>
          <a:xfrm>
            <a:off x="2507407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81015B2-3A0D-6E56-7F73-2D54F40CF194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2507407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377F5CF-A6CA-698B-8000-97E27E0B55B3}"/>
              </a:ext>
            </a:extLst>
          </p:cNvPr>
          <p:cNvSpPr txBox="1"/>
          <p:nvPr/>
        </p:nvSpPr>
        <p:spPr>
          <a:xfrm>
            <a:off x="2507407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7769C5-35B0-2281-9655-007A70597678}"/>
              </a:ext>
            </a:extLst>
          </p:cNvPr>
          <p:cNvSpPr/>
          <p:nvPr/>
        </p:nvSpPr>
        <p:spPr>
          <a:xfrm>
            <a:off x="1589407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3A3E807-895B-9F92-2F83-5BB75C7064B0}"/>
              </a:ext>
            </a:extLst>
          </p:cNvPr>
          <p:cNvSpPr txBox="1"/>
          <p:nvPr/>
        </p:nvSpPr>
        <p:spPr>
          <a:xfrm>
            <a:off x="2559645" y="22258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+tiling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36DED5-C123-BDCB-3FCA-E1EF0651C175}"/>
              </a:ext>
            </a:extLst>
          </p:cNvPr>
          <p:cNvSpPr/>
          <p:nvPr/>
        </p:nvSpPr>
        <p:spPr>
          <a:xfrm>
            <a:off x="5611313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1AB576-D20B-2706-0BC0-90A968A13B95}"/>
              </a:ext>
            </a:extLst>
          </p:cNvPr>
          <p:cNvSpPr/>
          <p:nvPr/>
        </p:nvSpPr>
        <p:spPr>
          <a:xfrm>
            <a:off x="5352895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DEF7CE3-E1C0-0D4B-8C17-2DD6E38873C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362711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AD6E8B9-0453-5299-E179-ABEF1EA6FEEF}"/>
              </a:ext>
            </a:extLst>
          </p:cNvPr>
          <p:cNvSpPr txBox="1"/>
          <p:nvPr/>
        </p:nvSpPr>
        <p:spPr>
          <a:xfrm>
            <a:off x="5488498" y="4630205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38F5E2-3961-2500-8AE9-010CD493C780}"/>
              </a:ext>
            </a:extLst>
          </p:cNvPr>
          <p:cNvSpPr txBox="1"/>
          <p:nvPr/>
        </p:nvSpPr>
        <p:spPr>
          <a:xfrm>
            <a:off x="6362711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D4674B-4859-2918-7B31-EA437DEF4505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6362711" y="2259927"/>
            <a:ext cx="0" cy="10036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5AE573E-2731-8F80-D52F-FEE4C91F1771}"/>
              </a:ext>
            </a:extLst>
          </p:cNvPr>
          <p:cNvSpPr txBox="1"/>
          <p:nvPr/>
        </p:nvSpPr>
        <p:spPr>
          <a:xfrm>
            <a:off x="6362711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A525F9-B6DF-0E85-55CC-16B114B3372C}"/>
              </a:ext>
            </a:extLst>
          </p:cNvPr>
          <p:cNvSpPr/>
          <p:nvPr/>
        </p:nvSpPr>
        <p:spPr>
          <a:xfrm>
            <a:off x="5444711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D7A303-4F83-5131-0BBF-FC551F5BD042}"/>
              </a:ext>
            </a:extLst>
          </p:cNvPr>
          <p:cNvSpPr txBox="1"/>
          <p:nvPr/>
        </p:nvSpPr>
        <p:spPr>
          <a:xfrm>
            <a:off x="3851109" y="2177268"/>
            <a:ext cx="123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3DED053-3B9D-ACCF-AE78-6D306C90DDA9}"/>
              </a:ext>
            </a:extLst>
          </p:cNvPr>
          <p:cNvCxnSpPr>
            <a:cxnSpLocks/>
          </p:cNvCxnSpPr>
          <p:nvPr/>
        </p:nvCxnSpPr>
        <p:spPr>
          <a:xfrm>
            <a:off x="3726582" y="2616367"/>
            <a:ext cx="149403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0FEF50-ADAD-6A71-575E-A144A13ABE82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507407" y="3843991"/>
            <a:ext cx="0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86BAC25-CEF6-393B-937C-84B05934E40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362711" y="3843991"/>
            <a:ext cx="11927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D4F2EB6-1DF2-DB8D-2119-5210CDA32515}"/>
              </a:ext>
            </a:extLst>
          </p:cNvPr>
          <p:cNvSpPr txBox="1"/>
          <p:nvPr/>
        </p:nvSpPr>
        <p:spPr>
          <a:xfrm>
            <a:off x="2289238" y="4136736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7AA2EB-FBB0-206C-48D3-CC2A802C8466}"/>
              </a:ext>
            </a:extLst>
          </p:cNvPr>
          <p:cNvSpPr txBox="1"/>
          <p:nvPr/>
        </p:nvSpPr>
        <p:spPr>
          <a:xfrm>
            <a:off x="6156469" y="4136736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018583B-6903-7AB8-A8C7-5DD4A1C6C41C}"/>
              </a:ext>
            </a:extLst>
          </p:cNvPr>
          <p:cNvSpPr txBox="1"/>
          <p:nvPr/>
        </p:nvSpPr>
        <p:spPr>
          <a:xfrm>
            <a:off x="2507407" y="391373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72DFCF-905A-E222-19BF-7AB5773CEE35}"/>
              </a:ext>
            </a:extLst>
          </p:cNvPr>
          <p:cNvSpPr txBox="1"/>
          <p:nvPr/>
        </p:nvSpPr>
        <p:spPr>
          <a:xfrm>
            <a:off x="6362711" y="391373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</p:spTree>
    <p:extLst>
      <p:ext uri="{BB962C8B-B14F-4D97-AF65-F5344CB8AC3E}">
        <p14:creationId xmlns:p14="http://schemas.microsoft.com/office/powerpoint/2010/main" val="17176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10D8-DF3A-4655-C917-134F8F7E6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4DB0B2-4FF6-DF43-E89D-3606D5A245AC}"/>
              </a:ext>
            </a:extLst>
          </p:cNvPr>
          <p:cNvSpPr/>
          <p:nvPr/>
        </p:nvSpPr>
        <p:spPr>
          <a:xfrm>
            <a:off x="1133517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3598A4-44B3-9E7D-1215-600B497A0DD4}"/>
              </a:ext>
            </a:extLst>
          </p:cNvPr>
          <p:cNvSpPr/>
          <p:nvPr/>
        </p:nvSpPr>
        <p:spPr>
          <a:xfrm>
            <a:off x="875099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4DA07D-D55C-B18D-AA25-AFCA1F463144}"/>
              </a:ext>
            </a:extLst>
          </p:cNvPr>
          <p:cNvSpPr/>
          <p:nvPr/>
        </p:nvSpPr>
        <p:spPr>
          <a:xfrm>
            <a:off x="875099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4FC0E4-6AA6-71EE-9B31-1F8545849A19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1884915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E1EAA6-47BA-DEB1-E55A-2CB75AF5EAE5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1884915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2A3338-89A8-2B31-E7CE-77470823D401}"/>
              </a:ext>
            </a:extLst>
          </p:cNvPr>
          <p:cNvSpPr txBox="1"/>
          <p:nvPr/>
        </p:nvSpPr>
        <p:spPr>
          <a:xfrm>
            <a:off x="1010702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DE2ECD-2B89-CA4D-CA0F-E1C68DE3AD46}"/>
              </a:ext>
            </a:extLst>
          </p:cNvPr>
          <p:cNvSpPr txBox="1"/>
          <p:nvPr/>
        </p:nvSpPr>
        <p:spPr>
          <a:xfrm>
            <a:off x="1896842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DBBE65-5D61-DD0D-A5AB-E94532D3D250}"/>
              </a:ext>
            </a:extLst>
          </p:cNvPr>
          <p:cNvSpPr txBox="1"/>
          <p:nvPr/>
        </p:nvSpPr>
        <p:spPr>
          <a:xfrm>
            <a:off x="1884915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9FAA112-FADF-6B8E-9C79-B27384E898AF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V="1">
            <a:off x="1884915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C61C1F2-706B-6881-9D49-9C20EA1C5E44}"/>
              </a:ext>
            </a:extLst>
          </p:cNvPr>
          <p:cNvSpPr txBox="1"/>
          <p:nvPr/>
        </p:nvSpPr>
        <p:spPr>
          <a:xfrm>
            <a:off x="1884915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6C2DBD-E2ED-8478-48DA-8D47597DE698}"/>
              </a:ext>
            </a:extLst>
          </p:cNvPr>
          <p:cNvSpPr/>
          <p:nvPr/>
        </p:nvSpPr>
        <p:spPr>
          <a:xfrm>
            <a:off x="966915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24657F-4792-A91D-C6C3-4B421E9580DC}"/>
              </a:ext>
            </a:extLst>
          </p:cNvPr>
          <p:cNvSpPr/>
          <p:nvPr/>
        </p:nvSpPr>
        <p:spPr>
          <a:xfrm>
            <a:off x="5384428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878250-78DF-A7FE-CADA-76C9302272EA}"/>
              </a:ext>
            </a:extLst>
          </p:cNvPr>
          <p:cNvSpPr/>
          <p:nvPr/>
        </p:nvSpPr>
        <p:spPr>
          <a:xfrm>
            <a:off x="5126010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0CDE34-2239-A23C-25B3-178E552BC1B6}"/>
              </a:ext>
            </a:extLst>
          </p:cNvPr>
          <p:cNvSpPr/>
          <p:nvPr/>
        </p:nvSpPr>
        <p:spPr>
          <a:xfrm>
            <a:off x="5126010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Iinf</a:t>
            </a:r>
            <a:r>
              <a:rPr lang="en-US" dirty="0">
                <a:solidFill>
                  <a:schemeClr val="tx1"/>
                </a:solidFill>
              </a:rPr>
              <a:t> 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5DA12A-74E2-EC32-6189-1383D24B1F97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6135826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49B2F0-BEB8-728C-82A3-CC768C242826}"/>
              </a:ext>
            </a:extLst>
          </p:cNvPr>
          <p:cNvSpPr txBox="1"/>
          <p:nvPr/>
        </p:nvSpPr>
        <p:spPr>
          <a:xfrm>
            <a:off x="5261613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37FA48-615E-407F-4F6C-3EE3149C2BD5}"/>
              </a:ext>
            </a:extLst>
          </p:cNvPr>
          <p:cNvSpPr txBox="1"/>
          <p:nvPr/>
        </p:nvSpPr>
        <p:spPr>
          <a:xfrm>
            <a:off x="6147753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79C81D-EF2B-CF55-729F-404D54934844}"/>
              </a:ext>
            </a:extLst>
          </p:cNvPr>
          <p:cNvSpPr txBox="1"/>
          <p:nvPr/>
        </p:nvSpPr>
        <p:spPr>
          <a:xfrm>
            <a:off x="6135826" y="3868217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F966E9-3419-B6E9-81C4-47EDD1663BED}"/>
              </a:ext>
            </a:extLst>
          </p:cNvPr>
          <p:cNvCxnSpPr>
            <a:cxnSpLocks/>
            <a:stCxn id="38" idx="0"/>
            <a:endCxn id="25" idx="0"/>
          </p:cNvCxnSpPr>
          <p:nvPr/>
        </p:nvCxnSpPr>
        <p:spPr>
          <a:xfrm flipV="1">
            <a:off x="6135826" y="2259927"/>
            <a:ext cx="0" cy="10036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CE02639-A78A-14D7-C641-2BFB98711E1E}"/>
              </a:ext>
            </a:extLst>
          </p:cNvPr>
          <p:cNvSpPr txBox="1"/>
          <p:nvPr/>
        </p:nvSpPr>
        <p:spPr>
          <a:xfrm>
            <a:off x="6135826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A74FB5-13F6-84AB-6D9F-AFEDD1A959FB}"/>
              </a:ext>
            </a:extLst>
          </p:cNvPr>
          <p:cNvSpPr/>
          <p:nvPr/>
        </p:nvSpPr>
        <p:spPr>
          <a:xfrm>
            <a:off x="5217826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8B6613-2AEC-D031-A564-DC32A4B3D473}"/>
              </a:ext>
            </a:extLst>
          </p:cNvPr>
          <p:cNvSpPr txBox="1"/>
          <p:nvPr/>
        </p:nvSpPr>
        <p:spPr>
          <a:xfrm>
            <a:off x="3473654" y="2894213"/>
            <a:ext cx="123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54AE1F-4AC0-222D-6902-6197022C0247}"/>
              </a:ext>
            </a:extLst>
          </p:cNvPr>
          <p:cNvCxnSpPr>
            <a:cxnSpLocks/>
          </p:cNvCxnSpPr>
          <p:nvPr/>
        </p:nvCxnSpPr>
        <p:spPr>
          <a:xfrm>
            <a:off x="3301123" y="3351010"/>
            <a:ext cx="15805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7510BBB-8374-14D3-3DC3-452F95C5A816}"/>
              </a:ext>
            </a:extLst>
          </p:cNvPr>
          <p:cNvSpPr txBox="1"/>
          <p:nvPr/>
        </p:nvSpPr>
        <p:spPr>
          <a:xfrm>
            <a:off x="2081800" y="3244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+tiling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7B544-A3DF-BAFD-911D-1FC0976B94DA}"/>
              </a:ext>
            </a:extLst>
          </p:cNvPr>
          <p:cNvSpPr txBox="1"/>
          <p:nvPr/>
        </p:nvSpPr>
        <p:spPr>
          <a:xfrm>
            <a:off x="2081800" y="22258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+tiling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AEC3A1-484B-47D4-908B-49EE76B3F4C0}"/>
              </a:ext>
            </a:extLst>
          </p:cNvPr>
          <p:cNvCxnSpPr>
            <a:cxnSpLocks/>
            <a:stCxn id="26" idx="0"/>
            <a:endCxn id="38" idx="0"/>
          </p:cNvCxnSpPr>
          <p:nvPr/>
        </p:nvCxnSpPr>
        <p:spPr>
          <a:xfrm flipV="1">
            <a:off x="6135826" y="3263545"/>
            <a:ext cx="0" cy="10036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0EB912-5F63-4929-262D-505E1788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93980"/>
              </p:ext>
            </p:extLst>
          </p:nvPr>
        </p:nvGraphicFramePr>
        <p:xfrm>
          <a:off x="4488953" y="2930128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C1C7A96-8D40-6DAD-33CD-8EE3F81285C9}"/>
              </a:ext>
            </a:extLst>
          </p:cNvPr>
          <p:cNvSpPr/>
          <p:nvPr/>
        </p:nvSpPr>
        <p:spPr>
          <a:xfrm>
            <a:off x="4488951" y="922351"/>
            <a:ext cx="540000" cy="180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0EB308-A95B-155C-BAE6-19C0A12297C0}"/>
              </a:ext>
            </a:extLst>
          </p:cNvPr>
          <p:cNvSpPr/>
          <p:nvPr/>
        </p:nvSpPr>
        <p:spPr>
          <a:xfrm>
            <a:off x="2470645" y="2930128"/>
            <a:ext cx="1800000" cy="5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2353FE-DDF0-1B3C-ACF5-333F835133FE}"/>
              </a:ext>
            </a:extLst>
          </p:cNvPr>
          <p:cNvSpPr txBox="1"/>
          <p:nvPr/>
        </p:nvSpPr>
        <p:spPr>
          <a:xfrm>
            <a:off x="6949702" y="377929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7BD490F8-1968-27B1-0A65-5AC561EDE1D7}"/>
              </a:ext>
            </a:extLst>
          </p:cNvPr>
          <p:cNvSpPr/>
          <p:nvPr/>
        </p:nvSpPr>
        <p:spPr>
          <a:xfrm rot="10800000" flipH="1">
            <a:off x="6784820" y="2930127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C286FE1-5F36-92D5-AE4A-0E3D5E5756EE}"/>
              </a:ext>
            </a:extLst>
          </p:cNvPr>
          <p:cNvSpPr/>
          <p:nvPr/>
        </p:nvSpPr>
        <p:spPr>
          <a:xfrm rot="16200000" flipH="1">
            <a:off x="5486509" y="4217906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E1A8B-77A0-D74A-DE51-88D12DACEC2A}"/>
              </a:ext>
            </a:extLst>
          </p:cNvPr>
          <p:cNvSpPr txBox="1"/>
          <p:nvPr/>
        </p:nvSpPr>
        <p:spPr>
          <a:xfrm>
            <a:off x="5367613" y="538034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960597A8-FC3A-F74C-4FCB-2F5F337EE9E8}"/>
              </a:ext>
            </a:extLst>
          </p:cNvPr>
          <p:cNvSpPr/>
          <p:nvPr/>
        </p:nvSpPr>
        <p:spPr>
          <a:xfrm rot="10800000">
            <a:off x="4261803" y="922351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757E39-3E6D-D8AB-6498-689A4B93FA12}"/>
              </a:ext>
            </a:extLst>
          </p:cNvPr>
          <p:cNvSpPr txBox="1"/>
          <p:nvPr/>
        </p:nvSpPr>
        <p:spPr>
          <a:xfrm>
            <a:off x="3902409" y="159151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29B555F7-BED0-0489-15C7-312000C7DB56}"/>
              </a:ext>
            </a:extLst>
          </p:cNvPr>
          <p:cNvSpPr/>
          <p:nvPr/>
        </p:nvSpPr>
        <p:spPr>
          <a:xfrm rot="5400000" flipH="1" flipV="1">
            <a:off x="3288204" y="1856013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36A5B9-A38B-2FDB-494F-2C1110FFA66F}"/>
              </a:ext>
            </a:extLst>
          </p:cNvPr>
          <p:cNvSpPr txBox="1"/>
          <p:nvPr/>
        </p:nvSpPr>
        <p:spPr>
          <a:xfrm>
            <a:off x="3190948" y="226068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11E1AA1-CDFA-4FDC-D3BB-B01A80FE2B08}"/>
              </a:ext>
            </a:extLst>
          </p:cNvPr>
          <p:cNvSpPr/>
          <p:nvPr/>
        </p:nvSpPr>
        <p:spPr>
          <a:xfrm rot="5400000" flipH="1" flipV="1">
            <a:off x="4676510" y="480427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5FB089-0304-190B-C39B-051C5689A648}"/>
              </a:ext>
            </a:extLst>
          </p:cNvPr>
          <p:cNvSpPr txBox="1"/>
          <p:nvPr/>
        </p:nvSpPr>
        <p:spPr>
          <a:xfrm>
            <a:off x="4185751" y="322516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BLOCK_N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BD0FBE1-28F0-67B1-AC18-0D659CC824E8}"/>
              </a:ext>
            </a:extLst>
          </p:cNvPr>
          <p:cNvSpPr/>
          <p:nvPr/>
        </p:nvSpPr>
        <p:spPr>
          <a:xfrm flipH="1" flipV="1">
            <a:off x="2237830" y="2930128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A80D6B-59C3-5D6D-BDA3-039605FC5802}"/>
              </a:ext>
            </a:extLst>
          </p:cNvPr>
          <p:cNvSpPr txBox="1"/>
          <p:nvPr/>
        </p:nvSpPr>
        <p:spPr>
          <a:xfrm rot="16200000">
            <a:off x="1490859" y="302595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BLOCK_M</a:t>
            </a:r>
          </a:p>
        </p:txBody>
      </p:sp>
    </p:spTree>
    <p:extLst>
      <p:ext uri="{BB962C8B-B14F-4D97-AF65-F5344CB8AC3E}">
        <p14:creationId xmlns:p14="http://schemas.microsoft.com/office/powerpoint/2010/main" val="266847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60B1-64AB-699D-1FBA-B059C56F2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ABB2F-8D00-C939-5346-57A214FAF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17813"/>
              </p:ext>
            </p:extLst>
          </p:nvPr>
        </p:nvGraphicFramePr>
        <p:xfrm>
          <a:off x="4488953" y="2930128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2415DF0-5379-A621-C88B-9D03AB4EB8DD}"/>
              </a:ext>
            </a:extLst>
          </p:cNvPr>
          <p:cNvSpPr/>
          <p:nvPr/>
        </p:nvSpPr>
        <p:spPr>
          <a:xfrm>
            <a:off x="4488951" y="922351"/>
            <a:ext cx="540000" cy="180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2C0AA-D51A-FA97-B0E3-A35EC2FE500C}"/>
              </a:ext>
            </a:extLst>
          </p:cNvPr>
          <p:cNvSpPr/>
          <p:nvPr/>
        </p:nvSpPr>
        <p:spPr>
          <a:xfrm>
            <a:off x="2470645" y="2930128"/>
            <a:ext cx="1800000" cy="5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FA87AA-A5EA-4ADA-4ED0-B6C8B8C9E15F}"/>
              </a:ext>
            </a:extLst>
          </p:cNvPr>
          <p:cNvSpPr txBox="1"/>
          <p:nvPr/>
        </p:nvSpPr>
        <p:spPr>
          <a:xfrm>
            <a:off x="6949702" y="377929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1B1A90B-D94E-F412-9C08-4BE718D4C102}"/>
              </a:ext>
            </a:extLst>
          </p:cNvPr>
          <p:cNvSpPr/>
          <p:nvPr/>
        </p:nvSpPr>
        <p:spPr>
          <a:xfrm rot="10800000" flipH="1">
            <a:off x="6784820" y="2930127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9AA5C45-9BFE-EE80-3AB3-9CFF4957AD9B}"/>
              </a:ext>
            </a:extLst>
          </p:cNvPr>
          <p:cNvSpPr/>
          <p:nvPr/>
        </p:nvSpPr>
        <p:spPr>
          <a:xfrm rot="16200000" flipH="1">
            <a:off x="5486509" y="4217906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EA86FB-E0B3-45BF-7513-E127205EA724}"/>
              </a:ext>
            </a:extLst>
          </p:cNvPr>
          <p:cNvSpPr txBox="1"/>
          <p:nvPr/>
        </p:nvSpPr>
        <p:spPr>
          <a:xfrm>
            <a:off x="5367613" y="538034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9BE617F9-5A7A-89B1-97EA-1728EBAA6ADF}"/>
              </a:ext>
            </a:extLst>
          </p:cNvPr>
          <p:cNvSpPr/>
          <p:nvPr/>
        </p:nvSpPr>
        <p:spPr>
          <a:xfrm rot="10800000">
            <a:off x="4261803" y="922351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A6355C-28D3-2AEC-625A-61E087B58846}"/>
              </a:ext>
            </a:extLst>
          </p:cNvPr>
          <p:cNvSpPr txBox="1"/>
          <p:nvPr/>
        </p:nvSpPr>
        <p:spPr>
          <a:xfrm>
            <a:off x="3902409" y="159151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A39498A1-9DC3-3AF8-3C7F-1067D966F507}"/>
              </a:ext>
            </a:extLst>
          </p:cNvPr>
          <p:cNvSpPr/>
          <p:nvPr/>
        </p:nvSpPr>
        <p:spPr>
          <a:xfrm rot="5400000" flipH="1" flipV="1">
            <a:off x="3288204" y="1856013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49E4AD-BBED-DDF0-E7CD-C76ED1D98AD3}"/>
              </a:ext>
            </a:extLst>
          </p:cNvPr>
          <p:cNvSpPr txBox="1"/>
          <p:nvPr/>
        </p:nvSpPr>
        <p:spPr>
          <a:xfrm>
            <a:off x="3190948" y="226068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7962BE5-17A4-3D13-7B60-E5AC758913A7}"/>
              </a:ext>
            </a:extLst>
          </p:cNvPr>
          <p:cNvSpPr/>
          <p:nvPr/>
        </p:nvSpPr>
        <p:spPr>
          <a:xfrm rot="5400000" flipH="1" flipV="1">
            <a:off x="4676510" y="480427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C30C98-398B-963B-C562-A89F88AC349A}"/>
              </a:ext>
            </a:extLst>
          </p:cNvPr>
          <p:cNvSpPr txBox="1"/>
          <p:nvPr/>
        </p:nvSpPr>
        <p:spPr>
          <a:xfrm>
            <a:off x="4185751" y="322516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BLOCK_N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986F645-A723-D860-F900-5A866435E5BF}"/>
              </a:ext>
            </a:extLst>
          </p:cNvPr>
          <p:cNvSpPr/>
          <p:nvPr/>
        </p:nvSpPr>
        <p:spPr>
          <a:xfrm flipH="1" flipV="1">
            <a:off x="2237830" y="2930128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CC8DEA-5A56-F61B-7650-3A461A341F4E}"/>
              </a:ext>
            </a:extLst>
          </p:cNvPr>
          <p:cNvSpPr txBox="1"/>
          <p:nvPr/>
        </p:nvSpPr>
        <p:spPr>
          <a:xfrm rot="16200000">
            <a:off x="1490859" y="302595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6660C5-578A-2377-B129-9FDE6809A2D6}"/>
              </a:ext>
            </a:extLst>
          </p:cNvPr>
          <p:cNvSpPr/>
          <p:nvPr/>
        </p:nvSpPr>
        <p:spPr>
          <a:xfrm>
            <a:off x="2470645" y="3472116"/>
            <a:ext cx="1800000" cy="5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E759FC-3773-6B51-4708-4D5DF8AB7A60}"/>
              </a:ext>
            </a:extLst>
          </p:cNvPr>
          <p:cNvSpPr/>
          <p:nvPr/>
        </p:nvSpPr>
        <p:spPr>
          <a:xfrm>
            <a:off x="5032649" y="922351"/>
            <a:ext cx="540000" cy="180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67715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9B348-C4B9-3DF0-05CA-B9241437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F1B0DB-09E1-E691-AE55-EDFF1C349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20274"/>
              </p:ext>
            </p:extLst>
          </p:nvPr>
        </p:nvGraphicFramePr>
        <p:xfrm>
          <a:off x="4361733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4A930CB-6DA4-66AE-B835-33CDDC11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67726"/>
              </p:ext>
            </p:extLst>
          </p:nvPr>
        </p:nvGraphicFramePr>
        <p:xfrm>
          <a:off x="1194464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B43C418-3909-1442-4EC6-46BEA63E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79386"/>
              </p:ext>
            </p:extLst>
          </p:nvPr>
        </p:nvGraphicFramePr>
        <p:xfrm>
          <a:off x="7529002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SM3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1324805-2586-AFE6-3003-C7BC4A0E3CEB}"/>
              </a:ext>
            </a:extLst>
          </p:cNvPr>
          <p:cNvSpPr txBox="1"/>
          <p:nvPr/>
        </p:nvSpPr>
        <p:spPr>
          <a:xfrm>
            <a:off x="993023" y="4744242"/>
            <a:ext cx="256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Rasterization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A26E21-4B40-785B-110E-7AA591285E6B}"/>
              </a:ext>
            </a:extLst>
          </p:cNvPr>
          <p:cNvSpPr txBox="1"/>
          <p:nvPr/>
        </p:nvSpPr>
        <p:spPr>
          <a:xfrm>
            <a:off x="4214089" y="4744242"/>
            <a:ext cx="245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Rasterization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80033D-7709-DD98-FB56-C64EA8D0FBC5}"/>
              </a:ext>
            </a:extLst>
          </p:cNvPr>
          <p:cNvSpPr txBox="1"/>
          <p:nvPr/>
        </p:nvSpPr>
        <p:spPr>
          <a:xfrm>
            <a:off x="7353305" y="4744241"/>
            <a:ext cx="2511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Bad Rasterization</a:t>
            </a:r>
          </a:p>
        </p:txBody>
      </p:sp>
    </p:spTree>
    <p:extLst>
      <p:ext uri="{BB962C8B-B14F-4D97-AF65-F5344CB8AC3E}">
        <p14:creationId xmlns:p14="http://schemas.microsoft.com/office/powerpoint/2010/main" val="1286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584</Words>
  <Application>Microsoft Office PowerPoint</Application>
  <PresentationFormat>宽屏</PresentationFormat>
  <Paragraphs>267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112</cp:revision>
  <dcterms:created xsi:type="dcterms:W3CDTF">2024-11-19T08:27:44Z</dcterms:created>
  <dcterms:modified xsi:type="dcterms:W3CDTF">2025-03-31T08:34:38Z</dcterms:modified>
</cp:coreProperties>
</file>