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2D3A5-30E0-A56A-16F9-A45BB0C14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8B8CDB-6BCE-AF2E-7F10-86049BC80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8ED4E5-5ED0-FB44-E02E-22F8EEEC1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1803-4194-46D6-AEA3-4964FCC4DF4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9F7CE-3BBC-6E6D-91E8-82DDD710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CB8C4-821B-F7A7-EC45-DD8F52B5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10CC-069A-487A-9E65-F1475E4A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6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FAA82-A110-4508-F22D-8BD5CC40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78E84A-1CA6-100B-85EE-7AAF47F7E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D581A6-6509-53FE-DCD2-063BC0BB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1803-4194-46D6-AEA3-4964FCC4DF4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77EBD-9510-8F0B-BBFC-D7D2D87B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FDD90-9367-4509-B213-5DDFDA2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10CC-069A-487A-9E65-F1475E4A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44A678-CBF0-1250-8E9F-09D0994C5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CF5EF4-D903-939D-E767-472CC671D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D2DA4-97FF-47FB-162C-1BE4F29C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1803-4194-46D6-AEA3-4964FCC4DF4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CD131-940C-DC9A-4EBB-970F0EF5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9AAE2-AE0F-ECCF-E67A-1949824C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10CC-069A-487A-9E65-F1475E4A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74341-6E04-254C-00B9-AC31FE16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81C22-DDE0-21BF-D169-C3EEB51F3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302DE-6875-20E6-BAE5-DA56CECC1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1803-4194-46D6-AEA3-4964FCC4DF4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9EED59-5D50-7EE0-E39E-CE714555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12A2F-C47A-280D-FB40-246276DD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10CC-069A-487A-9E65-F1475E4A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5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78B9F-521D-CA85-9453-AEC46501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DF71E-68E1-1412-A27D-EE24BBC4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3848C-385E-3236-0C42-3AC9B88D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1803-4194-46D6-AEA3-4964FCC4DF4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20B29-97ED-1942-46FE-719DDC81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E273E0-4BB9-2A99-5B6E-58B7CEB7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10CC-069A-487A-9E65-F1475E4A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6E2203-2FB7-4F6B-4309-A0CFDB74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B4C38-E4F6-EC49-050F-008916C52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C7C553-0F70-7A63-6659-C161843C6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7CA93-20EE-D1B4-3DAB-E7B60497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1803-4194-46D6-AEA3-4964FCC4DF4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FCC26-EE2D-7AA3-F5D7-74259254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2D880-4BDB-5F21-6CBB-4CD47FE0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10CC-069A-487A-9E65-F1475E4A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4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CCA92-0813-0E2F-F5C3-5074280C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7A44F9-919E-B504-46A5-4F14447A3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31B782-18EC-E5D4-F006-0370C79B8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AAC96B-E1C3-22E3-9C57-639F3A144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8B827D-1A0E-1827-A86D-F5F64D861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441C9C-5FF8-DB51-C8E5-33001C2A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1803-4194-46D6-AEA3-4964FCC4DF4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62F03C-F696-3D8E-5620-EE3D412E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156462-F15D-22A4-7E7D-DA7EB1D6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10CC-069A-487A-9E65-F1475E4A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0417C-664E-E8E2-4435-8F04445C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D5CA22-D852-55D3-ABBE-3006E6C5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1803-4194-46D6-AEA3-4964FCC4DF4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4DBF81-25E7-F821-7002-53A224BD2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F6DF6C-2C12-EA69-1E2F-939D12DE0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10CC-069A-487A-9E65-F1475E4A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DE5338-7AA7-C59B-5CC4-D131782E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1803-4194-46D6-AEA3-4964FCC4DF4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EDF9D0-305B-EE6D-B803-89F03F32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AADE6-3725-E9F9-1167-7D4BBBAE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10CC-069A-487A-9E65-F1475E4A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D6DC9-2FF5-8385-6246-155C9409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B282B-4A07-7906-A7BD-8EBB5D6B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F64036-9003-64D8-8E40-317A1CC17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322A0C-B378-7912-FEDF-BC99EF0C6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1803-4194-46D6-AEA3-4964FCC4DF4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78F3DA-7F12-5089-2B66-1ABA085F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13B97-952E-DCB3-B781-7B36BAEF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10CC-069A-487A-9E65-F1475E4A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263D1-AF2C-567E-27DE-ACFD34AE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B24B2E-6A58-4542-B9C7-FADED09D9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A9C0E1-18E6-673B-D650-47ADDCD99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F2786-7201-CA16-DD93-D1E266269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B1803-4194-46D6-AEA3-4964FCC4DF4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6C236-6BD0-B303-2A19-8814C924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6CEDC-1356-C2DD-2CB3-061B5F79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10CC-069A-487A-9E65-F1475E4A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6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20C716-39B5-1263-E0E1-5DB33E0A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7963A-2FED-1988-4760-CF5DD4C31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88FF8-AC11-E155-6F5B-B8B9D006A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6B1803-4194-46D6-AEA3-4964FCC4DF4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521112-AB73-B7C6-1E67-DFB105F9A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D321E4-9575-9E46-FB0C-EBFAB477F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410CC-069A-487A-9E65-F1475E4A0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7789DFB-C703-015D-714A-A159D59A0FE7}"/>
              </a:ext>
            </a:extLst>
          </p:cNvPr>
          <p:cNvGrpSpPr/>
          <p:nvPr/>
        </p:nvGrpSpPr>
        <p:grpSpPr>
          <a:xfrm>
            <a:off x="1097280" y="2345634"/>
            <a:ext cx="4133354" cy="373711"/>
            <a:chOff x="1860605" y="2170705"/>
            <a:chExt cx="4133354" cy="37371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056F17F-978F-9637-07EB-4DBB9A0CAC59}"/>
                </a:ext>
              </a:extLst>
            </p:cNvPr>
            <p:cNvSpPr/>
            <p:nvPr/>
          </p:nvSpPr>
          <p:spPr>
            <a:xfrm>
              <a:off x="1860605" y="2170705"/>
              <a:ext cx="930303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Launch overhead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1BB9A28-4904-8E79-CA17-0A98AE0FD162}"/>
                </a:ext>
              </a:extLst>
            </p:cNvPr>
            <p:cNvSpPr/>
            <p:nvPr/>
          </p:nvSpPr>
          <p:spPr>
            <a:xfrm>
              <a:off x="4874150" y="2170705"/>
              <a:ext cx="1119809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Grid-ending membar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A0DB331-325D-1FCC-0EE0-4297DD4BF6FB}"/>
                </a:ext>
              </a:extLst>
            </p:cNvPr>
            <p:cNvSpPr/>
            <p:nvPr/>
          </p:nvSpPr>
          <p:spPr>
            <a:xfrm>
              <a:off x="2790909" y="2170705"/>
              <a:ext cx="803082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prolog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57256B9-61D2-2714-2F87-873C1C79B7BC}"/>
                </a:ext>
              </a:extLst>
            </p:cNvPr>
            <p:cNvSpPr/>
            <p:nvPr/>
          </p:nvSpPr>
          <p:spPr>
            <a:xfrm>
              <a:off x="3593991" y="2170705"/>
              <a:ext cx="1280159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mainloop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F5FABC8-37FA-B3A7-F9A5-F94D75F9A231}"/>
              </a:ext>
            </a:extLst>
          </p:cNvPr>
          <p:cNvGrpSpPr/>
          <p:nvPr/>
        </p:nvGrpSpPr>
        <p:grpSpPr>
          <a:xfrm>
            <a:off x="5246536" y="2345634"/>
            <a:ext cx="4133354" cy="373711"/>
            <a:chOff x="1860605" y="2170705"/>
            <a:chExt cx="4133354" cy="37371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AE96426-A35F-23C2-126B-2E72717C8DC1}"/>
                </a:ext>
              </a:extLst>
            </p:cNvPr>
            <p:cNvSpPr/>
            <p:nvPr/>
          </p:nvSpPr>
          <p:spPr>
            <a:xfrm>
              <a:off x="1860605" y="2170705"/>
              <a:ext cx="930303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Launch overhead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ADD6657-94BE-729B-756F-CB2EA682EC1F}"/>
                </a:ext>
              </a:extLst>
            </p:cNvPr>
            <p:cNvSpPr/>
            <p:nvPr/>
          </p:nvSpPr>
          <p:spPr>
            <a:xfrm>
              <a:off x="4874150" y="2170705"/>
              <a:ext cx="1119809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Grid-ending membar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9E949E9-901C-F2D6-B410-A9B5186B0B06}"/>
                </a:ext>
              </a:extLst>
            </p:cNvPr>
            <p:cNvSpPr/>
            <p:nvPr/>
          </p:nvSpPr>
          <p:spPr>
            <a:xfrm>
              <a:off x="2790909" y="2170705"/>
              <a:ext cx="803082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prolog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128BA1-0F7E-6C74-7FBF-0C68BDE34886}"/>
                </a:ext>
              </a:extLst>
            </p:cNvPr>
            <p:cNvSpPr/>
            <p:nvPr/>
          </p:nvSpPr>
          <p:spPr>
            <a:xfrm>
              <a:off x="3593991" y="2170705"/>
              <a:ext cx="1280159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mainloop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C23C18B-B98C-FEC0-EE76-BA56E50715EF}"/>
              </a:ext>
            </a:extLst>
          </p:cNvPr>
          <p:cNvSpPr txBox="1"/>
          <p:nvPr/>
        </p:nvSpPr>
        <p:spPr>
          <a:xfrm>
            <a:off x="2881673" y="1717481"/>
            <a:ext cx="58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D229E410-FAD4-E466-49C5-AD811F8F9BD4}"/>
              </a:ext>
            </a:extLst>
          </p:cNvPr>
          <p:cNvSpPr/>
          <p:nvPr/>
        </p:nvSpPr>
        <p:spPr>
          <a:xfrm rot="16200000">
            <a:off x="3072517" y="111577"/>
            <a:ext cx="182880" cy="4133354"/>
          </a:xfrm>
          <a:prstGeom prst="rightBrace">
            <a:avLst>
              <a:gd name="adj1" fmla="val 9656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D5BAFEE-80AA-6472-EEED-FB68EA495E7C}"/>
              </a:ext>
            </a:extLst>
          </p:cNvPr>
          <p:cNvSpPr txBox="1"/>
          <p:nvPr/>
        </p:nvSpPr>
        <p:spPr>
          <a:xfrm>
            <a:off x="7015027" y="1717481"/>
            <a:ext cx="58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ECFC684F-5985-FB2D-D901-C08719633544}"/>
              </a:ext>
            </a:extLst>
          </p:cNvPr>
          <p:cNvSpPr/>
          <p:nvPr/>
        </p:nvSpPr>
        <p:spPr>
          <a:xfrm rot="16200000">
            <a:off x="7205871" y="111577"/>
            <a:ext cx="182880" cy="4133354"/>
          </a:xfrm>
          <a:prstGeom prst="rightBrace">
            <a:avLst>
              <a:gd name="adj1" fmla="val 9656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2C7ADB9-4001-5EA9-73C1-8B2E38581ABA}"/>
              </a:ext>
            </a:extLst>
          </p:cNvPr>
          <p:cNvSpPr txBox="1"/>
          <p:nvPr/>
        </p:nvSpPr>
        <p:spPr>
          <a:xfrm>
            <a:off x="4724598" y="288253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CBE698-4961-9684-FFE5-08230C52954D}"/>
              </a:ext>
            </a:extLst>
          </p:cNvPr>
          <p:cNvGrpSpPr/>
          <p:nvPr/>
        </p:nvGrpSpPr>
        <p:grpSpPr>
          <a:xfrm>
            <a:off x="1097280" y="4138656"/>
            <a:ext cx="4133354" cy="373711"/>
            <a:chOff x="1860605" y="2170705"/>
            <a:chExt cx="4133354" cy="373711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7FA8FC49-A27A-8AB5-7FFF-7EBD46EEB435}"/>
                </a:ext>
              </a:extLst>
            </p:cNvPr>
            <p:cNvSpPr/>
            <p:nvPr/>
          </p:nvSpPr>
          <p:spPr>
            <a:xfrm>
              <a:off x="1860605" y="2170705"/>
              <a:ext cx="930303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Launch overhead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CCAD2A4-7E06-7D01-836C-36ED021D6176}"/>
                </a:ext>
              </a:extLst>
            </p:cNvPr>
            <p:cNvSpPr/>
            <p:nvPr/>
          </p:nvSpPr>
          <p:spPr>
            <a:xfrm>
              <a:off x="4874150" y="2170705"/>
              <a:ext cx="1119809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Grid-ending membar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EB2CEA6-90D2-B739-FE4B-639BA7AC7DA1}"/>
                </a:ext>
              </a:extLst>
            </p:cNvPr>
            <p:cNvSpPr/>
            <p:nvPr/>
          </p:nvSpPr>
          <p:spPr>
            <a:xfrm>
              <a:off x="2790909" y="2170705"/>
              <a:ext cx="803082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prolog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A78AD6F-9DFE-7700-990D-1AFDB7EA261B}"/>
                </a:ext>
              </a:extLst>
            </p:cNvPr>
            <p:cNvSpPr/>
            <p:nvPr/>
          </p:nvSpPr>
          <p:spPr>
            <a:xfrm>
              <a:off x="3593991" y="2170705"/>
              <a:ext cx="1280159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mainloop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8EE4E25-E1D3-B7DB-09C4-377BEF359D25}"/>
              </a:ext>
            </a:extLst>
          </p:cNvPr>
          <p:cNvGrpSpPr/>
          <p:nvPr/>
        </p:nvGrpSpPr>
        <p:grpSpPr>
          <a:xfrm>
            <a:off x="3645010" y="5040325"/>
            <a:ext cx="4133354" cy="373711"/>
            <a:chOff x="1860605" y="2170705"/>
            <a:chExt cx="4133354" cy="37371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ABF7DEEF-9BC4-FA90-9EF4-46A5D56CF2EA}"/>
                </a:ext>
              </a:extLst>
            </p:cNvPr>
            <p:cNvSpPr/>
            <p:nvPr/>
          </p:nvSpPr>
          <p:spPr>
            <a:xfrm>
              <a:off x="1860605" y="2170705"/>
              <a:ext cx="930303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Launch overhead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8374C3-D7B4-A1B3-34A5-C13AD9422996}"/>
                </a:ext>
              </a:extLst>
            </p:cNvPr>
            <p:cNvSpPr/>
            <p:nvPr/>
          </p:nvSpPr>
          <p:spPr>
            <a:xfrm>
              <a:off x="4874150" y="2170705"/>
              <a:ext cx="1119809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Grid-ending membar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CD24B91-771A-A395-5CE0-804F61788EB3}"/>
                </a:ext>
              </a:extLst>
            </p:cNvPr>
            <p:cNvSpPr/>
            <p:nvPr/>
          </p:nvSpPr>
          <p:spPr>
            <a:xfrm>
              <a:off x="2790909" y="2170705"/>
              <a:ext cx="803082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prolog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492A850-345F-F3F8-0EDF-3EDD76AE1CC3}"/>
                </a:ext>
              </a:extLst>
            </p:cNvPr>
            <p:cNvSpPr/>
            <p:nvPr/>
          </p:nvSpPr>
          <p:spPr>
            <a:xfrm>
              <a:off x="3593991" y="2170705"/>
              <a:ext cx="1280159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mainloop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403F803C-C02B-458C-863B-CF69F87454F0}"/>
              </a:ext>
            </a:extLst>
          </p:cNvPr>
          <p:cNvSpPr txBox="1"/>
          <p:nvPr/>
        </p:nvSpPr>
        <p:spPr>
          <a:xfrm>
            <a:off x="2881673" y="3510503"/>
            <a:ext cx="58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9ACC1B0A-4F97-937E-366E-5423E8FFB43C}"/>
              </a:ext>
            </a:extLst>
          </p:cNvPr>
          <p:cNvSpPr/>
          <p:nvPr/>
        </p:nvSpPr>
        <p:spPr>
          <a:xfrm rot="16200000">
            <a:off x="3072517" y="1904599"/>
            <a:ext cx="182880" cy="4133354"/>
          </a:xfrm>
          <a:prstGeom prst="rightBrace">
            <a:avLst>
              <a:gd name="adj1" fmla="val 9656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905735B-C6B3-1CDE-8C2D-0AA13420FCA6}"/>
              </a:ext>
            </a:extLst>
          </p:cNvPr>
          <p:cNvSpPr txBox="1"/>
          <p:nvPr/>
        </p:nvSpPr>
        <p:spPr>
          <a:xfrm>
            <a:off x="5412324" y="5701119"/>
            <a:ext cx="58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764AD648-DE65-F7A4-D639-B7DDDD025BCF}"/>
              </a:ext>
            </a:extLst>
          </p:cNvPr>
          <p:cNvSpPr/>
          <p:nvPr/>
        </p:nvSpPr>
        <p:spPr>
          <a:xfrm rot="5400000" flipV="1">
            <a:off x="5615420" y="3514738"/>
            <a:ext cx="182880" cy="4133354"/>
          </a:xfrm>
          <a:prstGeom prst="rightBrace">
            <a:avLst>
              <a:gd name="adj1" fmla="val 9656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6CDEFCD-F94A-1C41-0180-8147988AFCCF}"/>
              </a:ext>
            </a:extLst>
          </p:cNvPr>
          <p:cNvSpPr txBox="1"/>
          <p:nvPr/>
        </p:nvSpPr>
        <p:spPr>
          <a:xfrm>
            <a:off x="3231618" y="6300822"/>
            <a:ext cx="417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Programmatic Dependent Launch (PDL)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A45FAB4-41E5-2ABF-012C-C4549EF49A1F}"/>
              </a:ext>
            </a:extLst>
          </p:cNvPr>
          <p:cNvCxnSpPr/>
          <p:nvPr/>
        </p:nvCxnSpPr>
        <p:spPr>
          <a:xfrm>
            <a:off x="3640183" y="4512367"/>
            <a:ext cx="0" cy="5386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97D332B-9E66-1731-4EA3-93161B02EFE0}"/>
              </a:ext>
            </a:extLst>
          </p:cNvPr>
          <p:cNvSpPr txBox="1"/>
          <p:nvPr/>
        </p:nvSpPr>
        <p:spPr>
          <a:xfrm>
            <a:off x="772039" y="4499346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griddepcontrol.launch_dependents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A236851-97F2-BB9E-C249-5BB70FC9C763}"/>
              </a:ext>
            </a:extLst>
          </p:cNvPr>
          <p:cNvCxnSpPr>
            <a:cxnSpLocks/>
          </p:cNvCxnSpPr>
          <p:nvPr/>
        </p:nvCxnSpPr>
        <p:spPr>
          <a:xfrm>
            <a:off x="5246536" y="4512367"/>
            <a:ext cx="144448" cy="5501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6CC60937-F67D-B7CD-79A1-D7960CA40D22}"/>
              </a:ext>
            </a:extLst>
          </p:cNvPr>
          <p:cNvSpPr txBox="1"/>
          <p:nvPr/>
        </p:nvSpPr>
        <p:spPr>
          <a:xfrm>
            <a:off x="5341256" y="4718943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griddepcontrol.wait</a:t>
            </a:r>
          </a:p>
        </p:txBody>
      </p:sp>
    </p:spTree>
    <p:extLst>
      <p:ext uri="{BB962C8B-B14F-4D97-AF65-F5344CB8AC3E}">
        <p14:creationId xmlns:p14="http://schemas.microsoft.com/office/powerpoint/2010/main" val="34130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A5C9201-5816-C718-816D-4050191A8EC0}"/>
              </a:ext>
            </a:extLst>
          </p:cNvPr>
          <p:cNvGrpSpPr/>
          <p:nvPr/>
        </p:nvGrpSpPr>
        <p:grpSpPr>
          <a:xfrm>
            <a:off x="1367246" y="897502"/>
            <a:ext cx="4133354" cy="373711"/>
            <a:chOff x="1860605" y="2170705"/>
            <a:chExt cx="4133354" cy="37371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16BD4EE-3377-567D-287B-FC005568A47B}"/>
                </a:ext>
              </a:extLst>
            </p:cNvPr>
            <p:cNvSpPr/>
            <p:nvPr/>
          </p:nvSpPr>
          <p:spPr>
            <a:xfrm>
              <a:off x="1860605" y="2170705"/>
              <a:ext cx="930303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Launch overhead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839D679-93DE-FE98-D877-214BBBC8566B}"/>
                </a:ext>
              </a:extLst>
            </p:cNvPr>
            <p:cNvSpPr/>
            <p:nvPr/>
          </p:nvSpPr>
          <p:spPr>
            <a:xfrm>
              <a:off x="4874150" y="2170705"/>
              <a:ext cx="1119809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Grid-ending membar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8874DF4-12D6-DDBF-52D8-FF963C8B6990}"/>
                </a:ext>
              </a:extLst>
            </p:cNvPr>
            <p:cNvSpPr/>
            <p:nvPr/>
          </p:nvSpPr>
          <p:spPr>
            <a:xfrm>
              <a:off x="2790909" y="2170705"/>
              <a:ext cx="803082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prolog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16ADE2B-E841-FE5A-1CE6-A433962C60D4}"/>
                </a:ext>
              </a:extLst>
            </p:cNvPr>
            <p:cNvSpPr/>
            <p:nvPr/>
          </p:nvSpPr>
          <p:spPr>
            <a:xfrm>
              <a:off x="3593991" y="2170705"/>
              <a:ext cx="1280159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mainloop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BB22D77-8E2A-F0D4-1F8F-538A178AD962}"/>
              </a:ext>
            </a:extLst>
          </p:cNvPr>
          <p:cNvGrpSpPr/>
          <p:nvPr/>
        </p:nvGrpSpPr>
        <p:grpSpPr>
          <a:xfrm>
            <a:off x="4292149" y="1799171"/>
            <a:ext cx="4133354" cy="373711"/>
            <a:chOff x="1860605" y="2170705"/>
            <a:chExt cx="4133354" cy="37371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FC90BD-65DC-80C4-88EE-309AB1D89F33}"/>
                </a:ext>
              </a:extLst>
            </p:cNvPr>
            <p:cNvSpPr/>
            <p:nvPr/>
          </p:nvSpPr>
          <p:spPr>
            <a:xfrm>
              <a:off x="1860605" y="2170705"/>
              <a:ext cx="930303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Launch overhead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FDA7A34-9A6F-50E9-A7D9-FC86AD3E83A6}"/>
                </a:ext>
              </a:extLst>
            </p:cNvPr>
            <p:cNvSpPr/>
            <p:nvPr/>
          </p:nvSpPr>
          <p:spPr>
            <a:xfrm>
              <a:off x="4874150" y="2170705"/>
              <a:ext cx="1119809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Grid-ending membar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C1ABC59-C707-9EE2-1164-E9F738BF5935}"/>
                </a:ext>
              </a:extLst>
            </p:cNvPr>
            <p:cNvSpPr/>
            <p:nvPr/>
          </p:nvSpPr>
          <p:spPr>
            <a:xfrm>
              <a:off x="2790909" y="2170705"/>
              <a:ext cx="803082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prolog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A74C760-4690-C55D-C754-9A6D4003CBAD}"/>
                </a:ext>
              </a:extLst>
            </p:cNvPr>
            <p:cNvSpPr/>
            <p:nvPr/>
          </p:nvSpPr>
          <p:spPr>
            <a:xfrm>
              <a:off x="3593991" y="2170705"/>
              <a:ext cx="1280159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mainloop</a:t>
              </a: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4765DE2-3B93-8EB6-FC01-D201B1995AEE}"/>
              </a:ext>
            </a:extLst>
          </p:cNvPr>
          <p:cNvSpPr txBox="1"/>
          <p:nvPr/>
        </p:nvSpPr>
        <p:spPr>
          <a:xfrm>
            <a:off x="3151639" y="269349"/>
            <a:ext cx="58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7AECA103-83BA-EB77-312C-7D9DE59F9DBF}"/>
              </a:ext>
            </a:extLst>
          </p:cNvPr>
          <p:cNvSpPr/>
          <p:nvPr/>
        </p:nvSpPr>
        <p:spPr>
          <a:xfrm rot="16200000">
            <a:off x="3342483" y="-1336555"/>
            <a:ext cx="182880" cy="4133354"/>
          </a:xfrm>
          <a:prstGeom prst="rightBrace">
            <a:avLst>
              <a:gd name="adj1" fmla="val 9656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328560-DA41-868D-87FA-0CD95C33E133}"/>
              </a:ext>
            </a:extLst>
          </p:cNvPr>
          <p:cNvSpPr txBox="1"/>
          <p:nvPr/>
        </p:nvSpPr>
        <p:spPr>
          <a:xfrm>
            <a:off x="5769754" y="2459965"/>
            <a:ext cx="58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4C40044D-E6DB-207F-47F1-E29EEE69A948}"/>
              </a:ext>
            </a:extLst>
          </p:cNvPr>
          <p:cNvSpPr/>
          <p:nvPr/>
        </p:nvSpPr>
        <p:spPr>
          <a:xfrm rot="5400000" flipV="1">
            <a:off x="6262559" y="273584"/>
            <a:ext cx="182880" cy="4133354"/>
          </a:xfrm>
          <a:prstGeom prst="rightBrace">
            <a:avLst>
              <a:gd name="adj1" fmla="val 9656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4EE657-A408-7475-2F02-4D3045491371}"/>
              </a:ext>
            </a:extLst>
          </p:cNvPr>
          <p:cNvSpPr txBox="1"/>
          <p:nvPr/>
        </p:nvSpPr>
        <p:spPr>
          <a:xfrm>
            <a:off x="2731726" y="2790408"/>
            <a:ext cx="296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 dependents too late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C2964B3-8169-0589-4E4F-9D28DD99A5B3}"/>
              </a:ext>
            </a:extLst>
          </p:cNvPr>
          <p:cNvCxnSpPr/>
          <p:nvPr/>
        </p:nvCxnSpPr>
        <p:spPr>
          <a:xfrm>
            <a:off x="4287322" y="1271213"/>
            <a:ext cx="0" cy="5386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FC1B975-ACE3-B72E-F699-DBE3EB0D46AA}"/>
              </a:ext>
            </a:extLst>
          </p:cNvPr>
          <p:cNvSpPr txBox="1"/>
          <p:nvPr/>
        </p:nvSpPr>
        <p:spPr>
          <a:xfrm>
            <a:off x="1419178" y="1258192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griddepcontrol.launch_dependents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021EF12-0077-CF85-C6B3-208A43C34D4E}"/>
              </a:ext>
            </a:extLst>
          </p:cNvPr>
          <p:cNvCxnSpPr>
            <a:cxnSpLocks/>
          </p:cNvCxnSpPr>
          <p:nvPr/>
        </p:nvCxnSpPr>
        <p:spPr>
          <a:xfrm>
            <a:off x="5495772" y="1258192"/>
            <a:ext cx="542351" cy="5631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407FD96-FCA1-5159-24F2-F78896DCCFAC}"/>
              </a:ext>
            </a:extLst>
          </p:cNvPr>
          <p:cNvSpPr txBox="1"/>
          <p:nvPr/>
        </p:nvSpPr>
        <p:spPr>
          <a:xfrm>
            <a:off x="5988395" y="1477789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griddepcontrol.wait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4A203A9-47D2-7988-649E-DEEB79F08A85}"/>
              </a:ext>
            </a:extLst>
          </p:cNvPr>
          <p:cNvGrpSpPr/>
          <p:nvPr/>
        </p:nvGrpSpPr>
        <p:grpSpPr>
          <a:xfrm>
            <a:off x="1362419" y="4239444"/>
            <a:ext cx="4133354" cy="373711"/>
            <a:chOff x="1860605" y="2170705"/>
            <a:chExt cx="4133354" cy="37371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55D6FD5-047F-1BB8-9F44-A012BA580FA5}"/>
                </a:ext>
              </a:extLst>
            </p:cNvPr>
            <p:cNvSpPr/>
            <p:nvPr/>
          </p:nvSpPr>
          <p:spPr>
            <a:xfrm>
              <a:off x="1860605" y="2170705"/>
              <a:ext cx="930303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Launch overhead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73BB2E-322E-7FAC-302A-E002FAC45105}"/>
                </a:ext>
              </a:extLst>
            </p:cNvPr>
            <p:cNvSpPr/>
            <p:nvPr/>
          </p:nvSpPr>
          <p:spPr>
            <a:xfrm>
              <a:off x="4874150" y="2170705"/>
              <a:ext cx="1119809" cy="373711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Grid-ending membar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5A7447B-2B6D-3A3B-27C0-D5492A776EA9}"/>
                </a:ext>
              </a:extLst>
            </p:cNvPr>
            <p:cNvSpPr/>
            <p:nvPr/>
          </p:nvSpPr>
          <p:spPr>
            <a:xfrm>
              <a:off x="2790909" y="2170705"/>
              <a:ext cx="803082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prolog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71F8108-7B86-7BE0-43D3-18C8ABA4AB4B}"/>
                </a:ext>
              </a:extLst>
            </p:cNvPr>
            <p:cNvSpPr/>
            <p:nvPr/>
          </p:nvSpPr>
          <p:spPr>
            <a:xfrm>
              <a:off x="3593991" y="2170705"/>
              <a:ext cx="1280159" cy="373711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mainloop</a:t>
              </a:r>
            </a:p>
          </p:txBody>
        </p: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8EC3D3C6-01C2-8A08-0228-169A3852C1B6}"/>
              </a:ext>
            </a:extLst>
          </p:cNvPr>
          <p:cNvSpPr/>
          <p:nvPr/>
        </p:nvSpPr>
        <p:spPr>
          <a:xfrm>
            <a:off x="2905304" y="5141113"/>
            <a:ext cx="930303" cy="3737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Launch overhead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76EBAB-B6F0-2D19-3D4D-477429FFF282}"/>
              </a:ext>
            </a:extLst>
          </p:cNvPr>
          <p:cNvSpPr/>
          <p:nvPr/>
        </p:nvSpPr>
        <p:spPr>
          <a:xfrm>
            <a:off x="6775932" y="5141113"/>
            <a:ext cx="1119809" cy="37371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Grid-ending membar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0992D7E-F21D-2EC2-965B-AF773C62C2C8}"/>
              </a:ext>
            </a:extLst>
          </p:cNvPr>
          <p:cNvSpPr/>
          <p:nvPr/>
        </p:nvSpPr>
        <p:spPr>
          <a:xfrm>
            <a:off x="3835608" y="5141113"/>
            <a:ext cx="803082" cy="3737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prolog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B86C6B9-1DEB-ACBF-9CBF-958860811F24}"/>
              </a:ext>
            </a:extLst>
          </p:cNvPr>
          <p:cNvSpPr/>
          <p:nvPr/>
        </p:nvSpPr>
        <p:spPr>
          <a:xfrm>
            <a:off x="5495773" y="5141113"/>
            <a:ext cx="1280159" cy="3737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mainloop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6736119-D81A-851F-FA5F-6C38233451E7}"/>
              </a:ext>
            </a:extLst>
          </p:cNvPr>
          <p:cNvSpPr txBox="1"/>
          <p:nvPr/>
        </p:nvSpPr>
        <p:spPr>
          <a:xfrm>
            <a:off x="3146812" y="3611291"/>
            <a:ext cx="58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FC1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53F40987-B5F0-33B2-D5B4-0C0C21567C12}"/>
              </a:ext>
            </a:extLst>
          </p:cNvPr>
          <p:cNvSpPr/>
          <p:nvPr/>
        </p:nvSpPr>
        <p:spPr>
          <a:xfrm rot="16200000">
            <a:off x="3337656" y="2005387"/>
            <a:ext cx="182880" cy="4133354"/>
          </a:xfrm>
          <a:prstGeom prst="rightBrace">
            <a:avLst>
              <a:gd name="adj1" fmla="val 9656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97F2529-B692-385F-55E0-4C944C295226}"/>
              </a:ext>
            </a:extLst>
          </p:cNvPr>
          <p:cNvSpPr txBox="1"/>
          <p:nvPr/>
        </p:nvSpPr>
        <p:spPr>
          <a:xfrm>
            <a:off x="5103575" y="5801718"/>
            <a:ext cx="58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FC2</a:t>
            </a:r>
          </a:p>
        </p:txBody>
      </p:sp>
      <p:sp>
        <p:nvSpPr>
          <p:cNvPr id="35" name="右大括号 34">
            <a:extLst>
              <a:ext uri="{FF2B5EF4-FFF2-40B4-BE49-F238E27FC236}">
                <a16:creationId xmlns:a16="http://schemas.microsoft.com/office/drawing/2014/main" id="{2AA9E94E-05AC-14BE-864F-FE67BF55D410}"/>
              </a:ext>
            </a:extLst>
          </p:cNvPr>
          <p:cNvSpPr/>
          <p:nvPr/>
        </p:nvSpPr>
        <p:spPr>
          <a:xfrm rot="5400000" flipV="1">
            <a:off x="5306671" y="3184570"/>
            <a:ext cx="182880" cy="4995265"/>
          </a:xfrm>
          <a:prstGeom prst="rightBrace">
            <a:avLst>
              <a:gd name="adj1" fmla="val 9656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D20CB36-6E49-15D0-919E-290E08BE9312}"/>
              </a:ext>
            </a:extLst>
          </p:cNvPr>
          <p:cNvSpPr txBox="1"/>
          <p:nvPr/>
        </p:nvSpPr>
        <p:spPr>
          <a:xfrm>
            <a:off x="2731727" y="6199503"/>
            <a:ext cx="307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 dependents too early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B1F466D-288B-7BB2-AB0F-B06C77DDFF37}"/>
              </a:ext>
            </a:extLst>
          </p:cNvPr>
          <p:cNvCxnSpPr/>
          <p:nvPr/>
        </p:nvCxnSpPr>
        <p:spPr>
          <a:xfrm>
            <a:off x="2900477" y="4613155"/>
            <a:ext cx="0" cy="53860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52C1A4E2-681B-DA8C-2CF6-8BEDA625BDB0}"/>
              </a:ext>
            </a:extLst>
          </p:cNvPr>
          <p:cNvSpPr txBox="1"/>
          <p:nvPr/>
        </p:nvSpPr>
        <p:spPr>
          <a:xfrm>
            <a:off x="32333" y="4600134"/>
            <a:ext cx="2903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griddepcontrol.launch_dependents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480CA5C-AD03-4F94-2C0E-C62D4AC3AEE0}"/>
              </a:ext>
            </a:extLst>
          </p:cNvPr>
          <p:cNvCxnSpPr>
            <a:cxnSpLocks/>
          </p:cNvCxnSpPr>
          <p:nvPr/>
        </p:nvCxnSpPr>
        <p:spPr>
          <a:xfrm>
            <a:off x="5495773" y="4613155"/>
            <a:ext cx="0" cy="5631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5DE9A4AC-116B-994F-059D-A9EDE62A4DDA}"/>
              </a:ext>
            </a:extLst>
          </p:cNvPr>
          <p:cNvSpPr txBox="1"/>
          <p:nvPr/>
        </p:nvSpPr>
        <p:spPr>
          <a:xfrm>
            <a:off x="5458633" y="4819731"/>
            <a:ext cx="1798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griddepcontrol.wait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FFDBB786-57F4-79D1-9250-16FD3FF56038}"/>
              </a:ext>
            </a:extLst>
          </p:cNvPr>
          <p:cNvSpPr/>
          <p:nvPr/>
        </p:nvSpPr>
        <p:spPr>
          <a:xfrm>
            <a:off x="4649334" y="5141112"/>
            <a:ext cx="846438" cy="373711"/>
          </a:xfrm>
          <a:prstGeom prst="rect">
            <a:avLst/>
          </a:prstGeom>
          <a:pattFill prst="wdUpDiag">
            <a:fgClr>
              <a:schemeClr val="bg2">
                <a:lumMod val="75000"/>
              </a:schemeClr>
            </a:fgClr>
            <a:bgClr>
              <a:schemeClr val="bg1"/>
            </a:bgClr>
          </a:patt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Blocked</a:t>
            </a:r>
          </a:p>
        </p:txBody>
      </p:sp>
    </p:spTree>
    <p:extLst>
      <p:ext uri="{BB962C8B-B14F-4D97-AF65-F5344CB8AC3E}">
        <p14:creationId xmlns:p14="http://schemas.microsoft.com/office/powerpoint/2010/main" val="9325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89C965-F143-9DFB-2E6B-517A970E8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1254"/>
            <a:ext cx="12192000" cy="1075492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B4141CF-34A6-B8C5-F6E1-30F78DBB5985}"/>
              </a:ext>
            </a:extLst>
          </p:cNvPr>
          <p:cNvCxnSpPr/>
          <p:nvPr/>
        </p:nvCxnSpPr>
        <p:spPr>
          <a:xfrm>
            <a:off x="3099335" y="2891254"/>
            <a:ext cx="0" cy="1078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2B15558-7121-CF95-59BB-364C09FDF07C}"/>
              </a:ext>
            </a:extLst>
          </p:cNvPr>
          <p:cNvCxnSpPr/>
          <p:nvPr/>
        </p:nvCxnSpPr>
        <p:spPr>
          <a:xfrm>
            <a:off x="7147874" y="2891254"/>
            <a:ext cx="0" cy="1078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6D6E341-C7A2-0354-EDC2-6C81A17F9488}"/>
              </a:ext>
            </a:extLst>
          </p:cNvPr>
          <p:cNvCxnSpPr/>
          <p:nvPr/>
        </p:nvCxnSpPr>
        <p:spPr>
          <a:xfrm>
            <a:off x="12006121" y="2891254"/>
            <a:ext cx="0" cy="10780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8B6B94C-AE5A-24D4-7F47-04DCAEA27F33}"/>
              </a:ext>
            </a:extLst>
          </p:cNvPr>
          <p:cNvSpPr txBox="1"/>
          <p:nvPr/>
        </p:nvSpPr>
        <p:spPr>
          <a:xfrm>
            <a:off x="4321138" y="3551247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With PDL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45A653-62E9-37EA-EDFA-BFE7DB76F3C1}"/>
              </a:ext>
            </a:extLst>
          </p:cNvPr>
          <p:cNvSpPr txBox="1"/>
          <p:nvPr/>
        </p:nvSpPr>
        <p:spPr>
          <a:xfrm>
            <a:off x="8652706" y="3551247"/>
            <a:ext cx="1848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Without PDL</a:t>
            </a:r>
          </a:p>
        </p:txBody>
      </p:sp>
    </p:spTree>
    <p:extLst>
      <p:ext uri="{BB962C8B-B14F-4D97-AF65-F5344CB8AC3E}">
        <p14:creationId xmlns:p14="http://schemas.microsoft.com/office/powerpoint/2010/main" val="87174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101</Words>
  <Application>Microsoft Office PowerPoint</Application>
  <PresentationFormat>宽屏</PresentationFormat>
  <Paragraphs>53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Yifan Yang</dc:creator>
  <cp:lastModifiedBy>Yifan Yang</cp:lastModifiedBy>
  <cp:revision>17</cp:revision>
  <dcterms:created xsi:type="dcterms:W3CDTF">2025-06-22T23:45:24Z</dcterms:created>
  <dcterms:modified xsi:type="dcterms:W3CDTF">2025-06-23T19:14:03Z</dcterms:modified>
</cp:coreProperties>
</file>