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4175-0A4C-E754-8B09-95564A6A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E0FC6-B76C-5F15-6BB0-48D3A580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B8B74-98A4-AE61-9FF8-E2264AF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2E9C6-97DD-6175-5E82-40E274F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A93B-8E3B-01F3-7F51-2844365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9B5F-1E73-C793-EA28-3765F18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751D-E1EF-6774-9072-99908EB9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CB-82A7-A949-48DB-36DE802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4FCC-62AF-63AD-381C-FBF30231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AA84-50AC-D422-A67D-B2E4D93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A3CC9-F9CB-0EBC-1F28-37B91CFA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A419A-6B09-E115-EA06-89FC9DDD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5AB1-5A22-31AC-94A2-9B205E0E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C8E4F-416A-2954-7D1D-E7BDA837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90A90-71BA-8135-B973-2FBD1F8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7590-8AD1-C698-17FF-8D9C231A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0A66-4D5A-7F15-BB6F-CE904373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E4E4-1F3E-9D3B-55C9-47A5D36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AF5-9114-58AC-39A3-7E39E7E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BD22-16CF-8364-B57E-FC21BA9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8054-2582-D0C3-788A-BD0B112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A70F-8319-D1A8-081F-0D67B3E7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2B89-7213-A911-C937-CDDD30C2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C9DF-A8E5-136E-5528-F1F71B5E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F3CA-6895-A49E-908D-9E760D3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49BF-34EA-554F-2A12-257E77C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95ACE-DCB7-A6E2-6855-21FF030D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6114D-76C8-F873-EF83-F498683C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56848-A240-AD0E-30A7-51A51EB2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12040-89CD-26D3-E3E5-497A9B2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0285-22FD-15CC-A794-2420F84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EB01-AD90-68AF-46D1-01F6644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60EED-0015-D1C1-89F7-AF1D89D7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01390-9323-4290-934B-4AC9F2FC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31B7B-0AFA-6F13-7BE5-768A77DF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75CF7-B2DD-655D-184D-F1E3CF3B5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2FDF2-D42D-E69B-778C-3814897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FC93-33E6-B9D1-EBC5-E414300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ADD38-CDA3-E287-9697-163FD8E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0E92-DE48-136B-048B-91DC792B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FA52E-447A-D875-CAF3-39D3F46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575E1-9AC5-9A3A-95F9-B208BCD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158B1-D7EC-205E-ECB5-1F42ED7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7E964-E29B-FA57-83B9-00D4F33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303D8-C81E-B676-187F-505FE58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D5828-8C02-CBD8-5792-C103EF8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1D27-948F-804D-E856-1774E9D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2D21-EF53-F536-96F8-7B54D3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214D0-2B46-652E-F6FE-3A30E54C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C497D-5D36-1812-C596-2CD453F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BAB97-D825-F179-EDC5-DA42AB7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CC054-5733-6017-0A8B-FD7C6D0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4F1-C5C0-FD9C-F5DB-033DE8DA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0AA77-7733-0ABE-647A-7B8F6530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8575D-5B99-15C7-3117-CE713661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06D06-398D-28E5-FB0C-BCD6E43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B40C-32A4-B689-1B98-FDA90B9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48CDB-31ED-5BFE-333F-88DC97C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63CEE-3E4A-08D6-085E-13A3D8FC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3E331-9699-7D05-59C7-84F89D86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17772-7B6D-9CF2-85F3-68A83E7C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0DA2-E98C-46C7-8CBA-4D919B2F7647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6F17D-DCA7-FB0C-5448-D646E6BE9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A466A-6EF7-2DA7-8725-44127B14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1E0740-871D-9B0E-4EF1-3547FCC94B8E}"/>
              </a:ext>
            </a:extLst>
          </p:cNvPr>
          <p:cNvSpPr/>
          <p:nvPr/>
        </p:nvSpPr>
        <p:spPr>
          <a:xfrm>
            <a:off x="3745064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C078D-A730-EF82-56E3-9DFA8ADDF9B5}"/>
              </a:ext>
            </a:extLst>
          </p:cNvPr>
          <p:cNvSpPr/>
          <p:nvPr/>
        </p:nvSpPr>
        <p:spPr>
          <a:xfrm>
            <a:off x="3745064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BFF8BA-9656-9621-AFDD-EF709D5BE089}"/>
              </a:ext>
            </a:extLst>
          </p:cNvPr>
          <p:cNvSpPr/>
          <p:nvPr/>
        </p:nvSpPr>
        <p:spPr>
          <a:xfrm>
            <a:off x="3745064" y="307847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F7498-C896-D8C5-989F-58B4F05AAC21}"/>
              </a:ext>
            </a:extLst>
          </p:cNvPr>
          <p:cNvSpPr/>
          <p:nvPr/>
        </p:nvSpPr>
        <p:spPr>
          <a:xfrm>
            <a:off x="3745064" y="360326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15BA3-014F-3557-D206-563DDEC574FF}"/>
              </a:ext>
            </a:extLst>
          </p:cNvPr>
          <p:cNvSpPr/>
          <p:nvPr/>
        </p:nvSpPr>
        <p:spPr>
          <a:xfrm>
            <a:off x="3745064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403E5-853A-AE40-6963-F282130F79A6}"/>
              </a:ext>
            </a:extLst>
          </p:cNvPr>
          <p:cNvSpPr/>
          <p:nvPr/>
        </p:nvSpPr>
        <p:spPr>
          <a:xfrm>
            <a:off x="3745063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FA1A5E-DDE2-EAB1-C74A-6E38557A72F2}"/>
              </a:ext>
            </a:extLst>
          </p:cNvPr>
          <p:cNvCxnSpPr>
            <a:cxnSpLocks/>
            <a:stCxn id="3" idx="0"/>
            <a:endCxn id="36" idx="2"/>
          </p:cNvCxnSpPr>
          <p:nvPr/>
        </p:nvCxnSpPr>
        <p:spPr>
          <a:xfrm flipH="1" flipV="1">
            <a:off x="4269850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6F053D-D7DE-30DD-4576-8138EC4E558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269851" y="288632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1AD801-19A6-53A6-4DF3-E5226453D43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269851" y="3411109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7EDF93-F151-E96D-F9A1-58B4AEBF313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269851" y="393589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4E5971-F34A-2475-C6AC-50EC6B60BEF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269850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EEE657-3167-C1CA-F85A-D606E090C293}"/>
              </a:ext>
            </a:extLst>
          </p:cNvPr>
          <p:cNvSpPr txBox="1"/>
          <p:nvPr/>
        </p:nvSpPr>
        <p:spPr>
          <a:xfrm>
            <a:off x="3923183" y="5088835"/>
            <a:ext cx="6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F1071B-360A-1993-31C5-266E558B96F8}"/>
              </a:ext>
            </a:extLst>
          </p:cNvPr>
          <p:cNvSpPr/>
          <p:nvPr/>
        </p:nvSpPr>
        <p:spPr>
          <a:xfrm>
            <a:off x="3745063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201AE9E-6E6B-49F2-9D7A-4C231E9D9EE6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V="1">
            <a:off x="4269850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7654923-DE04-5FA8-BE56-7745E355B9E8}"/>
              </a:ext>
            </a:extLst>
          </p:cNvPr>
          <p:cNvSpPr/>
          <p:nvPr/>
        </p:nvSpPr>
        <p:spPr>
          <a:xfrm>
            <a:off x="5319422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153E1D-144D-0610-5035-15841A6462B3}"/>
              </a:ext>
            </a:extLst>
          </p:cNvPr>
          <p:cNvSpPr/>
          <p:nvPr/>
        </p:nvSpPr>
        <p:spPr>
          <a:xfrm>
            <a:off x="5319422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CDE1B8-285E-7E1B-035F-7F9D916B4D0B}"/>
              </a:ext>
            </a:extLst>
          </p:cNvPr>
          <p:cNvSpPr/>
          <p:nvPr/>
        </p:nvSpPr>
        <p:spPr>
          <a:xfrm>
            <a:off x="5319422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E4BA6F-3B0D-61F5-500B-3162EC07CE06}"/>
              </a:ext>
            </a:extLst>
          </p:cNvPr>
          <p:cNvSpPr/>
          <p:nvPr/>
        </p:nvSpPr>
        <p:spPr>
          <a:xfrm>
            <a:off x="5319421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1B4EB48-32B2-982F-2777-AD3F76B56CF7}"/>
              </a:ext>
            </a:extLst>
          </p:cNvPr>
          <p:cNvCxnSpPr>
            <a:cxnSpLocks/>
            <a:stCxn id="42" idx="0"/>
            <a:endCxn id="53" idx="2"/>
          </p:cNvCxnSpPr>
          <p:nvPr/>
        </p:nvCxnSpPr>
        <p:spPr>
          <a:xfrm flipH="1" flipV="1">
            <a:off x="5844208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D14513-D2D8-304C-2C2E-3DFD1B89126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5844209" y="2886324"/>
            <a:ext cx="0" cy="12417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C4324D-64E0-16FD-7ECD-34CF1B95D93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5844208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9C05FE-CC9D-3EA8-8F5A-5539AFD93511}"/>
              </a:ext>
            </a:extLst>
          </p:cNvPr>
          <p:cNvSpPr txBox="1"/>
          <p:nvPr/>
        </p:nvSpPr>
        <p:spPr>
          <a:xfrm>
            <a:off x="5361512" y="5088835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Ampere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F09DDDD-B7E4-FC9D-77A7-CCB7C3199A12}"/>
              </a:ext>
            </a:extLst>
          </p:cNvPr>
          <p:cNvSpPr/>
          <p:nvPr/>
        </p:nvSpPr>
        <p:spPr>
          <a:xfrm>
            <a:off x="5319421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9B71DF-E30F-0EDD-22ED-4A162E68B3E4}"/>
              </a:ext>
            </a:extLst>
          </p:cNvPr>
          <p:cNvCxnSpPr>
            <a:cxnSpLocks/>
            <a:stCxn id="53" idx="0"/>
            <a:endCxn id="41" idx="2"/>
          </p:cNvCxnSpPr>
          <p:nvPr/>
        </p:nvCxnSpPr>
        <p:spPr>
          <a:xfrm flipV="1">
            <a:off x="5844208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C75FF9-2385-8DD7-7C15-8DC93FC0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15328"/>
              </p:ext>
            </p:extLst>
          </p:nvPr>
        </p:nvGraphicFramePr>
        <p:xfrm>
          <a:off x="2278490" y="1379624"/>
          <a:ext cx="288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FD2A37-30F4-7AB9-549F-AAEC44AFECD9}"/>
              </a:ext>
            </a:extLst>
          </p:cNvPr>
          <p:cNvCxnSpPr/>
          <p:nvPr/>
        </p:nvCxnSpPr>
        <p:spPr>
          <a:xfrm>
            <a:off x="2464904" y="1558456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F22313-A60E-C961-4FFB-9ADC39F8230F}"/>
              </a:ext>
            </a:extLst>
          </p:cNvPr>
          <p:cNvCxnSpPr/>
          <p:nvPr/>
        </p:nvCxnSpPr>
        <p:spPr>
          <a:xfrm>
            <a:off x="2464904" y="1933493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3352A0-2BC2-A5AB-0715-34F68DE18598}"/>
              </a:ext>
            </a:extLst>
          </p:cNvPr>
          <p:cNvCxnSpPr>
            <a:cxnSpLocks/>
          </p:cNvCxnSpPr>
          <p:nvPr/>
        </p:nvCxnSpPr>
        <p:spPr>
          <a:xfrm flipH="1">
            <a:off x="2464904" y="1619250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149932-D1DE-29AD-DB4A-4415556B5584}"/>
              </a:ext>
            </a:extLst>
          </p:cNvPr>
          <p:cNvCxnSpPr>
            <a:cxnSpLocks/>
          </p:cNvCxnSpPr>
          <p:nvPr/>
        </p:nvCxnSpPr>
        <p:spPr>
          <a:xfrm flipH="1">
            <a:off x="2464904" y="1994369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D359AC-727C-A19A-8DE4-0231304DE228}"/>
              </a:ext>
            </a:extLst>
          </p:cNvPr>
          <p:cNvCxnSpPr/>
          <p:nvPr/>
        </p:nvCxnSpPr>
        <p:spPr>
          <a:xfrm>
            <a:off x="2487363" y="2324432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6E27BF2-B860-9953-F6D1-8A3DD66F2EFB}"/>
              </a:ext>
            </a:extLst>
          </p:cNvPr>
          <p:cNvSpPr txBox="1"/>
          <p:nvPr/>
        </p:nvSpPr>
        <p:spPr>
          <a:xfrm>
            <a:off x="1657161" y="224607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AF1759-A0CB-6BED-6EB2-CFF37C1F13D2}"/>
              </a:ext>
            </a:extLst>
          </p:cNvPr>
          <p:cNvSpPr txBox="1"/>
          <p:nvPr/>
        </p:nvSpPr>
        <p:spPr>
          <a:xfrm>
            <a:off x="3557416" y="71993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5F05126F-CD5F-0C3F-0680-F2E822579127}"/>
              </a:ext>
            </a:extLst>
          </p:cNvPr>
          <p:cNvSpPr/>
          <p:nvPr/>
        </p:nvSpPr>
        <p:spPr>
          <a:xfrm rot="16200000">
            <a:off x="3636049" y="-232233"/>
            <a:ext cx="164882" cy="287999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AD71B69F-6863-6DFE-82BE-B5B5E8B1BFE5}"/>
              </a:ext>
            </a:extLst>
          </p:cNvPr>
          <p:cNvSpPr/>
          <p:nvPr/>
        </p:nvSpPr>
        <p:spPr>
          <a:xfrm rot="10800000">
            <a:off x="2051978" y="1379623"/>
            <a:ext cx="164882" cy="219455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D0251C8-D4CC-7D43-EA09-9EF1B22D2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03177"/>
              </p:ext>
            </p:extLst>
          </p:nvPr>
        </p:nvGraphicFramePr>
        <p:xfrm>
          <a:off x="6593974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99ED77-5EFF-CDC2-8B8C-7058F3370B3D}"/>
              </a:ext>
            </a:extLst>
          </p:cNvPr>
          <p:cNvSpPr txBox="1"/>
          <p:nvPr/>
        </p:nvSpPr>
        <p:spPr>
          <a:xfrm>
            <a:off x="2711579" y="3663600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7E971-07B9-1D11-30ED-D911FC206C13}"/>
              </a:ext>
            </a:extLst>
          </p:cNvPr>
          <p:cNvSpPr txBox="1"/>
          <p:nvPr/>
        </p:nvSpPr>
        <p:spPr>
          <a:xfrm>
            <a:off x="6307063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701450-51D2-EBCD-6F82-C52B41472787}"/>
              </a:ext>
            </a:extLst>
          </p:cNvPr>
          <p:cNvCxnSpPr>
            <a:cxnSpLocks/>
          </p:cNvCxnSpPr>
          <p:nvPr/>
        </p:nvCxnSpPr>
        <p:spPr>
          <a:xfrm>
            <a:off x="6761765" y="2323107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160D9D-E019-AE27-2485-B18FB164355A}"/>
              </a:ext>
            </a:extLst>
          </p:cNvPr>
          <p:cNvCxnSpPr>
            <a:cxnSpLocks/>
          </p:cNvCxnSpPr>
          <p:nvPr/>
        </p:nvCxnSpPr>
        <p:spPr>
          <a:xfrm>
            <a:off x="6761765" y="2698144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56D6B8-12FC-3A76-C46D-3C646B5FBF76}"/>
              </a:ext>
            </a:extLst>
          </p:cNvPr>
          <p:cNvCxnSpPr>
            <a:cxnSpLocks/>
          </p:cNvCxnSpPr>
          <p:nvPr/>
        </p:nvCxnSpPr>
        <p:spPr>
          <a:xfrm flipH="1">
            <a:off x="6761765" y="2379657"/>
            <a:ext cx="1122530" cy="2661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1AFA50-1C08-4D86-48D6-308672CA5867}"/>
              </a:ext>
            </a:extLst>
          </p:cNvPr>
          <p:cNvSpPr/>
          <p:nvPr/>
        </p:nvSpPr>
        <p:spPr>
          <a:xfrm rot="10800000">
            <a:off x="6345197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CD9330-D170-9740-1019-FD82CD439CA5}"/>
              </a:ext>
            </a:extLst>
          </p:cNvPr>
          <p:cNvSpPr txBox="1"/>
          <p:nvPr/>
        </p:nvSpPr>
        <p:spPr>
          <a:xfrm>
            <a:off x="5334729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BB36F1-0D23-19D1-660E-D4FF380EAF66}"/>
              </a:ext>
            </a:extLst>
          </p:cNvPr>
          <p:cNvSpPr txBox="1"/>
          <p:nvPr/>
        </p:nvSpPr>
        <p:spPr>
          <a:xfrm>
            <a:off x="6802807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E0DBDBAA-D4DC-A7FB-D0DF-8D05ED70E3A9}"/>
              </a:ext>
            </a:extLst>
          </p:cNvPr>
          <p:cNvSpPr/>
          <p:nvPr/>
        </p:nvSpPr>
        <p:spPr>
          <a:xfrm rot="16200000">
            <a:off x="7231535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E9EBEE1-685F-E8DD-A52F-28AD93270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5265"/>
              </p:ext>
            </p:extLst>
          </p:nvPr>
        </p:nvGraphicFramePr>
        <p:xfrm>
          <a:off x="9479536" y="1964108"/>
          <a:ext cx="7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27190E28-7625-F194-9935-0B43674AB930}"/>
              </a:ext>
            </a:extLst>
          </p:cNvPr>
          <p:cNvSpPr txBox="1"/>
          <p:nvPr/>
        </p:nvSpPr>
        <p:spPr>
          <a:xfrm>
            <a:off x="9447407" y="366359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0809E15-AFA3-86F3-5F9E-D72C81E40138}"/>
              </a:ext>
            </a:extLst>
          </p:cNvPr>
          <p:cNvSpPr/>
          <p:nvPr/>
        </p:nvSpPr>
        <p:spPr>
          <a:xfrm rot="10800000">
            <a:off x="9248693" y="1983193"/>
            <a:ext cx="164882" cy="107819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428061-8164-EF1C-E404-05C5D7FECA52}"/>
              </a:ext>
            </a:extLst>
          </p:cNvPr>
          <p:cNvSpPr txBox="1"/>
          <p:nvPr/>
        </p:nvSpPr>
        <p:spPr>
          <a:xfrm>
            <a:off x="8174896" y="23288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8AD61B-91AC-9F89-7F97-061083CA963E}"/>
              </a:ext>
            </a:extLst>
          </p:cNvPr>
          <p:cNvSpPr txBox="1"/>
          <p:nvPr/>
        </p:nvSpPr>
        <p:spPr>
          <a:xfrm>
            <a:off x="9289834" y="1378965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CF026A9C-2B76-8A56-1D18-97F59FBD7077}"/>
              </a:ext>
            </a:extLst>
          </p:cNvPr>
          <p:cNvSpPr/>
          <p:nvPr/>
        </p:nvSpPr>
        <p:spPr>
          <a:xfrm rot="16200000">
            <a:off x="9768220" y="1478821"/>
            <a:ext cx="164882" cy="69775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6289-5932-22A4-F0BE-F525D9DD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8D2C7E-6557-BFA5-B4BC-B1BF2628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26234"/>
              </p:ext>
            </p:extLst>
          </p:nvPr>
        </p:nvGraphicFramePr>
        <p:xfrm>
          <a:off x="636606" y="1393901"/>
          <a:ext cx="3877248" cy="147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656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(3,0)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(3,1)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(4,0)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(4,1)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(5,0)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(5,1)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BF7A39-A17D-C47E-4036-2C51CBF8BE58}"/>
              </a:ext>
            </a:extLst>
          </p:cNvPr>
          <p:cNvSpPr txBox="1"/>
          <p:nvPr/>
        </p:nvSpPr>
        <p:spPr>
          <a:xfrm>
            <a:off x="21880" y="190168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7D692C-9FBB-C9F0-88ED-7133C2036294}"/>
              </a:ext>
            </a:extLst>
          </p:cNvPr>
          <p:cNvSpPr txBox="1"/>
          <p:nvPr/>
        </p:nvSpPr>
        <p:spPr>
          <a:xfrm>
            <a:off x="2395533" y="68448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CFE238D-2617-0C8D-7CE2-F75E65C472B5}"/>
              </a:ext>
            </a:extLst>
          </p:cNvPr>
          <p:cNvSpPr/>
          <p:nvPr/>
        </p:nvSpPr>
        <p:spPr>
          <a:xfrm rot="16200000">
            <a:off x="2492791" y="-716581"/>
            <a:ext cx="164882" cy="387724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DABF846-48D7-4903-76A7-B755D79C78A6}"/>
              </a:ext>
            </a:extLst>
          </p:cNvPr>
          <p:cNvSpPr/>
          <p:nvPr/>
        </p:nvSpPr>
        <p:spPr>
          <a:xfrm rot="10800000">
            <a:off x="410094" y="1393899"/>
            <a:ext cx="164882" cy="147722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290BB16-3563-0CB0-AD6C-EE3FD0885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2610"/>
              </p:ext>
            </p:extLst>
          </p:nvPr>
        </p:nvGraphicFramePr>
        <p:xfrm>
          <a:off x="5739144" y="1874481"/>
          <a:ext cx="1680440" cy="488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11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B04F6E-2D06-B4F8-977E-A63C0357F0A7}"/>
              </a:ext>
            </a:extLst>
          </p:cNvPr>
          <p:cNvSpPr txBox="1"/>
          <p:nvPr/>
        </p:nvSpPr>
        <p:spPr>
          <a:xfrm>
            <a:off x="1111175" y="3201934"/>
            <a:ext cx="2928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E2009C-3661-9507-7EC5-5DD71BEC054C}"/>
              </a:ext>
            </a:extLst>
          </p:cNvPr>
          <p:cNvSpPr txBox="1"/>
          <p:nvPr/>
        </p:nvSpPr>
        <p:spPr>
          <a:xfrm>
            <a:off x="4682145" y="3198167"/>
            <a:ext cx="349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gmem_tensor_coord_cta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E2910B7-390D-9C89-2A9E-530BA1249B26}"/>
              </a:ext>
            </a:extLst>
          </p:cNvPr>
          <p:cNvSpPr/>
          <p:nvPr/>
        </p:nvSpPr>
        <p:spPr>
          <a:xfrm rot="10800000">
            <a:off x="5513751" y="1874480"/>
            <a:ext cx="164882" cy="48886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2025A6-3306-81A6-C13B-196C1952D0B8}"/>
              </a:ext>
            </a:extLst>
          </p:cNvPr>
          <p:cNvSpPr txBox="1"/>
          <p:nvPr/>
        </p:nvSpPr>
        <p:spPr>
          <a:xfrm>
            <a:off x="4503283" y="1925464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F1AB64-BACF-856A-FC9E-F56E363F01D8}"/>
              </a:ext>
            </a:extLst>
          </p:cNvPr>
          <p:cNvSpPr txBox="1"/>
          <p:nvPr/>
        </p:nvSpPr>
        <p:spPr>
          <a:xfrm>
            <a:off x="6068198" y="1209650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044EE25B-5261-8C07-6425-7592D8C4860D}"/>
              </a:ext>
            </a:extLst>
          </p:cNvPr>
          <p:cNvSpPr/>
          <p:nvPr/>
        </p:nvSpPr>
        <p:spPr>
          <a:xfrm rot="16200000">
            <a:off x="6500804" y="891499"/>
            <a:ext cx="164882" cy="167268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CAE77A7-1010-A6F5-A228-792F9C49E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2858"/>
              </p:ext>
            </p:extLst>
          </p:nvPr>
        </p:nvGraphicFramePr>
        <p:xfrm>
          <a:off x="9363670" y="1732789"/>
          <a:ext cx="100783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503918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5FFD6F6A-52FE-A522-8C3F-8546734FB08F}"/>
              </a:ext>
            </a:extLst>
          </p:cNvPr>
          <p:cNvSpPr txBox="1"/>
          <p:nvPr/>
        </p:nvSpPr>
        <p:spPr>
          <a:xfrm>
            <a:off x="9479212" y="319816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3897E16-01C0-0AB0-30B8-E0196D3BD8C5}"/>
              </a:ext>
            </a:extLst>
          </p:cNvPr>
          <p:cNvSpPr/>
          <p:nvPr/>
        </p:nvSpPr>
        <p:spPr>
          <a:xfrm rot="10800000">
            <a:off x="9146116" y="1732785"/>
            <a:ext cx="164882" cy="82296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F1DAE2-8299-B93E-F56F-024963F8F419}"/>
              </a:ext>
            </a:extLst>
          </p:cNvPr>
          <p:cNvSpPr txBox="1"/>
          <p:nvPr/>
        </p:nvSpPr>
        <p:spPr>
          <a:xfrm>
            <a:off x="8036783" y="19596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2D3C44-9799-8CD6-E8E8-6D120DD89916}"/>
              </a:ext>
            </a:extLst>
          </p:cNvPr>
          <p:cNvSpPr txBox="1"/>
          <p:nvPr/>
        </p:nvSpPr>
        <p:spPr>
          <a:xfrm>
            <a:off x="9337708" y="1146152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4264BE2B-ECAA-0C3F-F320-55CBDC15DB4A}"/>
              </a:ext>
            </a:extLst>
          </p:cNvPr>
          <p:cNvSpPr/>
          <p:nvPr/>
        </p:nvSpPr>
        <p:spPr>
          <a:xfrm rot="16200000">
            <a:off x="9785149" y="1084668"/>
            <a:ext cx="164882" cy="1007837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9D8B-4E87-18A4-7F4A-8C70DCBC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51292-7394-C176-9D98-EAA29A432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88892"/>
              </p:ext>
            </p:extLst>
          </p:nvPr>
        </p:nvGraphicFramePr>
        <p:xfrm>
          <a:off x="1356138" y="1379624"/>
          <a:ext cx="288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0958431-6296-6ECB-DB66-6329903DED7D}"/>
              </a:ext>
            </a:extLst>
          </p:cNvPr>
          <p:cNvCxnSpPr/>
          <p:nvPr/>
        </p:nvCxnSpPr>
        <p:spPr>
          <a:xfrm>
            <a:off x="1542552" y="1558456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5295E46-EF6F-7E21-BEA1-C0A7BD1E8397}"/>
              </a:ext>
            </a:extLst>
          </p:cNvPr>
          <p:cNvCxnSpPr/>
          <p:nvPr/>
        </p:nvCxnSpPr>
        <p:spPr>
          <a:xfrm>
            <a:off x="1542552" y="1933493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9C04C4-8AA5-9BD6-02DB-54D1AFEA0821}"/>
              </a:ext>
            </a:extLst>
          </p:cNvPr>
          <p:cNvCxnSpPr>
            <a:cxnSpLocks/>
          </p:cNvCxnSpPr>
          <p:nvPr/>
        </p:nvCxnSpPr>
        <p:spPr>
          <a:xfrm flipH="1">
            <a:off x="1542552" y="1619250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EF7846-8C90-47DC-F600-90ACBB5AF854}"/>
              </a:ext>
            </a:extLst>
          </p:cNvPr>
          <p:cNvCxnSpPr>
            <a:cxnSpLocks/>
          </p:cNvCxnSpPr>
          <p:nvPr/>
        </p:nvCxnSpPr>
        <p:spPr>
          <a:xfrm flipH="1">
            <a:off x="1542552" y="1994369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41339D-C761-D76E-A44B-171D7AA544DF}"/>
              </a:ext>
            </a:extLst>
          </p:cNvPr>
          <p:cNvCxnSpPr/>
          <p:nvPr/>
        </p:nvCxnSpPr>
        <p:spPr>
          <a:xfrm>
            <a:off x="1565011" y="2324432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EFD5F7-3FFF-48C0-025A-2E248E5B5C87}"/>
              </a:ext>
            </a:extLst>
          </p:cNvPr>
          <p:cNvSpPr txBox="1"/>
          <p:nvPr/>
        </p:nvSpPr>
        <p:spPr>
          <a:xfrm>
            <a:off x="734809" y="224607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AF414-357B-AF73-A618-3D9F18B9F8D4}"/>
              </a:ext>
            </a:extLst>
          </p:cNvPr>
          <p:cNvSpPr txBox="1"/>
          <p:nvPr/>
        </p:nvSpPr>
        <p:spPr>
          <a:xfrm>
            <a:off x="2635064" y="71993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25AF3A91-6381-5C62-265C-3D42AA4EFDAB}"/>
              </a:ext>
            </a:extLst>
          </p:cNvPr>
          <p:cNvSpPr/>
          <p:nvPr/>
        </p:nvSpPr>
        <p:spPr>
          <a:xfrm rot="16200000">
            <a:off x="2713697" y="-232233"/>
            <a:ext cx="164882" cy="287999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CD23867-E14C-E10F-E2BA-5ED543612E10}"/>
              </a:ext>
            </a:extLst>
          </p:cNvPr>
          <p:cNvSpPr/>
          <p:nvPr/>
        </p:nvSpPr>
        <p:spPr>
          <a:xfrm rot="10800000">
            <a:off x="1129626" y="1379623"/>
            <a:ext cx="164882" cy="219455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A0E36F4-1BB4-9807-EDB8-87ED3623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1760"/>
              </p:ext>
            </p:extLst>
          </p:nvPr>
        </p:nvGraphicFramePr>
        <p:xfrm>
          <a:off x="5671622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1ACACB5-35D5-892A-C4F1-572E6369CE35}"/>
              </a:ext>
            </a:extLst>
          </p:cNvPr>
          <p:cNvSpPr txBox="1"/>
          <p:nvPr/>
        </p:nvSpPr>
        <p:spPr>
          <a:xfrm>
            <a:off x="1789227" y="3663600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F5A5AA-C71A-1E0E-F56E-054ABF504AE6}"/>
              </a:ext>
            </a:extLst>
          </p:cNvPr>
          <p:cNvSpPr txBox="1"/>
          <p:nvPr/>
        </p:nvSpPr>
        <p:spPr>
          <a:xfrm>
            <a:off x="5384711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E7770F-8E8D-A312-3120-5A7296DE9142}"/>
              </a:ext>
            </a:extLst>
          </p:cNvPr>
          <p:cNvCxnSpPr>
            <a:cxnSpLocks/>
          </p:cNvCxnSpPr>
          <p:nvPr/>
        </p:nvCxnSpPr>
        <p:spPr>
          <a:xfrm>
            <a:off x="5839413" y="2323107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0A0172-95E7-3C80-2531-AD7CB23B1DF6}"/>
              </a:ext>
            </a:extLst>
          </p:cNvPr>
          <p:cNvCxnSpPr>
            <a:cxnSpLocks/>
          </p:cNvCxnSpPr>
          <p:nvPr/>
        </p:nvCxnSpPr>
        <p:spPr>
          <a:xfrm>
            <a:off x="5839413" y="2698144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2ED812-84A5-B6A0-3371-B08FC94C3B1A}"/>
              </a:ext>
            </a:extLst>
          </p:cNvPr>
          <p:cNvCxnSpPr>
            <a:cxnSpLocks/>
          </p:cNvCxnSpPr>
          <p:nvPr/>
        </p:nvCxnSpPr>
        <p:spPr>
          <a:xfrm flipH="1">
            <a:off x="5839413" y="2379657"/>
            <a:ext cx="1122530" cy="2661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E3D9AF4-D519-2950-2318-EF59588DF4E8}"/>
              </a:ext>
            </a:extLst>
          </p:cNvPr>
          <p:cNvSpPr/>
          <p:nvPr/>
        </p:nvSpPr>
        <p:spPr>
          <a:xfrm rot="10800000">
            <a:off x="5422845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C677C3-7557-DCA1-FADF-7260FA836649}"/>
              </a:ext>
            </a:extLst>
          </p:cNvPr>
          <p:cNvSpPr txBox="1"/>
          <p:nvPr/>
        </p:nvSpPr>
        <p:spPr>
          <a:xfrm>
            <a:off x="441237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7CFD61-E61D-8921-0F7E-5F4D4010ADF2}"/>
              </a:ext>
            </a:extLst>
          </p:cNvPr>
          <p:cNvSpPr txBox="1"/>
          <p:nvPr/>
        </p:nvSpPr>
        <p:spPr>
          <a:xfrm>
            <a:off x="588045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25419F2C-4B44-3E1C-1C01-C767A90316B6}"/>
              </a:ext>
            </a:extLst>
          </p:cNvPr>
          <p:cNvSpPr/>
          <p:nvPr/>
        </p:nvSpPr>
        <p:spPr>
          <a:xfrm rot="16200000">
            <a:off x="630918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115DB3B-1CDD-B06B-051C-07774A375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67527"/>
              </p:ext>
            </p:extLst>
          </p:nvPr>
        </p:nvGraphicFramePr>
        <p:xfrm>
          <a:off x="8557184" y="1964108"/>
          <a:ext cx="144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636430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BBB4FA1B-1062-A9B6-9672-ED284D717A06}"/>
              </a:ext>
            </a:extLst>
          </p:cNvPr>
          <p:cNvSpPr txBox="1"/>
          <p:nvPr/>
        </p:nvSpPr>
        <p:spPr>
          <a:xfrm>
            <a:off x="8912243" y="366359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D3F9555E-5640-61B7-5C54-48B54ED549F8}"/>
              </a:ext>
            </a:extLst>
          </p:cNvPr>
          <p:cNvSpPr/>
          <p:nvPr/>
        </p:nvSpPr>
        <p:spPr>
          <a:xfrm rot="10800000">
            <a:off x="8326341" y="1983193"/>
            <a:ext cx="164882" cy="107819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64718F-0FFC-267D-22E9-CC331C51C4AE}"/>
              </a:ext>
            </a:extLst>
          </p:cNvPr>
          <p:cNvSpPr txBox="1"/>
          <p:nvPr/>
        </p:nvSpPr>
        <p:spPr>
          <a:xfrm>
            <a:off x="7252544" y="23288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89F080-B943-CA88-7D29-ED41F7F731D2}"/>
              </a:ext>
            </a:extLst>
          </p:cNvPr>
          <p:cNvSpPr txBox="1"/>
          <p:nvPr/>
        </p:nvSpPr>
        <p:spPr>
          <a:xfrm>
            <a:off x="8727482" y="1378965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96FC5DC4-41E3-F8C5-122A-004ECA8008B2}"/>
              </a:ext>
            </a:extLst>
          </p:cNvPr>
          <p:cNvSpPr/>
          <p:nvPr/>
        </p:nvSpPr>
        <p:spPr>
          <a:xfrm rot="16200000">
            <a:off x="9205868" y="1118822"/>
            <a:ext cx="164882" cy="141775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80D0D7F-8F14-61BE-32B7-01CC88C896F6}"/>
              </a:ext>
            </a:extLst>
          </p:cNvPr>
          <p:cNvSpPr/>
          <p:nvPr/>
        </p:nvSpPr>
        <p:spPr>
          <a:xfrm rot="5400000">
            <a:off x="9560305" y="2843174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50DAAB-31A8-9DD6-93E2-BC9682A41AA9}"/>
              </a:ext>
            </a:extLst>
          </p:cNvPr>
          <p:cNvSpPr txBox="1"/>
          <p:nvPr/>
        </p:nvSpPr>
        <p:spPr>
          <a:xfrm>
            <a:off x="8897415" y="3244334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clusterDim.y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A9F5678-E6A5-25F6-3CC5-27AA6CA930FF}"/>
              </a:ext>
            </a:extLst>
          </p:cNvPr>
          <p:cNvSpPr/>
          <p:nvPr/>
        </p:nvSpPr>
        <p:spPr>
          <a:xfrm rot="10800000" flipH="1">
            <a:off x="10054705" y="2698144"/>
            <a:ext cx="164882" cy="36324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6D43B0-A30B-3D54-A4AB-B2803C23FFD6}"/>
              </a:ext>
            </a:extLst>
          </p:cNvPr>
          <p:cNvSpPr txBox="1"/>
          <p:nvPr/>
        </p:nvSpPr>
        <p:spPr>
          <a:xfrm>
            <a:off x="10219587" y="2687636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clusterDim.x</a:t>
            </a:r>
          </a:p>
        </p:txBody>
      </p:sp>
    </p:spTree>
    <p:extLst>
      <p:ext uri="{BB962C8B-B14F-4D97-AF65-F5344CB8AC3E}">
        <p14:creationId xmlns:p14="http://schemas.microsoft.com/office/powerpoint/2010/main" val="351777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684D9-530C-B792-7A05-902CDAAA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A7DBFDA-3628-7F30-B7E2-84134D74C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48492"/>
              </p:ext>
            </p:extLst>
          </p:nvPr>
        </p:nvGraphicFramePr>
        <p:xfrm>
          <a:off x="6477902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0648C57-BCC4-EB2C-E1F6-0C67F5AEE8D5}"/>
              </a:ext>
            </a:extLst>
          </p:cNvPr>
          <p:cNvSpPr txBox="1"/>
          <p:nvPr/>
        </p:nvSpPr>
        <p:spPr>
          <a:xfrm>
            <a:off x="6190989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B72C2B1-E779-2BB8-6510-D3AB956C52BB}"/>
              </a:ext>
            </a:extLst>
          </p:cNvPr>
          <p:cNvSpPr/>
          <p:nvPr/>
        </p:nvSpPr>
        <p:spPr>
          <a:xfrm rot="10800000">
            <a:off x="6229125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DA782A-3CFB-78B2-23D8-6F232B49B662}"/>
              </a:ext>
            </a:extLst>
          </p:cNvPr>
          <p:cNvSpPr txBox="1"/>
          <p:nvPr/>
        </p:nvSpPr>
        <p:spPr>
          <a:xfrm>
            <a:off x="521865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49816A-030B-688E-0078-DA241B184377}"/>
              </a:ext>
            </a:extLst>
          </p:cNvPr>
          <p:cNvSpPr txBox="1"/>
          <p:nvPr/>
        </p:nvSpPr>
        <p:spPr>
          <a:xfrm>
            <a:off x="668673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35DA26C5-A2DD-3F97-B51B-5054F54A04F0}"/>
              </a:ext>
            </a:extLst>
          </p:cNvPr>
          <p:cNvSpPr/>
          <p:nvPr/>
        </p:nvSpPr>
        <p:spPr>
          <a:xfrm rot="16200000">
            <a:off x="711546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97282E-EFB1-B7A0-FFD0-BBD1820AB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37168"/>
              </p:ext>
            </p:extLst>
          </p:nvPr>
        </p:nvGraphicFramePr>
        <p:xfrm>
          <a:off x="2810798" y="2134356"/>
          <a:ext cx="72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33C4617E-B95B-B20F-600E-0FA1DBFC48B0}"/>
              </a:ext>
            </a:extLst>
          </p:cNvPr>
          <p:cNvSpPr txBox="1"/>
          <p:nvPr/>
        </p:nvSpPr>
        <p:spPr>
          <a:xfrm>
            <a:off x="2648082" y="3663599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6CB34B92-8F93-21DE-A249-06F5896B378B}"/>
              </a:ext>
            </a:extLst>
          </p:cNvPr>
          <p:cNvSpPr/>
          <p:nvPr/>
        </p:nvSpPr>
        <p:spPr>
          <a:xfrm rot="5400000">
            <a:off x="3082796" y="2282863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519AC7-C93E-B4F0-C3A9-DDC54368BE3F}"/>
              </a:ext>
            </a:extLst>
          </p:cNvPr>
          <p:cNvSpPr txBox="1"/>
          <p:nvPr/>
        </p:nvSpPr>
        <p:spPr>
          <a:xfrm>
            <a:off x="2419906" y="2684023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CLUSTER_K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3CBBBB2B-A6EB-36D1-BAFB-9097F9F43F68}"/>
              </a:ext>
            </a:extLst>
          </p:cNvPr>
          <p:cNvSpPr/>
          <p:nvPr/>
        </p:nvSpPr>
        <p:spPr>
          <a:xfrm rot="10800000" flipH="1">
            <a:off x="3577196" y="2137833"/>
            <a:ext cx="164882" cy="36324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99C00-43CF-2570-305C-7FB2939C2216}"/>
              </a:ext>
            </a:extLst>
          </p:cNvPr>
          <p:cNvSpPr txBox="1"/>
          <p:nvPr/>
        </p:nvSpPr>
        <p:spPr>
          <a:xfrm>
            <a:off x="3742078" y="2127325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CLUSTER_N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FC9C67EA-105C-2FE1-A28B-F25F2488CA6B}"/>
              </a:ext>
            </a:extLst>
          </p:cNvPr>
          <p:cNvSpPr/>
          <p:nvPr/>
        </p:nvSpPr>
        <p:spPr>
          <a:xfrm rot="10800000" flipH="1">
            <a:off x="8001797" y="2134355"/>
            <a:ext cx="164882" cy="36933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BD9B92-F00B-9CFC-B4F9-96D9CFC81F03}"/>
              </a:ext>
            </a:extLst>
          </p:cNvPr>
          <p:cNvSpPr txBox="1"/>
          <p:nvPr/>
        </p:nvSpPr>
        <p:spPr>
          <a:xfrm>
            <a:off x="8129182" y="2147885"/>
            <a:ext cx="36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CTA_N / CLUSTER_N / CLUSTER_K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B50B38-9071-CBB7-C342-B478429C73EF}"/>
              </a:ext>
            </a:extLst>
          </p:cNvPr>
          <p:cNvSpPr/>
          <p:nvPr/>
        </p:nvSpPr>
        <p:spPr>
          <a:xfrm>
            <a:off x="6521392" y="2147884"/>
            <a:ext cx="1355783" cy="32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BE4016-1CD1-FBAE-D6F8-CFCE579AB541}"/>
              </a:ext>
            </a:extLst>
          </p:cNvPr>
          <p:cNvSpPr txBox="1"/>
          <p:nvPr/>
        </p:nvSpPr>
        <p:spPr>
          <a:xfrm>
            <a:off x="8513904" y="2878713"/>
            <a:ext cx="25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ThrCopy = 1 Copy_Atom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22A403-5BCA-DEB1-35ED-92A34D8F9247}"/>
              </a:ext>
            </a:extLst>
          </p:cNvPr>
          <p:cNvSpPr/>
          <p:nvPr/>
        </p:nvSpPr>
        <p:spPr>
          <a:xfrm>
            <a:off x="6472422" y="2100320"/>
            <a:ext cx="1447340" cy="7565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841141-4662-FCAB-F771-29EBB2B24C89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7877175" y="2311002"/>
            <a:ext cx="636729" cy="752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CCC57E-0FA1-B095-1FC3-56C7A48B99C2}"/>
              </a:ext>
            </a:extLst>
          </p:cNvPr>
          <p:cNvCxnSpPr>
            <a:cxnSpLocks/>
            <a:stCxn id="44" idx="2"/>
            <a:endCxn id="48" idx="1"/>
          </p:cNvCxnSpPr>
          <p:nvPr/>
        </p:nvCxnSpPr>
        <p:spPr>
          <a:xfrm>
            <a:off x="7196092" y="2856856"/>
            <a:ext cx="576799" cy="546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F6D6C4E-DE74-701E-E4A0-8E6D5530DCA8}"/>
              </a:ext>
            </a:extLst>
          </p:cNvPr>
          <p:cNvSpPr txBox="1"/>
          <p:nvPr/>
        </p:nvSpPr>
        <p:spPr>
          <a:xfrm>
            <a:off x="7772891" y="3218352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TiledCopy</a:t>
            </a:r>
          </a:p>
        </p:txBody>
      </p:sp>
    </p:spTree>
    <p:extLst>
      <p:ext uri="{BB962C8B-B14F-4D97-AF65-F5344CB8AC3E}">
        <p14:creationId xmlns:p14="http://schemas.microsoft.com/office/powerpoint/2010/main" val="36904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5678-41F0-035A-A5E3-E95A4DC5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AE226A6-B919-B26D-3016-A3B576AA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6677"/>
              </p:ext>
            </p:extLst>
          </p:nvPr>
        </p:nvGraphicFramePr>
        <p:xfrm>
          <a:off x="6477902" y="2125338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298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9660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2EAF724-FD02-A382-84B3-00F07B437B5F}"/>
              </a:ext>
            </a:extLst>
          </p:cNvPr>
          <p:cNvSpPr txBox="1"/>
          <p:nvPr/>
        </p:nvSpPr>
        <p:spPr>
          <a:xfrm>
            <a:off x="6190989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6ACCCD02-0EC7-AFE0-E76A-4E60BBD5A3D1}"/>
              </a:ext>
            </a:extLst>
          </p:cNvPr>
          <p:cNvSpPr/>
          <p:nvPr/>
        </p:nvSpPr>
        <p:spPr>
          <a:xfrm rot="10800000">
            <a:off x="6229125" y="2125336"/>
            <a:ext cx="164882" cy="1462347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E1D3A1-A9AF-0B09-63B3-A6822E2624CD}"/>
              </a:ext>
            </a:extLst>
          </p:cNvPr>
          <p:cNvSpPr txBox="1"/>
          <p:nvPr/>
        </p:nvSpPr>
        <p:spPr>
          <a:xfrm>
            <a:off x="521865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3B6301-0D9D-6A59-120B-7BA4AAF99B8D}"/>
              </a:ext>
            </a:extLst>
          </p:cNvPr>
          <p:cNvSpPr txBox="1"/>
          <p:nvPr/>
        </p:nvSpPr>
        <p:spPr>
          <a:xfrm>
            <a:off x="668673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6A78950E-615D-2C9E-F929-6D17B079DCF2}"/>
              </a:ext>
            </a:extLst>
          </p:cNvPr>
          <p:cNvSpPr/>
          <p:nvPr/>
        </p:nvSpPr>
        <p:spPr>
          <a:xfrm rot="16200000">
            <a:off x="711546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0F8A886-199D-618C-26BA-E886A739B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35655"/>
              </p:ext>
            </p:extLst>
          </p:nvPr>
        </p:nvGraphicFramePr>
        <p:xfrm>
          <a:off x="2810798" y="2134356"/>
          <a:ext cx="72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443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47D7A8F7-BBC5-354B-265B-8E61E135D936}"/>
              </a:ext>
            </a:extLst>
          </p:cNvPr>
          <p:cNvSpPr txBox="1"/>
          <p:nvPr/>
        </p:nvSpPr>
        <p:spPr>
          <a:xfrm>
            <a:off x="2648082" y="3663599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7F4A828F-0A55-A207-DEC8-994FF58A46A1}"/>
              </a:ext>
            </a:extLst>
          </p:cNvPr>
          <p:cNvSpPr/>
          <p:nvPr/>
        </p:nvSpPr>
        <p:spPr>
          <a:xfrm rot="5400000">
            <a:off x="3082796" y="2662219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A76E5-57D6-C4A0-FC63-4CDDA517484F}"/>
              </a:ext>
            </a:extLst>
          </p:cNvPr>
          <p:cNvSpPr txBox="1"/>
          <p:nvPr/>
        </p:nvSpPr>
        <p:spPr>
          <a:xfrm>
            <a:off x="2419906" y="3063379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CLUSTER_K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93E4E606-1855-ECBA-F68F-733DCF519CEB}"/>
              </a:ext>
            </a:extLst>
          </p:cNvPr>
          <p:cNvSpPr/>
          <p:nvPr/>
        </p:nvSpPr>
        <p:spPr>
          <a:xfrm rot="10800000" flipH="1">
            <a:off x="3577196" y="2137832"/>
            <a:ext cx="164882" cy="728043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B1130E-CD9F-66BA-34AC-730D2669FA91}"/>
              </a:ext>
            </a:extLst>
          </p:cNvPr>
          <p:cNvSpPr txBox="1"/>
          <p:nvPr/>
        </p:nvSpPr>
        <p:spPr>
          <a:xfrm>
            <a:off x="3742078" y="2127325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CLUSTER_N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CB6D654F-8EDB-CB3E-DFBD-CFBD17B78CB5}"/>
              </a:ext>
            </a:extLst>
          </p:cNvPr>
          <p:cNvSpPr/>
          <p:nvPr/>
        </p:nvSpPr>
        <p:spPr>
          <a:xfrm rot="10800000" flipH="1">
            <a:off x="8001797" y="2134355"/>
            <a:ext cx="164882" cy="36933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9C391-B073-21DD-A71A-368EE65F215E}"/>
              </a:ext>
            </a:extLst>
          </p:cNvPr>
          <p:cNvSpPr txBox="1"/>
          <p:nvPr/>
        </p:nvSpPr>
        <p:spPr>
          <a:xfrm>
            <a:off x="8129182" y="2147885"/>
            <a:ext cx="36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CTA_N / CLUSTER_N / CLUSTER_K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A3B927-028E-9E3E-2AE8-0E15DA0AB456}"/>
              </a:ext>
            </a:extLst>
          </p:cNvPr>
          <p:cNvSpPr/>
          <p:nvPr/>
        </p:nvSpPr>
        <p:spPr>
          <a:xfrm>
            <a:off x="6521392" y="2147884"/>
            <a:ext cx="1355783" cy="32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03729C-873B-B326-54EE-43E6D745DE32}"/>
              </a:ext>
            </a:extLst>
          </p:cNvPr>
          <p:cNvSpPr txBox="1"/>
          <p:nvPr/>
        </p:nvSpPr>
        <p:spPr>
          <a:xfrm>
            <a:off x="8513904" y="2878713"/>
            <a:ext cx="25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ThrCopy = 1 Copy_Atom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B531C5-7A9B-7232-B629-2E35F69AB0CA}"/>
              </a:ext>
            </a:extLst>
          </p:cNvPr>
          <p:cNvSpPr/>
          <p:nvPr/>
        </p:nvSpPr>
        <p:spPr>
          <a:xfrm>
            <a:off x="6472422" y="2100320"/>
            <a:ext cx="1447340" cy="14873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7919119-7382-D586-FE25-E4ED65A257F7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7877175" y="2311002"/>
            <a:ext cx="636729" cy="752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5CC2C3-53B4-C78F-0D7C-631CE9079584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7917902" y="2856858"/>
            <a:ext cx="674702" cy="622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E5E7FED-5882-FB18-53B6-E1C2CDCAF341}"/>
              </a:ext>
            </a:extLst>
          </p:cNvPr>
          <p:cNvSpPr txBox="1"/>
          <p:nvPr/>
        </p:nvSpPr>
        <p:spPr>
          <a:xfrm>
            <a:off x="8592604" y="3294267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TiledCopy</a:t>
            </a:r>
          </a:p>
        </p:txBody>
      </p:sp>
    </p:spTree>
    <p:extLst>
      <p:ext uri="{BB962C8B-B14F-4D97-AF65-F5344CB8AC3E}">
        <p14:creationId xmlns:p14="http://schemas.microsoft.com/office/powerpoint/2010/main" val="185652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351</Words>
  <Application>Microsoft Office PowerPoint</Application>
  <PresentationFormat>宽屏</PresentationFormat>
  <Paragraphs>129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41</cp:revision>
  <dcterms:created xsi:type="dcterms:W3CDTF">2024-11-19T08:27:44Z</dcterms:created>
  <dcterms:modified xsi:type="dcterms:W3CDTF">2024-12-16T01:41:52Z</dcterms:modified>
</cp:coreProperties>
</file>