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94175-0A4C-E754-8B09-95564A6A7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E0FC6-B76C-5F15-6BB0-48D3A5801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B8B74-98A4-AE61-9FF8-E2264AFA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2E9C6-97DD-6175-5E82-40E274F3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0A93B-8E3B-01F3-7F51-2844365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4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F9B5F-1E73-C793-EA28-3765F188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54751D-E1EF-6774-9072-99908EB94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94ACB-82A7-A949-48DB-36DE8022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C4FCC-62AF-63AD-381C-FBF30231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9AA84-50AC-D422-A67D-B2E4D937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5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FA3CC9-F9CB-0EBC-1F28-37B91CFAE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A419A-6B09-E115-EA06-89FC9DDDF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85AB1-5A22-31AC-94A2-9B205E0E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C8E4F-416A-2954-7D1D-E7BDA837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90A90-71BA-8135-B973-2FBD1F86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3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27590-8AD1-C698-17FF-8D9C231A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0A66-4D5A-7F15-BB6F-CE9043731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7E4E4-1F3E-9D3B-55C9-47A5D36F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BCAF5-9114-58AC-39A3-7E39E7E4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5BD22-16CF-8364-B57E-FC21BA97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88054-2582-D0C3-788A-BD0B1123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0A70F-8319-D1A8-081F-0D67B3E7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42B89-7213-A911-C937-CDDD30C2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CC9DF-A8E5-136E-5528-F1F71B5E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DF3CA-6895-A49E-908D-9E760D35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1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049BF-34EA-554F-2A12-257E77C0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95ACE-DCB7-A6E2-6855-21FF030DC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6114D-76C8-F873-EF83-F498683CE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56848-A240-AD0E-30A7-51A51EB2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12040-89CD-26D3-E3E5-497A9B25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40285-22FD-15CC-A794-2420F84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8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CEB01-AD90-68AF-46D1-01F66440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60EED-0015-D1C1-89F7-AF1D89D7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01390-9323-4290-934B-4AC9F2FCB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B31B7B-0AFA-6F13-7BE5-768A77DF4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075CF7-B2DD-655D-184D-F1E3CF3B5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C2FDF2-D42D-E69B-778C-38148979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2CFC93-33E6-B9D1-EBC5-E414300B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BADD38-CDA3-E287-9697-163FD8ED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0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B0E92-DE48-136B-048B-91DC792B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AFA52E-447A-D875-CAF3-39D3F463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0575E1-9AC5-9A3A-95F9-B208BCDD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6158B1-D7EC-205E-ECB5-1F42ED76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17E964-E29B-FA57-83B9-00D4F339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4303D8-C81E-B676-187F-505FE585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D5828-8C02-CBD8-5792-C103EF8F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61D27-948F-804D-E856-1774E9D5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F2D21-EF53-F536-96F8-7B54D342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214D0-2B46-652E-F6FE-3A30E54CB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C497D-5D36-1812-C596-2CD453F5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BAB97-D825-F179-EDC5-DA42AB79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DCC054-5733-6017-0A8B-FD7C6D0D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0E4F1-C5C0-FD9C-F5DB-033DE8DA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40AA77-7733-0ABE-647A-7B8F65302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8575D-5B99-15C7-3117-CE7136618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06D06-398D-28E5-FB0C-BCD6E43C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0B40C-32A4-B689-1B98-FDA90B92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48CDB-31ED-5BFE-333F-88DC97C2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0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963CEE-3E4A-08D6-085E-13A3D8FC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3E331-9699-7D05-59C7-84F89D86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17772-7B6D-9CF2-85F3-68A83E7CD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70DA2-E98C-46C7-8CBA-4D919B2F7647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6F17D-DCA7-FB0C-5448-D646E6BE9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A466A-6EF7-2DA7-8725-44127B14C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1E0740-871D-9B0E-4EF1-3547FCC94B8E}"/>
              </a:ext>
            </a:extLst>
          </p:cNvPr>
          <p:cNvSpPr/>
          <p:nvPr/>
        </p:nvSpPr>
        <p:spPr>
          <a:xfrm>
            <a:off x="3745064" y="1256308"/>
            <a:ext cx="1049573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Core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AC078D-A730-EF82-56E3-9DFA8ADDF9B5}"/>
              </a:ext>
            </a:extLst>
          </p:cNvPr>
          <p:cNvSpPr/>
          <p:nvPr/>
        </p:nvSpPr>
        <p:spPr>
          <a:xfrm>
            <a:off x="3745064" y="255369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BFF8BA-9656-9621-AFDD-EF709D5BE089}"/>
              </a:ext>
            </a:extLst>
          </p:cNvPr>
          <p:cNvSpPr/>
          <p:nvPr/>
        </p:nvSpPr>
        <p:spPr>
          <a:xfrm>
            <a:off x="3745064" y="307847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CF7498-C896-D8C5-989F-58B4F05AAC21}"/>
              </a:ext>
            </a:extLst>
          </p:cNvPr>
          <p:cNvSpPr/>
          <p:nvPr/>
        </p:nvSpPr>
        <p:spPr>
          <a:xfrm>
            <a:off x="3745064" y="360326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E15BA3-014F-3557-D206-563DDEC574FF}"/>
              </a:ext>
            </a:extLst>
          </p:cNvPr>
          <p:cNvSpPr/>
          <p:nvPr/>
        </p:nvSpPr>
        <p:spPr>
          <a:xfrm>
            <a:off x="3745064" y="412804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D403E5-853A-AE40-6963-F282130F79A6}"/>
              </a:ext>
            </a:extLst>
          </p:cNvPr>
          <p:cNvSpPr/>
          <p:nvPr/>
        </p:nvSpPr>
        <p:spPr>
          <a:xfrm>
            <a:off x="3745063" y="465283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5FA1A5E-DDE2-EAB1-C74A-6E38557A72F2}"/>
              </a:ext>
            </a:extLst>
          </p:cNvPr>
          <p:cNvCxnSpPr>
            <a:cxnSpLocks/>
            <a:stCxn id="3" idx="0"/>
            <a:endCxn id="36" idx="2"/>
          </p:cNvCxnSpPr>
          <p:nvPr/>
        </p:nvCxnSpPr>
        <p:spPr>
          <a:xfrm flipH="1" flipV="1">
            <a:off x="4269850" y="2361539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A6F053D-D7DE-30DD-4576-8138EC4E558A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4269851" y="2886324"/>
            <a:ext cx="0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21AD801-19A6-53A6-4DF3-E5226453D43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269851" y="3411109"/>
            <a:ext cx="0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7EDF93-F151-E96D-F9A1-58B4AEBF313A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269851" y="3935894"/>
            <a:ext cx="0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4E5971-F34A-2475-C6AC-50EC6B60BEF6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4269850" y="4460679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AEEE657-3167-C1CA-F85A-D606E090C293}"/>
              </a:ext>
            </a:extLst>
          </p:cNvPr>
          <p:cNvSpPr txBox="1"/>
          <p:nvPr/>
        </p:nvSpPr>
        <p:spPr>
          <a:xfrm>
            <a:off x="3923183" y="5088835"/>
            <a:ext cx="69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3F1071B-360A-1993-31C5-266E558B96F8}"/>
              </a:ext>
            </a:extLst>
          </p:cNvPr>
          <p:cNvSpPr/>
          <p:nvPr/>
        </p:nvSpPr>
        <p:spPr>
          <a:xfrm>
            <a:off x="3745063" y="202890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201AE9E-6E6B-49F2-9D7A-4C231E9D9EE6}"/>
              </a:ext>
            </a:extLst>
          </p:cNvPr>
          <p:cNvCxnSpPr>
            <a:cxnSpLocks/>
            <a:stCxn id="36" idx="0"/>
            <a:endCxn id="2" idx="2"/>
          </p:cNvCxnSpPr>
          <p:nvPr/>
        </p:nvCxnSpPr>
        <p:spPr>
          <a:xfrm flipV="1">
            <a:off x="4269850" y="1836754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7654923-DE04-5FA8-BE56-7745E355B9E8}"/>
              </a:ext>
            </a:extLst>
          </p:cNvPr>
          <p:cNvSpPr/>
          <p:nvPr/>
        </p:nvSpPr>
        <p:spPr>
          <a:xfrm>
            <a:off x="5319422" y="1256308"/>
            <a:ext cx="1049573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Core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7153E1D-144D-0610-5035-15841A6462B3}"/>
              </a:ext>
            </a:extLst>
          </p:cNvPr>
          <p:cNvSpPr/>
          <p:nvPr/>
        </p:nvSpPr>
        <p:spPr>
          <a:xfrm>
            <a:off x="5319422" y="255369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CDE1B8-285E-7E1B-035F-7F9D916B4D0B}"/>
              </a:ext>
            </a:extLst>
          </p:cNvPr>
          <p:cNvSpPr/>
          <p:nvPr/>
        </p:nvSpPr>
        <p:spPr>
          <a:xfrm>
            <a:off x="5319422" y="412804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FE4BA6F-3B0D-61F5-500B-3162EC07CE06}"/>
              </a:ext>
            </a:extLst>
          </p:cNvPr>
          <p:cNvSpPr/>
          <p:nvPr/>
        </p:nvSpPr>
        <p:spPr>
          <a:xfrm>
            <a:off x="5319421" y="465283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1B4EB48-32B2-982F-2777-AD3F76B56CF7}"/>
              </a:ext>
            </a:extLst>
          </p:cNvPr>
          <p:cNvCxnSpPr>
            <a:cxnSpLocks/>
            <a:stCxn id="42" idx="0"/>
            <a:endCxn id="53" idx="2"/>
          </p:cNvCxnSpPr>
          <p:nvPr/>
        </p:nvCxnSpPr>
        <p:spPr>
          <a:xfrm flipH="1" flipV="1">
            <a:off x="5844208" y="2361539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6D14513-D2D8-304C-2C2E-3DFD1B89126C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5844209" y="2886324"/>
            <a:ext cx="0" cy="124172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9C4324D-64E0-16FD-7ECD-34CF1B95D93A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5844208" y="4460679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59C05FE-CC9D-3EA8-8F5A-5539AFD93511}"/>
              </a:ext>
            </a:extLst>
          </p:cNvPr>
          <p:cNvSpPr txBox="1"/>
          <p:nvPr/>
        </p:nvSpPr>
        <p:spPr>
          <a:xfrm>
            <a:off x="5361512" y="5088835"/>
            <a:ext cx="96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Ampere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F09DDDD-B7E4-FC9D-77A7-CCB7C3199A12}"/>
              </a:ext>
            </a:extLst>
          </p:cNvPr>
          <p:cNvSpPr/>
          <p:nvPr/>
        </p:nvSpPr>
        <p:spPr>
          <a:xfrm>
            <a:off x="5319421" y="202890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49B71DF-E30F-0EDD-22ED-4A162E68B3E4}"/>
              </a:ext>
            </a:extLst>
          </p:cNvPr>
          <p:cNvCxnSpPr>
            <a:cxnSpLocks/>
            <a:stCxn id="53" idx="0"/>
            <a:endCxn id="41" idx="2"/>
          </p:cNvCxnSpPr>
          <p:nvPr/>
        </p:nvCxnSpPr>
        <p:spPr>
          <a:xfrm flipV="1">
            <a:off x="5844208" y="1836754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9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C75FF9-2385-8DD7-7C15-8DC93FC01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15328"/>
              </p:ext>
            </p:extLst>
          </p:nvPr>
        </p:nvGraphicFramePr>
        <p:xfrm>
          <a:off x="2278490" y="1379624"/>
          <a:ext cx="288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5489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59845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366743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99100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15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477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845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094472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AFD2A37-30F4-7AB9-549F-AAEC44AFECD9}"/>
              </a:ext>
            </a:extLst>
          </p:cNvPr>
          <p:cNvCxnSpPr/>
          <p:nvPr/>
        </p:nvCxnSpPr>
        <p:spPr>
          <a:xfrm>
            <a:off x="2464904" y="1558456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4F22313-A60E-C961-4FFB-9ADC39F8230F}"/>
              </a:ext>
            </a:extLst>
          </p:cNvPr>
          <p:cNvCxnSpPr/>
          <p:nvPr/>
        </p:nvCxnSpPr>
        <p:spPr>
          <a:xfrm>
            <a:off x="2464904" y="1933493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93352A0-2BC2-A5AB-0715-34F68DE18598}"/>
              </a:ext>
            </a:extLst>
          </p:cNvPr>
          <p:cNvCxnSpPr>
            <a:cxnSpLocks/>
          </p:cNvCxnSpPr>
          <p:nvPr/>
        </p:nvCxnSpPr>
        <p:spPr>
          <a:xfrm flipH="1">
            <a:off x="2464904" y="1619250"/>
            <a:ext cx="2544418" cy="2619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5149932-D1DE-29AD-DB4A-4415556B5584}"/>
              </a:ext>
            </a:extLst>
          </p:cNvPr>
          <p:cNvCxnSpPr>
            <a:cxnSpLocks/>
          </p:cNvCxnSpPr>
          <p:nvPr/>
        </p:nvCxnSpPr>
        <p:spPr>
          <a:xfrm flipH="1">
            <a:off x="2464904" y="1994369"/>
            <a:ext cx="2544418" cy="2619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FD359AC-727C-A19A-8DE4-0231304DE228}"/>
              </a:ext>
            </a:extLst>
          </p:cNvPr>
          <p:cNvCxnSpPr/>
          <p:nvPr/>
        </p:nvCxnSpPr>
        <p:spPr>
          <a:xfrm>
            <a:off x="2487363" y="2324432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6E27BF2-B860-9953-F6D1-8A3DD66F2EFB}"/>
              </a:ext>
            </a:extLst>
          </p:cNvPr>
          <p:cNvSpPr txBox="1"/>
          <p:nvPr/>
        </p:nvSpPr>
        <p:spPr>
          <a:xfrm>
            <a:off x="1657161" y="2246071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AF1759-A0CB-6BED-6EB2-CFF37C1F13D2}"/>
              </a:ext>
            </a:extLst>
          </p:cNvPr>
          <p:cNvSpPr txBox="1"/>
          <p:nvPr/>
        </p:nvSpPr>
        <p:spPr>
          <a:xfrm>
            <a:off x="3557416" y="71993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5F05126F-CD5F-0C3F-0680-F2E822579127}"/>
              </a:ext>
            </a:extLst>
          </p:cNvPr>
          <p:cNvSpPr/>
          <p:nvPr/>
        </p:nvSpPr>
        <p:spPr>
          <a:xfrm rot="16200000">
            <a:off x="3636049" y="-232233"/>
            <a:ext cx="164882" cy="287999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AD71B69F-6863-6DFE-82BE-B5B5E8B1BFE5}"/>
              </a:ext>
            </a:extLst>
          </p:cNvPr>
          <p:cNvSpPr/>
          <p:nvPr/>
        </p:nvSpPr>
        <p:spPr>
          <a:xfrm rot="10800000">
            <a:off x="2051978" y="1379623"/>
            <a:ext cx="164882" cy="219455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D0251C8-D4CC-7D43-EA09-9EF1B22D2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03177"/>
              </p:ext>
            </p:extLst>
          </p:nvPr>
        </p:nvGraphicFramePr>
        <p:xfrm>
          <a:off x="6593974" y="2125338"/>
          <a:ext cx="144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AD99ED77-5EFF-CDC2-8B8C-7058F3370B3D}"/>
              </a:ext>
            </a:extLst>
          </p:cNvPr>
          <p:cNvSpPr txBox="1"/>
          <p:nvPr/>
        </p:nvSpPr>
        <p:spPr>
          <a:xfrm>
            <a:off x="2711579" y="3663600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gmem_tensor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27E971-07B9-1D11-30ED-D911FC206C13}"/>
              </a:ext>
            </a:extLst>
          </p:cNvPr>
          <p:cNvSpPr txBox="1"/>
          <p:nvPr/>
        </p:nvSpPr>
        <p:spPr>
          <a:xfrm>
            <a:off x="6307063" y="3663599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smem_tensor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6701450-51D2-EBCD-6F82-C52B41472787}"/>
              </a:ext>
            </a:extLst>
          </p:cNvPr>
          <p:cNvCxnSpPr>
            <a:cxnSpLocks/>
          </p:cNvCxnSpPr>
          <p:nvPr/>
        </p:nvCxnSpPr>
        <p:spPr>
          <a:xfrm>
            <a:off x="6761765" y="2323107"/>
            <a:ext cx="112253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160D9D-E019-AE27-2485-B18FB164355A}"/>
              </a:ext>
            </a:extLst>
          </p:cNvPr>
          <p:cNvCxnSpPr>
            <a:cxnSpLocks/>
          </p:cNvCxnSpPr>
          <p:nvPr/>
        </p:nvCxnSpPr>
        <p:spPr>
          <a:xfrm>
            <a:off x="6761765" y="2698144"/>
            <a:ext cx="112253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156D6B8-12FC-3A76-C46D-3C646B5FBF76}"/>
              </a:ext>
            </a:extLst>
          </p:cNvPr>
          <p:cNvCxnSpPr>
            <a:cxnSpLocks/>
          </p:cNvCxnSpPr>
          <p:nvPr/>
        </p:nvCxnSpPr>
        <p:spPr>
          <a:xfrm flipH="1">
            <a:off x="6761765" y="2379657"/>
            <a:ext cx="1122530" cy="2661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D71AFA50-1C08-4D86-48D6-308672CA5867}"/>
              </a:ext>
            </a:extLst>
          </p:cNvPr>
          <p:cNvSpPr/>
          <p:nvPr/>
        </p:nvSpPr>
        <p:spPr>
          <a:xfrm rot="10800000">
            <a:off x="6345197" y="2125337"/>
            <a:ext cx="164882" cy="73151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CD9330-D170-9740-1019-FD82CD439CA5}"/>
              </a:ext>
            </a:extLst>
          </p:cNvPr>
          <p:cNvSpPr txBox="1"/>
          <p:nvPr/>
        </p:nvSpPr>
        <p:spPr>
          <a:xfrm>
            <a:off x="5334729" y="2260263"/>
            <a:ext cx="106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0BB36F1-0D23-19D1-660E-D4FF380EAF66}"/>
              </a:ext>
            </a:extLst>
          </p:cNvPr>
          <p:cNvSpPr txBox="1"/>
          <p:nvPr/>
        </p:nvSpPr>
        <p:spPr>
          <a:xfrm>
            <a:off x="6802807" y="1454336"/>
            <a:ext cx="10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CTA_K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E0DBDBAA-D4DC-A7FB-D0DF-8D05ED70E3A9}"/>
              </a:ext>
            </a:extLst>
          </p:cNvPr>
          <p:cNvSpPr/>
          <p:nvPr/>
        </p:nvSpPr>
        <p:spPr>
          <a:xfrm rot="16200000">
            <a:off x="7231535" y="1222171"/>
            <a:ext cx="164882" cy="144000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E9EBEE1-685F-E8DD-A52F-28AD93270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45265"/>
              </p:ext>
            </p:extLst>
          </p:nvPr>
        </p:nvGraphicFramePr>
        <p:xfrm>
          <a:off x="9479536" y="1964108"/>
          <a:ext cx="72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455808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27190E28-7625-F194-9935-0B43674AB930}"/>
              </a:ext>
            </a:extLst>
          </p:cNvPr>
          <p:cNvSpPr txBox="1"/>
          <p:nvPr/>
        </p:nvSpPr>
        <p:spPr>
          <a:xfrm>
            <a:off x="9447407" y="3663599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Grid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A0809E15-AFA3-86F3-5F9E-D72C81E40138}"/>
              </a:ext>
            </a:extLst>
          </p:cNvPr>
          <p:cNvSpPr/>
          <p:nvPr/>
        </p:nvSpPr>
        <p:spPr>
          <a:xfrm rot="10800000">
            <a:off x="9248693" y="1983193"/>
            <a:ext cx="164882" cy="107819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F428061-8164-EF1C-E404-05C5D7FECA52}"/>
              </a:ext>
            </a:extLst>
          </p:cNvPr>
          <p:cNvSpPr txBox="1"/>
          <p:nvPr/>
        </p:nvSpPr>
        <p:spPr>
          <a:xfrm>
            <a:off x="8174896" y="232881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gridDim.x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8AD61B-91AC-9F89-7F97-061083CA963E}"/>
              </a:ext>
            </a:extLst>
          </p:cNvPr>
          <p:cNvSpPr txBox="1"/>
          <p:nvPr/>
        </p:nvSpPr>
        <p:spPr>
          <a:xfrm>
            <a:off x="9289834" y="1378965"/>
            <a:ext cx="11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gridDim.y</a:t>
            </a:r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CF026A9C-2B76-8A56-1D18-97F59FBD7077}"/>
              </a:ext>
            </a:extLst>
          </p:cNvPr>
          <p:cNvSpPr/>
          <p:nvPr/>
        </p:nvSpPr>
        <p:spPr>
          <a:xfrm rot="16200000">
            <a:off x="9768220" y="1478821"/>
            <a:ext cx="164882" cy="69775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56289-5932-22A4-F0BE-F525D9DDC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B8D2C7E-6557-BFA5-B4BC-B1BF26288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26234"/>
              </p:ext>
            </p:extLst>
          </p:nvPr>
        </p:nvGraphicFramePr>
        <p:xfrm>
          <a:off x="636606" y="1393901"/>
          <a:ext cx="3877248" cy="1477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656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362548930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2625984587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3336674363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3089910086"/>
                    </a:ext>
                  </a:extLst>
                </a:gridCol>
              </a:tblGrid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(0,0)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(0,1)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(0,2)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(0,3)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(0,4)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(0,5)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(0,6)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(0,7)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(1,0)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(1,1)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(1,2)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(1,3)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(1,4)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(1,5)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(1,6)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(1,7)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(2,0)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(2,1)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(2,2)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(2,3)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(2,4)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(2,5)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(2,6)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(2,7)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1566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(3,0)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(3,1)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(3,2)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(3,3)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(3,4)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(3,5)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(3,6)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(3,7)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477161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(4,0)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(4,1)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(4,2)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(4,3)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(4,4)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(4,5)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(4,6)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(4,7)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84508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(5,0)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(5,1)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(5,2)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(5,3)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(5,4)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(5,5)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(5,6)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(5,7)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09447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EBF7A39-A17D-C47E-4036-2C51CBF8BE58}"/>
              </a:ext>
            </a:extLst>
          </p:cNvPr>
          <p:cNvSpPr txBox="1"/>
          <p:nvPr/>
        </p:nvSpPr>
        <p:spPr>
          <a:xfrm>
            <a:off x="21880" y="1901680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7D692C-9FBB-C9F0-88ED-7133C2036294}"/>
              </a:ext>
            </a:extLst>
          </p:cNvPr>
          <p:cNvSpPr txBox="1"/>
          <p:nvPr/>
        </p:nvSpPr>
        <p:spPr>
          <a:xfrm>
            <a:off x="2395533" y="684487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0CFE238D-2617-0C8D-7CE2-F75E65C472B5}"/>
              </a:ext>
            </a:extLst>
          </p:cNvPr>
          <p:cNvSpPr/>
          <p:nvPr/>
        </p:nvSpPr>
        <p:spPr>
          <a:xfrm rot="16200000">
            <a:off x="2492791" y="-716581"/>
            <a:ext cx="164882" cy="387724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DDABF846-48D7-4903-76A7-B755D79C78A6}"/>
              </a:ext>
            </a:extLst>
          </p:cNvPr>
          <p:cNvSpPr/>
          <p:nvPr/>
        </p:nvSpPr>
        <p:spPr>
          <a:xfrm rot="10800000">
            <a:off x="410094" y="1393899"/>
            <a:ext cx="164882" cy="147722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290BB16-3563-0CB0-AD6C-EE3FD0885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2610"/>
              </p:ext>
            </p:extLst>
          </p:nvPr>
        </p:nvGraphicFramePr>
        <p:xfrm>
          <a:off x="5739144" y="1874481"/>
          <a:ext cx="1680440" cy="488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11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42011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42011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42011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</a:tblGrid>
              <a:tr h="236614">
                <a:tc>
                  <a:txBody>
                    <a:bodyPr/>
                    <a:lstStyle/>
                    <a:p>
                      <a:r>
                        <a:rPr lang="en-US" sz="1200" dirty="0"/>
                        <a:t>(2,4)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(2,5)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(2,6)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(2,7)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236614">
                <a:tc>
                  <a:txBody>
                    <a:bodyPr/>
                    <a:lstStyle/>
                    <a:p>
                      <a:r>
                        <a:rPr lang="en-US" sz="1200" dirty="0"/>
                        <a:t>(3,4)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(3,5)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(3,6)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(3,7)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2B04F6E-2D06-B4F8-977E-A63C0357F0A7}"/>
              </a:ext>
            </a:extLst>
          </p:cNvPr>
          <p:cNvSpPr txBox="1"/>
          <p:nvPr/>
        </p:nvSpPr>
        <p:spPr>
          <a:xfrm>
            <a:off x="1111175" y="3201934"/>
            <a:ext cx="2928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gmem_tensor_coord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E2009C-3661-9507-7EC5-5DD71BEC054C}"/>
              </a:ext>
            </a:extLst>
          </p:cNvPr>
          <p:cNvSpPr txBox="1"/>
          <p:nvPr/>
        </p:nvSpPr>
        <p:spPr>
          <a:xfrm>
            <a:off x="4682145" y="3198167"/>
            <a:ext cx="349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gmem_tensor_coord_cta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DE2910B7-390D-9C89-2A9E-530BA1249B26}"/>
              </a:ext>
            </a:extLst>
          </p:cNvPr>
          <p:cNvSpPr/>
          <p:nvPr/>
        </p:nvSpPr>
        <p:spPr>
          <a:xfrm rot="10800000">
            <a:off x="5513751" y="1874480"/>
            <a:ext cx="164882" cy="48886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2025A6-3306-81A6-C13B-196C1952D0B8}"/>
              </a:ext>
            </a:extLst>
          </p:cNvPr>
          <p:cNvSpPr txBox="1"/>
          <p:nvPr/>
        </p:nvSpPr>
        <p:spPr>
          <a:xfrm>
            <a:off x="4503283" y="1925464"/>
            <a:ext cx="106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2F1AB64-BACF-856A-FC9E-F56E363F01D8}"/>
              </a:ext>
            </a:extLst>
          </p:cNvPr>
          <p:cNvSpPr txBox="1"/>
          <p:nvPr/>
        </p:nvSpPr>
        <p:spPr>
          <a:xfrm>
            <a:off x="6068198" y="1209650"/>
            <a:ext cx="10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CTA_K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044EE25B-5261-8C07-6425-7592D8C4860D}"/>
              </a:ext>
            </a:extLst>
          </p:cNvPr>
          <p:cNvSpPr/>
          <p:nvPr/>
        </p:nvSpPr>
        <p:spPr>
          <a:xfrm rot="16200000">
            <a:off x="6500804" y="891499"/>
            <a:ext cx="164882" cy="1672682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DCAE77A7-1010-A6F5-A228-792F9C49E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2858"/>
              </p:ext>
            </p:extLst>
          </p:nvPr>
        </p:nvGraphicFramePr>
        <p:xfrm>
          <a:off x="9363670" y="1732789"/>
          <a:ext cx="100783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18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503918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</a:tblGrid>
              <a:tr h="235846">
                <a:tc>
                  <a:txBody>
                    <a:bodyPr/>
                    <a:lstStyle/>
                    <a:p>
                      <a:r>
                        <a:rPr lang="en-US" sz="1200" dirty="0"/>
                        <a:t>(0,0)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(0,1)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r>
                        <a:rPr lang="en-US" sz="1200" dirty="0"/>
                        <a:t>(1,0)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r>
                        <a:rPr lang="en-US" sz="1200" dirty="0"/>
                        <a:t>(2,0)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(2,1)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455808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5FFD6F6A-52FE-A522-8C3F-8546734FB08F}"/>
              </a:ext>
            </a:extLst>
          </p:cNvPr>
          <p:cNvSpPr txBox="1"/>
          <p:nvPr/>
        </p:nvSpPr>
        <p:spPr>
          <a:xfrm>
            <a:off x="9479212" y="3198167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Grid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A3897E16-01C0-0AB0-30B8-E0196D3BD8C5}"/>
              </a:ext>
            </a:extLst>
          </p:cNvPr>
          <p:cNvSpPr/>
          <p:nvPr/>
        </p:nvSpPr>
        <p:spPr>
          <a:xfrm rot="10800000">
            <a:off x="9146116" y="1732785"/>
            <a:ext cx="164882" cy="822962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F1DAE2-8299-B93E-F56F-024963F8F419}"/>
              </a:ext>
            </a:extLst>
          </p:cNvPr>
          <p:cNvSpPr txBox="1"/>
          <p:nvPr/>
        </p:nvSpPr>
        <p:spPr>
          <a:xfrm>
            <a:off x="8036783" y="19596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gridDim.x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2D3C44-9799-8CD6-E8E8-6D120DD89916}"/>
              </a:ext>
            </a:extLst>
          </p:cNvPr>
          <p:cNvSpPr txBox="1"/>
          <p:nvPr/>
        </p:nvSpPr>
        <p:spPr>
          <a:xfrm>
            <a:off x="9337708" y="1146152"/>
            <a:ext cx="11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gridDim.y</a:t>
            </a:r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4264BE2B-ECAA-0C3F-F320-55CBDC15DB4A}"/>
              </a:ext>
            </a:extLst>
          </p:cNvPr>
          <p:cNvSpPr/>
          <p:nvPr/>
        </p:nvSpPr>
        <p:spPr>
          <a:xfrm rot="16200000">
            <a:off x="9785149" y="1084668"/>
            <a:ext cx="164882" cy="1007837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6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250</Words>
  <Application>Microsoft Office PowerPoint</Application>
  <PresentationFormat>宽屏</PresentationFormat>
  <Paragraphs>94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Yifan Yang</dc:creator>
  <cp:lastModifiedBy>Yifan Yang</cp:lastModifiedBy>
  <cp:revision>18</cp:revision>
  <dcterms:created xsi:type="dcterms:W3CDTF">2024-11-19T08:27:44Z</dcterms:created>
  <dcterms:modified xsi:type="dcterms:W3CDTF">2024-11-20T08:28:07Z</dcterms:modified>
</cp:coreProperties>
</file>