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6F252-7330-4478-82FD-85D921A5E602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12570-88F9-4D61-B819-B2711FECEA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207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i="0" dirty="0" err="1">
                <a:solidFill>
                  <a:srgbClr val="777777"/>
                </a:solidFill>
                <a:effectLst/>
                <a:latin typeface="Helvetica Neue"/>
              </a:rPr>
              <a:t>bray_curtis_emperor.qzv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12570-88F9-4D61-B819-B2711FECEAAD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790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i="0" dirty="0" err="1">
                <a:solidFill>
                  <a:srgbClr val="777777"/>
                </a:solidFill>
                <a:effectLst/>
                <a:latin typeface="Helvetica Neue"/>
              </a:rPr>
              <a:t>weighted_unifrac_emperor.qzv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12570-88F9-4D61-B819-B2711FECEAAD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945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A6B-34A7-1335-6D29-3FB09BEC9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E193A-C3D4-6083-F263-5614CA488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70DC-1CE4-A708-0BDA-4EEEBA7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629E-7D85-4C18-2E66-ECCC1D3E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6063-5B80-003E-8FCA-4F8D0700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827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5CCA-F0AD-D34A-6BCB-4ABA27FE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EC370-ECC2-EA0C-9ECA-A09C7CE1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CD16-3C4C-A98E-442F-9BE6F46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CD2C-C84B-1E3D-AAED-76023597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9CC5-7F0F-9DB3-5C62-B02665E8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FC436-DBBD-91D5-E922-9FB55AC4D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A1DBD-FF56-67C9-1DC4-6C9E786D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D042-1188-C25C-8C71-B0608350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01EA-B2D0-C637-BBB8-0BB934D7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B56-AC4F-5720-C5A3-C939C54E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74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D3A2-F151-B855-CB68-391D7841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A125-72D8-DE7A-1866-984AB8B2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EFC2-1BC4-5205-B17C-960AABDC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43E0-CCB4-9AFE-ED01-222CD302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1F8B-FAE7-4CDC-F0F7-A85A28AA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6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C1AB-881E-51C8-8591-007C86DF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5EE5C-B13B-944A-1E97-F95863B5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FF7C-52FF-6018-917F-FA7EDFA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E1D8-32C1-0B7F-0262-383BDA12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9AFA-DB2B-FC74-D9A0-5124F33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383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DB2B-5EC1-60DE-2196-95ECC3DA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DA89-313D-4F35-1835-4ABAB3283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55EBB-AEBA-A387-BB73-F0605C293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A57B8-70D0-8E34-440D-5DE018E7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85765-F05B-8A3C-1343-3F034F68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6F4B-F6F7-278D-A61B-31A6701B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28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7C9-0A1F-BF43-7BF0-55D8CA37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C6D66-3429-09C7-7467-7A164CD0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B338-DA7D-E15C-26E5-929A73F7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B2F52-4C06-2C1B-AB76-D372D84C8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0FECC-A17B-B35C-EC68-2D67196CE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A4885-7FB0-DA6E-9AF9-79BBF3C1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9895E-5FD1-4303-68DE-2BA1168C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983C3-A507-4125-1F2F-27BF04CA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670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88F3-090B-8CE8-4D29-CEE12D5E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ABEA6-FABA-7758-F629-403F49BF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BA427-BE9C-86FA-8B10-B6C049A9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43527-9C8D-728B-AE10-3A9E508C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57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26F3-D725-9105-E9C7-9E49095B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B292-74E1-3DAE-FFCD-E66A7400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522FE-516A-3D4F-7E9E-B50D4EF1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26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E37C-A4EC-1042-16D3-9E32FC8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32C3-C0D3-C0BC-FFE9-076E0A23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7109-EBDF-6EC4-C26F-81D2A2F6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E9D86-5A03-016F-F332-423D97EB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9A1A5-B821-E607-D073-3140973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17EC2-1916-5955-9F39-DAB7AFEB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26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89C0-AFBD-FE65-B730-6ECF1F4A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3DCFF-5C19-459A-4AD3-784693AAF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046F8-B191-5AA2-AF48-9B6B9F72E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7C695-7014-C06F-5111-1A0015DA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ADDC-125C-F8BD-48C0-648CAA0E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BE0DF-1F98-C6DC-BB15-BE26C949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401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C97A9-8976-3E1B-AC09-219354AF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D9B7C-C55B-D4A7-FC11-E7EDDA77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2647-ECCD-56EE-76C1-4568D8EA2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B709-E200-43EE-A567-393ED3FFEA00}" type="datetimeFigureOut">
              <a:rPr lang="en-NL" smtClean="0"/>
              <a:t>31/05/2022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87D9-383F-282F-D750-F7A539F90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8D43-1D0D-2138-9A90-B22F334A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6999-5228-4560-9E57-D02F585949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90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62C2-DD79-6310-E47D-8B51BDFE7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6CEB0-6531-B9F4-7756-40C2DA43A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596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D3812-5EBD-87AD-F26A-DFD538BF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23" y="764580"/>
            <a:ext cx="3255177" cy="2873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2AD0C-3572-8EC0-FA48-8451D85CC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3" y="2001584"/>
            <a:ext cx="985838" cy="555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AC113-52F1-784C-15D3-9992655BE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209" y="713165"/>
            <a:ext cx="3255178" cy="2866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241F1-2B89-82DC-0D64-C234E6830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53" y="3708212"/>
            <a:ext cx="10089348" cy="791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5FB39-9A30-2A7C-17D5-B9F48E941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700" y="823507"/>
            <a:ext cx="3199160" cy="2756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A3668-44E0-BAB9-DB37-9C0C20FB7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9341" y="1809965"/>
            <a:ext cx="831924" cy="11235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F7F00F-1E99-FEBE-3FD3-1C737AC8F7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2722" y="2001584"/>
            <a:ext cx="1630838" cy="4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AB925D-4D23-CCF8-03C0-71D18EF0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73" y="1027906"/>
            <a:ext cx="3423700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EE08-836E-8326-026A-8571AA40B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174" y="2079817"/>
            <a:ext cx="831924" cy="1123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EBED7-8358-EFD2-2DBC-EBD9B126B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04" y="1027906"/>
            <a:ext cx="3370056" cy="2371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007C6-12D0-796E-BD04-BC9220F7E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272" y="2641614"/>
            <a:ext cx="985838" cy="5558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135F43-35B4-8DFB-22C7-C4B676909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189" y="1027906"/>
            <a:ext cx="3363638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3AB1D-C001-770A-D4FF-BB48A868D0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0309" y="2710115"/>
            <a:ext cx="1630838" cy="487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1145C-C735-425F-023A-2F996466D6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475" y="3826731"/>
            <a:ext cx="11658600" cy="8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8D99-C39C-D205-D82D-ADE1F540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CF2E-8FDB-59A7-B27A-ED91CFE4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3534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</Words>
  <Application>Microsoft Office PowerPoint</Application>
  <PresentationFormat>Widescreen</PresentationFormat>
  <Paragraphs>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 Neue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Y. (Yang)</dc:creator>
  <cp:lastModifiedBy>Song, Y. (Yang)</cp:lastModifiedBy>
  <cp:revision>2</cp:revision>
  <dcterms:created xsi:type="dcterms:W3CDTF">2022-05-31T09:43:06Z</dcterms:created>
  <dcterms:modified xsi:type="dcterms:W3CDTF">2022-05-31T11:40:21Z</dcterms:modified>
</cp:coreProperties>
</file>