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Yang" userId="53485f16-142f-45ab-8207-5c616a4d0a50" providerId="ADAL" clId="{5BAF1124-805A-4D6D-AB84-DCB32B9A9E80}"/>
    <pc:docChg chg="undo redo modSld">
      <pc:chgData name="Li, Yang" userId="53485f16-142f-45ab-8207-5c616a4d0a50" providerId="ADAL" clId="{5BAF1124-805A-4D6D-AB84-DCB32B9A9E80}" dt="2023-08-21T17:32:58.352" v="144" actId="1076"/>
      <pc:docMkLst>
        <pc:docMk/>
      </pc:docMkLst>
      <pc:sldChg chg="addSp modSp">
        <pc:chgData name="Li, Yang" userId="53485f16-142f-45ab-8207-5c616a4d0a50" providerId="ADAL" clId="{5BAF1124-805A-4D6D-AB84-DCB32B9A9E80}" dt="2023-08-21T17:32:58.352" v="144" actId="1076"/>
        <pc:sldMkLst>
          <pc:docMk/>
          <pc:sldMk cId="2738479758" sldId="256"/>
        </pc:sldMkLst>
        <pc:spChg chg="add mod">
          <ac:chgData name="Li, Yang" userId="53485f16-142f-45ab-8207-5c616a4d0a50" providerId="ADAL" clId="{5BAF1124-805A-4D6D-AB84-DCB32B9A9E80}" dt="2023-08-21T17:25:49.620" v="31" actId="1076"/>
          <ac:spMkLst>
            <pc:docMk/>
            <pc:sldMk cId="2738479758" sldId="256"/>
            <ac:spMk id="11" creationId="{7CDC764A-2CBE-48FB-B7F7-87BD2E1BCB76}"/>
          </ac:spMkLst>
        </pc:spChg>
        <pc:spChg chg="add mod">
          <ac:chgData name="Li, Yang" userId="53485f16-142f-45ab-8207-5c616a4d0a50" providerId="ADAL" clId="{5BAF1124-805A-4D6D-AB84-DCB32B9A9E80}" dt="2023-08-21T17:25:40.440" v="29" actId="1076"/>
          <ac:spMkLst>
            <pc:docMk/>
            <pc:sldMk cId="2738479758" sldId="256"/>
            <ac:spMk id="12" creationId="{603B2E79-7F8F-427D-9755-3A9697B814B3}"/>
          </ac:spMkLst>
        </pc:spChg>
        <pc:spChg chg="add mod">
          <ac:chgData name="Li, Yang" userId="53485f16-142f-45ab-8207-5c616a4d0a50" providerId="ADAL" clId="{5BAF1124-805A-4D6D-AB84-DCB32B9A9E80}" dt="2023-08-21T17:26:33.737" v="73" actId="122"/>
          <ac:spMkLst>
            <pc:docMk/>
            <pc:sldMk cId="2738479758" sldId="256"/>
            <ac:spMk id="13" creationId="{9F058D4B-0772-4E17-B71B-793E26EF7E19}"/>
          </ac:spMkLst>
        </pc:spChg>
        <pc:spChg chg="add mod">
          <ac:chgData name="Li, Yang" userId="53485f16-142f-45ab-8207-5c616a4d0a50" providerId="ADAL" clId="{5BAF1124-805A-4D6D-AB84-DCB32B9A9E80}" dt="2023-08-21T17:27:44.758" v="114" actId="1035"/>
          <ac:spMkLst>
            <pc:docMk/>
            <pc:sldMk cId="2738479758" sldId="256"/>
            <ac:spMk id="14" creationId="{13B70A9B-7916-4AC5-B1D4-9D574E32DF1A}"/>
          </ac:spMkLst>
        </pc:spChg>
        <pc:spChg chg="add mod">
          <ac:chgData name="Li, Yang" userId="53485f16-142f-45ab-8207-5c616a4d0a50" providerId="ADAL" clId="{5BAF1124-805A-4D6D-AB84-DCB32B9A9E80}" dt="2023-08-21T17:32:58.352" v="144" actId="1076"/>
          <ac:spMkLst>
            <pc:docMk/>
            <pc:sldMk cId="2738479758" sldId="256"/>
            <ac:spMk id="15" creationId="{257F42C9-0BCC-4DA1-940D-F0F5816F1EB1}"/>
          </ac:spMkLst>
        </pc:spChg>
        <pc:picChg chg="mod">
          <ac:chgData name="Li, Yang" userId="53485f16-142f-45ab-8207-5c616a4d0a50" providerId="ADAL" clId="{5BAF1124-805A-4D6D-AB84-DCB32B9A9E80}" dt="2023-08-21T17:28:04.825" v="117" actId="1076"/>
          <ac:picMkLst>
            <pc:docMk/>
            <pc:sldMk cId="2738479758" sldId="256"/>
            <ac:picMk id="5" creationId="{DE4A2A20-EDB8-430A-A32B-8CB65900CA94}"/>
          </ac:picMkLst>
        </pc:picChg>
        <pc:cxnChg chg="mod">
          <ac:chgData name="Li, Yang" userId="53485f16-142f-45ab-8207-5c616a4d0a50" providerId="ADAL" clId="{5BAF1124-805A-4D6D-AB84-DCB32B9A9E80}" dt="2023-08-21T17:24:42.380" v="11" actId="1035"/>
          <ac:cxnSpMkLst>
            <pc:docMk/>
            <pc:sldMk cId="2738479758" sldId="256"/>
            <ac:cxnSpMk id="10" creationId="{3D07D769-55A3-4593-BC9E-02019A7254B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1C1A-2EF4-438F-B28F-1234F5BA9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517AA-9EC4-4750-8FAC-48D8966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597F5-527C-495E-B0C2-F6D9C427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5AC0-7AA7-4FAF-A72A-A8D9966E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CDEB-1AB3-4C7B-B018-587B52C8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2A10-A506-4D7C-AEF8-C8305D9E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E05AD-F47C-4430-8761-7994518C9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C6396-1E14-4AEF-B6F1-BE6DF825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61DD-853E-4FF1-AF70-33542479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CF0E-A277-4F64-AAC0-E30D1188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D02E0-A61D-474B-8CFC-929FA50C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127A4-4F83-42BC-B874-820E7EAD5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481AF-7BC6-476F-BC51-F2AD2C0A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255-0EF8-4DCB-96E3-CC3B1D5F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5DCD-3A01-4126-8505-E9B9D720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41D3-95F6-4C8C-8F20-27393997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DE91-58C0-4A3D-AA33-2C380F49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AC8F-2ADC-4841-B4C8-FFCB6AB1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3257E-B7CB-4185-B348-E9ECA255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AC42-021A-4A18-AA7D-94C168DB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0172-B6C0-4D9C-A1DA-BBCD7477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615F-82F4-4C9E-BF2C-D68628B33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5D70-AAAA-4FC1-ADC6-97BB6F65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3C12-E7E3-44CB-BE3A-DADA9639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1D117-F803-4FAE-9CB8-8A8B8BA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5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3E6E-D940-4BF7-92EE-A23B0B6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CE9B-5B81-4263-97E7-0018FCD69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36774-40A7-478F-8839-317A7C44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637BF-A2CA-4E8D-BF7B-A6D8C593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4D3CE-B8B9-4A46-8168-BC348E11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BE4C5-FCB9-417A-B3A7-61B319B3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1F19-3828-4CA7-8549-C5090D93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20D9F-94DF-47BB-BC85-A84E889B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A833F-3596-4438-9134-C9F635193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F5941-E3A3-48BF-8F20-6D8FCD9D2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9C781-8823-4649-AB3A-DF15E7DC4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25157-8E21-4881-9162-748FDED5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EF13A-6C21-433B-AC80-584BD91E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39745-B487-405A-9E85-7BA1D1CA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5395-63A3-4B22-8DF3-7438989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46E57-55B6-421D-A926-257D3D1D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0007F-75F1-4090-B308-B8008DCB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9A97C-3DAB-4D08-AFFA-239044B8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CA624-30FD-48F5-8623-55A3481A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22CA5-8DA6-48C7-8BB4-FEFE0C64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63E79-A560-420F-9A99-C97B984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BCFC-480F-4E80-9F34-600EA887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D028-F28F-4D92-996B-9C1C2C0F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4165F-BA45-420A-AD21-AA9CD2DEA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E816-E6FC-4EB3-854B-7D148DD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9BBEA-8379-4567-82E7-8B38139C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F05B0-052E-4B8D-A0AA-A9C80D06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2AC7-4EF5-4158-B93C-669DDECA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8657E-C687-45F2-8819-CDBF4D316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B4B9-049F-42A7-85C4-0DE0B443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2B62B-A7B8-4DC4-B130-27803C5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0531-794B-4809-947A-65F93C6A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2A4B7-55DA-4196-9C90-9B07FE43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D49D6-79EC-462B-9574-983F2204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DACFC-88BA-442E-AFCA-4A51F7B1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724E-E866-4A93-BC90-45286EA5A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044F-BBCC-4978-B06F-C17968A749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5A99-F1DA-4C16-BF19-FD160965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2F40-50C8-4977-A907-2869F8FC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D91C-57E5-4E8F-8F93-3C8572DB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6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4A2A20-EDB8-430A-A32B-8CB65900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52" y="0"/>
            <a:ext cx="82100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1F3D7-D78E-4FED-A786-6E4FCC9B3C4C}"/>
              </a:ext>
            </a:extLst>
          </p:cNvPr>
          <p:cNvSpPr txBox="1"/>
          <p:nvPr/>
        </p:nvSpPr>
        <p:spPr>
          <a:xfrm>
            <a:off x="2934269" y="1583140"/>
            <a:ext cx="16013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Power Supply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72C65-2B52-43D1-8CDB-1F586B6D2361}"/>
              </a:ext>
            </a:extLst>
          </p:cNvPr>
          <p:cNvSpPr txBox="1"/>
          <p:nvPr/>
        </p:nvSpPr>
        <p:spPr>
          <a:xfrm>
            <a:off x="8081751" y="3123063"/>
            <a:ext cx="10349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LabJack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9628C4-F958-430D-80FE-DCA7660EFB65}"/>
              </a:ext>
            </a:extLst>
          </p:cNvPr>
          <p:cNvCxnSpPr/>
          <p:nvPr/>
        </p:nvCxnSpPr>
        <p:spPr>
          <a:xfrm>
            <a:off x="4827233" y="3160450"/>
            <a:ext cx="0" cy="26855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7D769-55A3-4593-BC9E-02019A7254BD}"/>
              </a:ext>
            </a:extLst>
          </p:cNvPr>
          <p:cNvCxnSpPr/>
          <p:nvPr/>
        </p:nvCxnSpPr>
        <p:spPr>
          <a:xfrm>
            <a:off x="5765308" y="3158919"/>
            <a:ext cx="0" cy="26855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DC764A-2CBE-48FB-B7F7-87BD2E1BCB76}"/>
              </a:ext>
            </a:extLst>
          </p:cNvPr>
          <p:cNvSpPr txBox="1"/>
          <p:nvPr/>
        </p:nvSpPr>
        <p:spPr>
          <a:xfrm rot="5400000">
            <a:off x="6925234" y="3939535"/>
            <a:ext cx="923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PCB 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B2E79-7F8F-427D-9755-3A9697B814B3}"/>
              </a:ext>
            </a:extLst>
          </p:cNvPr>
          <p:cNvSpPr txBox="1"/>
          <p:nvPr/>
        </p:nvSpPr>
        <p:spPr>
          <a:xfrm rot="16200000">
            <a:off x="2702857" y="3939535"/>
            <a:ext cx="923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PCB Sensor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58D4B-0772-4E17-B71B-793E26EF7E19}"/>
              </a:ext>
            </a:extLst>
          </p:cNvPr>
          <p:cNvSpPr txBox="1"/>
          <p:nvPr/>
        </p:nvSpPr>
        <p:spPr>
          <a:xfrm>
            <a:off x="4897348" y="2892231"/>
            <a:ext cx="797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Current Regulating Diodes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70A9B-7916-4AC5-B1D4-9D574E32DF1A}"/>
              </a:ext>
            </a:extLst>
          </p:cNvPr>
          <p:cNvSpPr txBox="1"/>
          <p:nvPr/>
        </p:nvSpPr>
        <p:spPr>
          <a:xfrm>
            <a:off x="4897349" y="4222378"/>
            <a:ext cx="797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Polarized Capacitors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2C9-0BCC-4DA1-940D-F0F5816F1EB1}"/>
              </a:ext>
            </a:extLst>
          </p:cNvPr>
          <p:cNvSpPr txBox="1"/>
          <p:nvPr/>
        </p:nvSpPr>
        <p:spPr>
          <a:xfrm>
            <a:off x="7248417" y="5788698"/>
            <a:ext cx="797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Pull-Down Resistors</a:t>
            </a:r>
          </a:p>
        </p:txBody>
      </p:sp>
    </p:spTree>
    <p:extLst>
      <p:ext uri="{BB962C8B-B14F-4D97-AF65-F5344CB8AC3E}">
        <p14:creationId xmlns:p14="http://schemas.microsoft.com/office/powerpoint/2010/main" val="273847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1B9AF1E7FA6E429B8611F056A25DDC" ma:contentTypeVersion="12" ma:contentTypeDescription="Create a new document." ma:contentTypeScope="" ma:versionID="6f95ef8ce310332a58341ca8876b71bc">
  <xsd:schema xmlns:xsd="http://www.w3.org/2001/XMLSchema" xmlns:xs="http://www.w3.org/2001/XMLSchema" xmlns:p="http://schemas.microsoft.com/office/2006/metadata/properties" xmlns:ns3="bfda7671-dcd1-42f3-9878-8f66c86fc630" xmlns:ns4="0412b506-c434-49c1-88a6-5efc1c6e77bf" targetNamespace="http://schemas.microsoft.com/office/2006/metadata/properties" ma:root="true" ma:fieldsID="25cb607a2a78b4ca0f548c33541e9958" ns3:_="" ns4:_="">
    <xsd:import namespace="bfda7671-dcd1-42f3-9878-8f66c86fc630"/>
    <xsd:import namespace="0412b506-c434-49c1-88a6-5efc1c6e77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a7671-dcd1-42f3-9878-8f66c86fc6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2b506-c434-49c1-88a6-5efc1c6e77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da7671-dcd1-42f3-9878-8f66c86fc630" xsi:nil="true"/>
  </documentManagement>
</p:properties>
</file>

<file path=customXml/itemProps1.xml><?xml version="1.0" encoding="utf-8"?>
<ds:datastoreItem xmlns:ds="http://schemas.openxmlformats.org/officeDocument/2006/customXml" ds:itemID="{C157E295-F593-498D-B5A0-618E42D2B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da7671-dcd1-42f3-9878-8f66c86fc630"/>
    <ds:schemaRef ds:uri="0412b506-c434-49c1-88a6-5efc1c6e77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4A9B00-ADAC-45F4-B44B-115B7B5E15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A4E9BD-A578-46C5-9FB5-F444776A71B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0412b506-c434-49c1-88a6-5efc1c6e77bf"/>
    <ds:schemaRef ds:uri="bfda7671-dcd1-42f3-9878-8f66c86fc630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Yang</dc:creator>
  <cp:lastModifiedBy>Li, Yang</cp:lastModifiedBy>
  <cp:revision>1</cp:revision>
  <dcterms:created xsi:type="dcterms:W3CDTF">2023-08-21T17:24:02Z</dcterms:created>
  <dcterms:modified xsi:type="dcterms:W3CDTF">2023-08-21T17:33:07Z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0x010100CF1B9AF1E7FA6E429B8611F056A25DDC</vt:lpwstr>
  </property>
</Properties>
</file>