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4654EF-7082-485F-A30E-E15443F2DC89}"/>
              </a:ext>
            </a:extLst>
          </p:cNvPr>
          <p:cNvSpPr/>
          <p:nvPr userDrawn="1"/>
        </p:nvSpPr>
        <p:spPr>
          <a:xfrm>
            <a:off x="0" y="1066469"/>
            <a:ext cx="12192000" cy="57915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0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59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4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1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6D0AB-5411-45EE-A865-9588F5CA546A}"/>
              </a:ext>
            </a:extLst>
          </p:cNvPr>
          <p:cNvSpPr txBox="1"/>
          <p:nvPr/>
        </p:nvSpPr>
        <p:spPr>
          <a:xfrm flipH="1">
            <a:off x="3252469" y="3105835"/>
            <a:ext cx="5687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MATLAB </a:t>
            </a:r>
            <a:r>
              <a:rPr lang="ko-KR" altLang="en-US" sz="5400" b="1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14294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벡터 및 행렬의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196191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작성한 행렬은 </a:t>
            </a:r>
            <a:r>
              <a:rPr lang="en-US" altLang="ko-KR" sz="4000" b="1" dirty="0"/>
              <a:t>square bracket </a:t>
            </a:r>
            <a:r>
              <a:rPr lang="ko-KR" altLang="en-US" sz="4000" b="1" dirty="0"/>
              <a:t>즉 </a:t>
            </a:r>
            <a:r>
              <a:rPr lang="en-US" altLang="ko-KR" sz="4000" b="1" dirty="0"/>
              <a:t>[]</a:t>
            </a:r>
            <a:r>
              <a:rPr lang="ko-KR" altLang="en-US" sz="4000" b="1" dirty="0"/>
              <a:t>로 닫아 준다</a:t>
            </a:r>
            <a:endParaRPr lang="en-US" altLang="ko-KR" sz="4000" b="1" dirty="0"/>
          </a:p>
          <a:p>
            <a:endParaRPr lang="en-US" altLang="ko-KR" sz="4000" b="1" dirty="0"/>
          </a:p>
          <a:p>
            <a:r>
              <a:rPr lang="ko-KR" altLang="en-US" sz="4000" b="1" dirty="0"/>
              <a:t>각 요소의 구별은 </a:t>
            </a:r>
            <a:r>
              <a:rPr lang="en-US" altLang="ko-KR" sz="4000" b="1" dirty="0"/>
              <a:t>comma</a:t>
            </a:r>
            <a:r>
              <a:rPr lang="ko-KR" altLang="en-US" sz="4000" b="1" dirty="0"/>
              <a:t>나 </a:t>
            </a:r>
            <a:r>
              <a:rPr lang="en-US" altLang="ko-KR" sz="4000" b="1" dirty="0"/>
              <a:t>space</a:t>
            </a:r>
            <a:r>
              <a:rPr lang="ko-KR" altLang="en-US" sz="4000" b="1" dirty="0"/>
              <a:t>를 사용하고 열의 변경은 아래 예와 같이 </a:t>
            </a:r>
            <a:r>
              <a:rPr lang="en-US" altLang="ko-KR" sz="4000" b="1" dirty="0"/>
              <a:t>semicolon(;)</a:t>
            </a:r>
            <a:r>
              <a:rPr lang="ko-KR" altLang="en-US" sz="4000" b="1" dirty="0"/>
              <a:t>을 이용</a:t>
            </a:r>
            <a:endParaRPr lang="en-US" altLang="ko-KR" sz="4000" b="1" dirty="0"/>
          </a:p>
          <a:p>
            <a:endParaRPr lang="en-US" altLang="ko-KR" sz="4000" b="1" dirty="0"/>
          </a:p>
          <a:p>
            <a:r>
              <a:rPr lang="en-US" altLang="ko-KR" sz="4000" b="1" dirty="0"/>
              <a:t>a =  [0,1,2;3,4,5;6,7,8]</a:t>
            </a:r>
          </a:p>
          <a:p>
            <a:r>
              <a:rPr lang="en-US" altLang="ko-KR" sz="4000" b="1" dirty="0"/>
              <a:t>A = [0 1 2; 3 4 5;6 7 8]</a:t>
            </a:r>
          </a:p>
          <a:p>
            <a:endParaRPr lang="en-US" altLang="ko-KR" sz="4000" b="1" dirty="0"/>
          </a:p>
          <a:p>
            <a:r>
              <a:rPr lang="ko-KR" altLang="en-US" sz="4000" b="1" dirty="0"/>
              <a:t>변수는 대소문자를 구분한다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59960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벡터 및 행렬의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196191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일정한 간격으로 벡터를 생성하는데 </a:t>
            </a:r>
            <a:r>
              <a:rPr lang="en-US" altLang="ko-KR" sz="4000" b="1" dirty="0"/>
              <a:t>colon(:)</a:t>
            </a:r>
            <a:r>
              <a:rPr lang="ko-KR" altLang="en-US" sz="4000" b="1" dirty="0"/>
              <a:t>을 사용한다</a:t>
            </a:r>
            <a:r>
              <a:rPr lang="en-US" altLang="ko-KR" sz="4000" b="1" dirty="0"/>
              <a:t>.</a:t>
            </a:r>
          </a:p>
          <a:p>
            <a:endParaRPr lang="en-US" altLang="ko-KR" sz="4000" b="1" dirty="0"/>
          </a:p>
          <a:p>
            <a:r>
              <a:rPr lang="en-US" altLang="ko-KR" sz="4000" b="1" dirty="0"/>
              <a:t>c = [1:10]</a:t>
            </a:r>
          </a:p>
          <a:p>
            <a:r>
              <a:rPr lang="en-US" altLang="ko-KR" sz="4000" b="1" dirty="0"/>
              <a:t>c = [0:0.1:1]</a:t>
            </a:r>
          </a:p>
          <a:p>
            <a:endParaRPr lang="en-US" altLang="ko-KR" sz="4000" b="1" dirty="0"/>
          </a:p>
          <a:p>
            <a:r>
              <a:rPr lang="ko-KR" altLang="en-US" sz="4000" b="1" dirty="0" err="1"/>
              <a:t>증분을</a:t>
            </a:r>
            <a:r>
              <a:rPr lang="ko-KR" altLang="en-US" sz="4000" b="1" dirty="0"/>
              <a:t> 가지는 일반적인 형태는 시작 값</a:t>
            </a:r>
            <a:r>
              <a:rPr lang="en-US" altLang="ko-KR" sz="4000" b="1" dirty="0"/>
              <a:t>:</a:t>
            </a:r>
            <a:r>
              <a:rPr lang="ko-KR" altLang="en-US" sz="4000" b="1" dirty="0" err="1"/>
              <a:t>증분</a:t>
            </a:r>
            <a:r>
              <a:rPr lang="ko-KR" altLang="en-US" sz="4000" b="1" dirty="0"/>
              <a:t> 값</a:t>
            </a:r>
            <a:r>
              <a:rPr lang="en-US" altLang="ko-KR" sz="4000" b="1" dirty="0"/>
              <a:t>:</a:t>
            </a:r>
            <a:r>
              <a:rPr lang="ko-KR" altLang="en-US" sz="4000" b="1" dirty="0"/>
              <a:t>마지막 값 으로 하되 </a:t>
            </a:r>
            <a:r>
              <a:rPr lang="en-US" altLang="ko-KR" sz="4000" b="1" dirty="0"/>
              <a:t>1</a:t>
            </a:r>
            <a:r>
              <a:rPr lang="ko-KR" altLang="en-US" sz="4000" b="1" dirty="0"/>
              <a:t>씩 </a:t>
            </a:r>
            <a:r>
              <a:rPr lang="ko-KR" altLang="en-US" sz="4000" b="1" dirty="0" err="1"/>
              <a:t>증분하는</a:t>
            </a:r>
            <a:r>
              <a:rPr lang="ko-KR" altLang="en-US" sz="4000" b="1" dirty="0"/>
              <a:t> 경우는 위의 예 에서처럼 생략할 수 있다</a:t>
            </a:r>
            <a:r>
              <a:rPr lang="en-US" altLang="ko-KR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2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행렬의 덧셈과 뺄셈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119991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기본적으로 </a:t>
            </a:r>
            <a:r>
              <a:rPr lang="en-US" altLang="ko-KR" sz="4000" b="1" dirty="0"/>
              <a:t>MATLAB</a:t>
            </a:r>
            <a:r>
              <a:rPr lang="ko-KR" altLang="en-US" sz="4000" b="1" dirty="0"/>
              <a:t>의 모든 연산과 함수의 입력 </a:t>
            </a:r>
            <a:r>
              <a:rPr lang="en-US" altLang="ko-KR" sz="4000" b="1" dirty="0"/>
              <a:t>data</a:t>
            </a:r>
            <a:r>
              <a:rPr lang="ko-KR" altLang="en-US" sz="4000" b="1" dirty="0"/>
              <a:t>처리는 </a:t>
            </a:r>
            <a:r>
              <a:rPr lang="en-US" altLang="ko-KR" sz="4000" b="1" dirty="0"/>
              <a:t>"</a:t>
            </a:r>
            <a:r>
              <a:rPr lang="ko-KR" altLang="en-US" sz="4000" b="1" dirty="0" err="1"/>
              <a:t>열벡터</a:t>
            </a:r>
            <a:r>
              <a:rPr lang="en-US" altLang="ko-KR" sz="4000" b="1" dirty="0"/>
              <a:t>" </a:t>
            </a:r>
            <a:r>
              <a:rPr lang="ko-KR" altLang="en-US" sz="4000" b="1" dirty="0"/>
              <a:t>방향이다</a:t>
            </a:r>
            <a:r>
              <a:rPr lang="en-US" altLang="ko-KR" sz="4000" b="1" dirty="0"/>
              <a:t>. </a:t>
            </a:r>
            <a:r>
              <a:rPr lang="ko-KR" altLang="en-US" sz="4000" b="1" dirty="0"/>
              <a:t>즉</a:t>
            </a:r>
            <a:r>
              <a:rPr lang="en-US" altLang="ko-KR" sz="4000" b="1" dirty="0"/>
              <a:t>, &gt;&gt;sum(A)</a:t>
            </a:r>
            <a:r>
              <a:rPr lang="ko-KR" altLang="en-US" sz="4000" b="1" dirty="0"/>
              <a:t>를 하면 결과는 각각의 열을 더한 결과가 </a:t>
            </a:r>
            <a:r>
              <a:rPr lang="ko-KR" altLang="en-US" sz="4000" b="1" dirty="0" err="1"/>
              <a:t>행벡터</a:t>
            </a:r>
            <a:r>
              <a:rPr lang="ko-KR" altLang="en-US" sz="4000" b="1" dirty="0"/>
              <a:t> 형태</a:t>
            </a:r>
          </a:p>
          <a:p>
            <a:r>
              <a:rPr lang="ko-KR" altLang="en-US" sz="4000" b="1" dirty="0"/>
              <a:t>로 나온다</a:t>
            </a:r>
            <a:r>
              <a:rPr lang="en-US" altLang="ko-KR" sz="4000" b="1" dirty="0"/>
              <a:t>.</a:t>
            </a:r>
          </a:p>
          <a:p>
            <a:r>
              <a:rPr lang="en-US" altLang="ko-KR" sz="4000" b="1" dirty="0"/>
              <a:t>Sum(A)</a:t>
            </a:r>
          </a:p>
          <a:p>
            <a:r>
              <a:rPr lang="en-US" altLang="ko-KR" sz="4000" b="1" dirty="0" err="1"/>
              <a:t>ans</a:t>
            </a:r>
            <a:r>
              <a:rPr lang="en-US" altLang="ko-KR" sz="4000" b="1" dirty="0"/>
              <a:t> =</a:t>
            </a:r>
          </a:p>
          <a:p>
            <a:r>
              <a:rPr lang="en-US" altLang="ko-KR" sz="4000" b="1" dirty="0"/>
              <a:t>     9    12    15</a:t>
            </a:r>
          </a:p>
          <a:p>
            <a:r>
              <a:rPr lang="en-US" altLang="ko-KR" sz="4000" b="1" dirty="0"/>
              <a:t>B = </a:t>
            </a:r>
            <a:r>
              <a:rPr lang="en-US" altLang="ko-KR" sz="4000" b="1" dirty="0" err="1"/>
              <a:t>A+a</a:t>
            </a:r>
            <a:endParaRPr lang="en-US" altLang="ko-KR" sz="4000" b="1" dirty="0"/>
          </a:p>
          <a:p>
            <a:r>
              <a:rPr lang="en-US" altLang="ko-KR" sz="4000" b="1" dirty="0"/>
              <a:t>b= A+2</a:t>
            </a:r>
          </a:p>
        </p:txBody>
      </p:sp>
    </p:spTree>
    <p:extLst>
      <p:ext uri="{BB962C8B-B14F-4D97-AF65-F5344CB8AC3E}">
        <p14:creationId xmlns:p14="http://schemas.microsoft.com/office/powerpoint/2010/main" val="159161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행렬의 덧셈과 뺄셈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119991"/>
            <a:ext cx="116967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행렬에 </a:t>
            </a:r>
            <a:r>
              <a:rPr lang="en-US" altLang="ko-KR" sz="4000" b="1" dirty="0"/>
              <a:t>scalar</a:t>
            </a:r>
            <a:r>
              <a:rPr lang="ko-KR" altLang="en-US" sz="4000" b="1" dirty="0"/>
              <a:t>를 더하거나 빼는 경우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이것은 모든 원소에 그 </a:t>
            </a:r>
            <a:r>
              <a:rPr lang="en-US" altLang="ko-KR" sz="4000" b="1" dirty="0"/>
              <a:t>scalar</a:t>
            </a:r>
            <a:r>
              <a:rPr lang="ko-KR" altLang="en-US" sz="4000" b="1" dirty="0"/>
              <a:t>를 더하거나 뺀 효과가 된다</a:t>
            </a:r>
            <a:endParaRPr lang="en-US" altLang="ko-KR" sz="4000" b="1" dirty="0"/>
          </a:p>
          <a:p>
            <a:endParaRPr lang="en-US" altLang="ko-KR" sz="4000" b="1" dirty="0"/>
          </a:p>
          <a:p>
            <a:r>
              <a:rPr lang="ko-KR" altLang="en-US" sz="4000" b="1" dirty="0"/>
              <a:t>첫번째 열을 </a:t>
            </a:r>
            <a:r>
              <a:rPr lang="en-US" altLang="ko-KR" sz="4000" b="1" dirty="0"/>
              <a:t>type </a:t>
            </a:r>
            <a:r>
              <a:rPr lang="ko-KR" altLang="en-US" sz="4000" b="1" dirty="0" err="1"/>
              <a:t>할때는</a:t>
            </a:r>
            <a:r>
              <a:rPr lang="ko-KR" altLang="en-US" sz="4000" b="1" dirty="0"/>
              <a:t> 아래와 같이 한다</a:t>
            </a:r>
            <a:endParaRPr lang="en-US" altLang="ko-KR" sz="4000" b="1" dirty="0"/>
          </a:p>
          <a:p>
            <a:r>
              <a:rPr lang="en-US" altLang="ko-KR" sz="4000" b="1" dirty="0"/>
              <a:t>x = c(:,1);</a:t>
            </a:r>
          </a:p>
          <a:p>
            <a:r>
              <a:rPr lang="ko-KR" altLang="en-US" sz="4000" b="1" dirty="0"/>
              <a:t>첫번째 행을 </a:t>
            </a:r>
            <a:r>
              <a:rPr lang="en-US" altLang="ko-KR" sz="4000" b="1" dirty="0"/>
              <a:t>type </a:t>
            </a:r>
            <a:r>
              <a:rPr lang="ko-KR" altLang="en-US" sz="4000" b="1" dirty="0" err="1"/>
              <a:t>할때는</a:t>
            </a:r>
            <a:r>
              <a:rPr lang="ko-KR" altLang="en-US" sz="4000" b="1" dirty="0"/>
              <a:t> 아래와 같이 한다</a:t>
            </a:r>
            <a:endParaRPr lang="en-US" altLang="ko-KR" sz="4000" b="1" dirty="0"/>
          </a:p>
          <a:p>
            <a:r>
              <a:rPr lang="en-US" altLang="ko-KR" sz="4000" b="1" dirty="0"/>
              <a:t>y = c(1,:)</a:t>
            </a:r>
          </a:p>
          <a:p>
            <a:r>
              <a:rPr lang="ko-KR" altLang="en-US" sz="4000" b="1" dirty="0"/>
              <a:t>행렬의 이름에 이어서 괄호 안에 첨자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원소의 색인</a:t>
            </a:r>
            <a:r>
              <a:rPr lang="en-US" altLang="ko-KR" sz="4000" b="1" dirty="0"/>
              <a:t>)</a:t>
            </a:r>
            <a:r>
              <a:rPr lang="ko-KR" altLang="en-US" sz="4000" b="1" dirty="0"/>
              <a:t>을 입력함으로써 해당 원소 또는 벡터를</a:t>
            </a:r>
            <a:endParaRPr lang="en-US" altLang="ko-KR" sz="4000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931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행렬의 곱셈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119991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 = [1 2 3]</a:t>
            </a:r>
          </a:p>
          <a:p>
            <a:r>
              <a:rPr lang="en-US" altLang="ko-KR" sz="4000" b="1" dirty="0"/>
              <a:t>b = [2 3 4]</a:t>
            </a:r>
          </a:p>
          <a:p>
            <a:r>
              <a:rPr lang="en-US" altLang="ko-KR" sz="4000" b="1" dirty="0"/>
              <a:t>x= a*b</a:t>
            </a:r>
          </a:p>
          <a:p>
            <a:r>
              <a:rPr lang="en-US" altLang="ko-KR" sz="4000" b="1" dirty="0"/>
              <a:t>X=a.*b</a:t>
            </a:r>
          </a:p>
          <a:p>
            <a:r>
              <a:rPr lang="ko-KR" altLang="en-US" sz="4000" b="1" dirty="0"/>
              <a:t>크기가 곱셈 상 맞으면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곱셈이 행해진다</a:t>
            </a:r>
            <a:endParaRPr lang="en-US" altLang="ko-KR" sz="4000" b="1" dirty="0"/>
          </a:p>
          <a:p>
            <a:r>
              <a:rPr lang="ko-KR" altLang="en-US" sz="4000" b="1" dirty="0"/>
              <a:t>결과를 잘 살펴보면</a:t>
            </a:r>
            <a:r>
              <a:rPr lang="en-US" altLang="ko-KR" sz="4000" b="1" dirty="0"/>
              <a:t>, " .* "</a:t>
            </a:r>
            <a:r>
              <a:rPr lang="ko-KR" altLang="en-US" sz="4000" b="1" dirty="0"/>
              <a:t>은 원소 대 원소</a:t>
            </a:r>
            <a:r>
              <a:rPr lang="en-US" altLang="ko-KR" sz="4000" b="1" dirty="0"/>
              <a:t>(element-by-element) </a:t>
            </a:r>
            <a:r>
              <a:rPr lang="ko-KR" altLang="en-US" sz="4000" b="1" dirty="0"/>
              <a:t>곱셈인 것을 알 수 있다</a:t>
            </a:r>
            <a:r>
              <a:rPr lang="en-US" altLang="ko-KR" sz="4000" b="1" dirty="0"/>
              <a:t>. </a:t>
            </a:r>
            <a:r>
              <a:rPr lang="ko-KR" altLang="en-US" sz="4000" b="1" dirty="0"/>
              <a:t>그러므로 연산자 </a:t>
            </a:r>
            <a:r>
              <a:rPr lang="en-US" altLang="ko-KR" sz="4000" b="1" dirty="0"/>
              <a:t>" .* "</a:t>
            </a:r>
            <a:r>
              <a:rPr lang="ko-KR" altLang="en-US" sz="4000" b="1" dirty="0"/>
              <a:t>은 두 개의 피 연산자인 행렬들</a:t>
            </a:r>
          </a:p>
          <a:p>
            <a:r>
              <a:rPr lang="ko-KR" altLang="en-US" sz="4000" b="1" dirty="0"/>
              <a:t>의 크기가 같기만 하면 원소 대 원소의 곱셈을 한다</a:t>
            </a:r>
            <a:r>
              <a:rPr lang="en-US" altLang="ko-KR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67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행렬의 나눗셈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119991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 = [1 2 3]</a:t>
            </a:r>
          </a:p>
          <a:p>
            <a:r>
              <a:rPr lang="en-US" altLang="ko-KR" sz="4000" b="1" dirty="0"/>
              <a:t>b = [2 3 4]</a:t>
            </a:r>
          </a:p>
          <a:p>
            <a:r>
              <a:rPr lang="en-US" altLang="ko-KR" sz="4000" b="1" dirty="0"/>
              <a:t>x= a/b</a:t>
            </a:r>
          </a:p>
          <a:p>
            <a:r>
              <a:rPr lang="en-US" altLang="ko-KR" sz="4000" b="1" dirty="0"/>
              <a:t>X=a.*b</a:t>
            </a:r>
          </a:p>
          <a:p>
            <a:r>
              <a:rPr lang="ko-KR" altLang="en-US" sz="4000" b="1" dirty="0"/>
              <a:t>크기가 곱셈 상 맞으면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곱셈이 행해진다</a:t>
            </a:r>
            <a:endParaRPr lang="en-US" altLang="ko-KR" sz="4000" b="1" dirty="0"/>
          </a:p>
          <a:p>
            <a:r>
              <a:rPr lang="ko-KR" altLang="en-US" sz="4000" b="1" dirty="0"/>
              <a:t>결과를 잘 살펴보면</a:t>
            </a:r>
            <a:r>
              <a:rPr lang="en-US" altLang="ko-KR" sz="4000" b="1" dirty="0"/>
              <a:t>, " .* "</a:t>
            </a:r>
            <a:r>
              <a:rPr lang="ko-KR" altLang="en-US" sz="4000" b="1" dirty="0"/>
              <a:t>은 원소 대 원소</a:t>
            </a:r>
            <a:r>
              <a:rPr lang="en-US" altLang="ko-KR" sz="4000" b="1" dirty="0"/>
              <a:t>(element-by-element) </a:t>
            </a:r>
            <a:r>
              <a:rPr lang="ko-KR" altLang="en-US" sz="4000" b="1" dirty="0"/>
              <a:t>곱셈인 것을 알 수 있다</a:t>
            </a:r>
            <a:r>
              <a:rPr lang="en-US" altLang="ko-KR" sz="4000" b="1" dirty="0"/>
              <a:t>. </a:t>
            </a:r>
            <a:r>
              <a:rPr lang="ko-KR" altLang="en-US" sz="4000" b="1" dirty="0"/>
              <a:t>그러므로 연산자 </a:t>
            </a:r>
            <a:r>
              <a:rPr lang="en-US" altLang="ko-KR" sz="4000" b="1" dirty="0"/>
              <a:t>" .* "</a:t>
            </a:r>
            <a:r>
              <a:rPr lang="ko-KR" altLang="en-US" sz="4000" b="1" dirty="0"/>
              <a:t>은 두 개의 피 연산자인 행렬들</a:t>
            </a:r>
          </a:p>
          <a:p>
            <a:r>
              <a:rPr lang="ko-KR" altLang="en-US" sz="4000" b="1" dirty="0"/>
              <a:t>의 크기가 같기만 하면 원소 대 원소의 곱셈을 한다</a:t>
            </a:r>
            <a:r>
              <a:rPr lang="en-US" altLang="ko-KR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36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행렬의 거듭제곱 및 제곱근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119991"/>
            <a:ext cx="11696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a=[1,3,5;7,8,9;10,12,13]</a:t>
            </a:r>
          </a:p>
          <a:p>
            <a:r>
              <a:rPr lang="en-US" altLang="ko-KR" sz="4000" b="1" dirty="0"/>
              <a:t>b=a^2</a:t>
            </a:r>
          </a:p>
          <a:p>
            <a:r>
              <a:rPr lang="en-US" altLang="ko-KR" sz="4000" b="1" dirty="0"/>
              <a:t>b=a.^2</a:t>
            </a:r>
          </a:p>
          <a:p>
            <a:endParaRPr lang="en-US" altLang="ko-KR" sz="4000" b="1" dirty="0"/>
          </a:p>
          <a:p>
            <a:r>
              <a:rPr lang="ko-KR" altLang="en-US" sz="4000" b="1" dirty="0"/>
              <a:t>원소 대 원소</a:t>
            </a:r>
            <a:r>
              <a:rPr lang="en-US" altLang="ko-KR" sz="4000" b="1" dirty="0"/>
              <a:t>(element-by-element) </a:t>
            </a:r>
            <a:r>
              <a:rPr lang="ko-KR" altLang="en-US" sz="4000" b="1" dirty="0"/>
              <a:t>곱셈인 것을 알 수 있다</a:t>
            </a:r>
            <a:r>
              <a:rPr lang="en-US" altLang="ko-KR" sz="4000" b="1" dirty="0"/>
              <a:t>. </a:t>
            </a:r>
            <a:r>
              <a:rPr lang="ko-KR" altLang="en-US" sz="4000" b="1" dirty="0"/>
              <a:t>그러므로 연산자 </a:t>
            </a:r>
            <a:r>
              <a:rPr lang="en-US" altLang="ko-KR" sz="4000" b="1" dirty="0"/>
              <a:t>" .* "</a:t>
            </a:r>
            <a:r>
              <a:rPr lang="ko-KR" altLang="en-US" sz="4000" b="1" dirty="0"/>
              <a:t>은 두 개의 피 연산자인 행렬들의 크기가 같기만 하면 원소 대 원소의 곱셈을 한다</a:t>
            </a:r>
            <a:r>
              <a:rPr lang="en-US" altLang="ko-KR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6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417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SKKU</dc:creator>
  <cp:lastModifiedBy>SKKU</cp:lastModifiedBy>
  <cp:revision>20</cp:revision>
  <dcterms:created xsi:type="dcterms:W3CDTF">2020-06-25T04:19:06Z</dcterms:created>
  <dcterms:modified xsi:type="dcterms:W3CDTF">2020-06-26T05:29:09Z</dcterms:modified>
</cp:coreProperties>
</file>