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jqRQlFk3n0VAWF8EK+tyVQaWr2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4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輔助字幕">
  <p:cSld name="標題與輔助字幕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輔助字幕)">
  <p:cSld name="引述 (含輔助字幕)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FA1C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3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3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6" name="Google Shape;86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hromedriver.chromium.org/downloads" TargetMode="External"/><Relationship Id="rId4" Type="http://schemas.openxmlformats.org/officeDocument/2006/relationships/hyperlink" Target="https://github.com/mozilla/geckodriver/releas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Python</a:t>
            </a:r>
            <a:br>
              <a:rPr lang="en-US" sz="7200"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latin typeface="Arial"/>
                <a:ea typeface="Arial"/>
                <a:cs typeface="Arial"/>
                <a:sym typeface="Arial"/>
              </a:rPr>
              <a:t>Selenium動態爬蟲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677334" y="1930400"/>
            <a:ext cx="8596668" cy="4054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查詢Web PTT 八卦版100則標題和網址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note：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1. 依照最新時間貼文排序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2. 排除最新頁下方的四則置底公告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 Ex: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677333" y="1930400"/>
            <a:ext cx="10553161" cy="345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driver.current_window_handle – 取得當前視窗的handle</a:t>
            </a:r>
            <a:endParaRPr/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driver.window_handles –取得所有視窗的handle ，形成List(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串列型態)</a:t>
            </a:r>
            <a:endParaRPr/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677334" y="2378031"/>
            <a:ext cx="8596668" cy="181584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selenium import webdriver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= webdriver.Chrome()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driver.get("https://tw.search.yahoo.com/search?fr=yfp-search-sb&amp;p=python")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print(driver.current_window_handle)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 多視窗操作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671793" y="4666802"/>
            <a:ext cx="8596668" cy="107717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driver.find_element_by_css_selector('.SrQkLnk .d-ib.va-mid').click()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= driver.window_handles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 in handles: print(i)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print(driver.current_window_handle)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idx="1" type="body"/>
          </p:nvPr>
        </p:nvSpPr>
        <p:spPr>
          <a:xfrm>
            <a:off x="677333" y="1930400"/>
            <a:ext cx="10553161" cy="4054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driver.switch_to.window(handle) – 切換至handle視窗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透過javascript開啟新標籤頁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677334" y="2378031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driver.switch_to.window(handles[1])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print(driver.current_window_handle)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 多視窗操作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671793" y="3577835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 = 'window.open("url");'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driver.execute_script(js)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677334" y="1930400"/>
            <a:ext cx="8596668" cy="401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（http://www.seleniumhq.org/）是為瀏覽器自動化（Browser Automation）需求所設計的一套工具集合，讓程式可以直接模擬瀏覽器進行各種網站操作。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	Selenium 執行「真實的瀏覽器」來進行網站操作的自動化，它能夠直接獲取即時的內容，包括被 JavaScript 修改過的 DOM 內容，讓程式可以直接與網頁元素即時互動、執行 JavaScript 程式，因此也適用於前端採用 AJAX 技術的網站。</a:t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677334" y="1930400"/>
            <a:ext cx="9065182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Selenium Webdrive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提供了各種程式言環境的API，來支援更多</a:t>
            </a:r>
            <a:r>
              <a:rPr lang="en-US" sz="2400"/>
              <a:t>對於瀏覽器的操作行為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控制權，並編寫符合標準軟體發展實踐的應用程式。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Selenium IDE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以瀏覽器擴充套件的方式，用於撰寫Selenium 測試案例的工具，可將測試的動作錄製起來，並且轉換成相關的程式碼。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Selenium Grid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：可</a:t>
            </a:r>
            <a:r>
              <a:rPr lang="en-US" sz="2400"/>
              <a:t>在多台電腦上，同時啟動多個瀏覽器，對網站作測試；其原理是將一台電腦作為hub，其它電腦對hub註冊RC(Remote Control)，當你對hub發出測試請求時，由hub對已註冊的電腦發出請求，再由各電腦啟動瀏覽器進行測試。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 WebDrive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6"/>
          <p:cNvSpPr txBox="1"/>
          <p:nvPr>
            <p:ph idx="1" type="body"/>
          </p:nvPr>
        </p:nvSpPr>
        <p:spPr>
          <a:xfrm>
            <a:off x="677334" y="1930401"/>
            <a:ext cx="8596668" cy="24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下載：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Chrome -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chromedriver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Firefox –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geckodriver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Note：瀏覽器版本，下載路徑 </a:t>
            </a:r>
            <a:endParaRPr/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安裝：</a:t>
            </a:r>
            <a:endParaRPr/>
          </a:p>
        </p:txBody>
      </p:sp>
      <p:sp>
        <p:nvSpPr>
          <p:cNvPr id="162" name="Google Shape;162;p56"/>
          <p:cNvSpPr txBox="1"/>
          <p:nvPr/>
        </p:nvSpPr>
        <p:spPr>
          <a:xfrm>
            <a:off x="677334" y="4380806"/>
            <a:ext cx="8596668" cy="30773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!pip install selenium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9"/>
          <p:cNvSpPr txBox="1"/>
          <p:nvPr>
            <p:ph idx="1" type="body"/>
          </p:nvPr>
        </p:nvSpPr>
        <p:spPr>
          <a:xfrm>
            <a:off x="677334" y="1930401"/>
            <a:ext cx="8596668" cy="283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Webdriver.Chrome(webdriver路徑)</a:t>
            </a:r>
            <a:endParaRPr/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driver.close()、driver.quit()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9"/>
          <p:cNvSpPr txBox="1"/>
          <p:nvPr/>
        </p:nvSpPr>
        <p:spPr>
          <a:xfrm>
            <a:off x="677334" y="2494409"/>
            <a:ext cx="8596668" cy="15696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selenium import webdriver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= webdriver.Chrome()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driver.get("https://tw.yahoo.com/")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</a:t>
            </a:r>
            <a:r>
              <a:rPr lang="en-US" sz="1600"/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 WebDrive 操作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9"/>
          <p:cNvSpPr txBox="1"/>
          <p:nvPr/>
        </p:nvSpPr>
        <p:spPr>
          <a:xfrm>
            <a:off x="680105" y="4733304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driver.close() –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關閉當前瀏覽器視窗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driver.quit() –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關閉webdriver，及其控制之所有瀏覽器視窗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677334" y="1930400"/>
            <a:ext cx="8596668" cy="4703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driver.back() – 上一頁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driver.forward() – 下一頁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driver.refresh() – 重新整理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677334" y="2378031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driver.back()</a:t>
            </a:r>
            <a:endParaRPr/>
          </a:p>
        </p:txBody>
      </p:sp>
      <p:sp>
        <p:nvSpPr>
          <p:cNvPr id="177" name="Google Shape;17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 WebDrive 操作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671793" y="3527958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driver.forward()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666251" y="4669573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driver.refresh 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/>
        </p:nvSpPr>
        <p:spPr>
          <a:xfrm>
            <a:off x="677334" y="2378031"/>
            <a:ext cx="8596668" cy="181584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selenium import webdriver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= webdriver.Chrome()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driver.get("https://tw.yahoo.com/")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print(driver.title)</a:t>
            </a:r>
            <a:endParaRPr/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677334" y="1930400"/>
            <a:ext cx="8596668" cy="4703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driver.title – 取得當前網頁的標題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driver.current_url – 取得當前網頁的網址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driver.page_source – 取得當前網頁的原始碼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677334" y="4664031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print(driver.current_url())</a:t>
            </a:r>
            <a:endParaRPr/>
          </a:p>
        </p:txBody>
      </p:sp>
      <p:sp>
        <p:nvSpPr>
          <p:cNvPr id="187" name="Google Shape;18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 WebDrive 基本物件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671793" y="5813958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print(driver.page_source)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677334" y="1930400"/>
            <a:ext cx="9996208" cy="453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375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driver.find_element_by_</a:t>
            </a:r>
            <a:r>
              <a:rPr lang="en-US" sz="237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r>
              <a:rPr lang="en-US" sz="2375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– 單一元素定位</a:t>
            </a:r>
            <a:endParaRPr sz="2375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find_element_by_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xpath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link_text (文字需完全符合)</a:t>
            </a:r>
            <a:endParaRPr/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partial_link_text (部份文字符合)</a:t>
            </a:r>
            <a:endParaRPr/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tag_name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class_name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css_selector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75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375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driver.find_elements_by_</a:t>
            </a:r>
            <a:r>
              <a:rPr lang="en-US" sz="237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r>
              <a:rPr lang="en-US" sz="2375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–多元素定位，形成List(</a:t>
            </a:r>
            <a:r>
              <a:rPr lang="en-US" sz="225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串列型態)</a:t>
            </a:r>
            <a:endParaRPr sz="225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find_elements_by_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find_elements_by_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xpath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find_elements_by_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link_text (文字需完全符合)</a:t>
            </a:r>
            <a:endParaRPr/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find_elements_by_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partial_link_text (部份文字符合)</a:t>
            </a:r>
            <a:endParaRPr/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find_elements_by_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tag_name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find_elements_by_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class_name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find_elements_by_</a:t>
            </a:r>
            <a:r>
              <a:rPr lang="en-US" sz="16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css_selector</a:t>
            </a:r>
            <a:endParaRPr sz="162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 webelement物件定位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677334" y="1930400"/>
            <a:ext cx="8596668" cy="4678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webelement.send_keys(‘字串’) – 送出文字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webelement.click() – 模擬滑鼠點擊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webelement.text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webelement.get_attribute(‘屬性名稱’)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677334" y="2378031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driver.find_element_by_id('UHSearchBox').send_keys('Python')</a:t>
            </a:r>
            <a:endParaRPr/>
          </a:p>
        </p:txBody>
      </p:sp>
      <p:sp>
        <p:nvSpPr>
          <p:cNvPr id="201" name="Google Shape;20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Selenium webelement物件操作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671793" y="3536271"/>
            <a:ext cx="8596668" cy="5847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driver.find_element_by_css_selector('#UHSearchWeb').click()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682878" y="4586446"/>
            <a:ext cx="8596668" cy="8309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time.sleep(1)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 = driver.find_elements_by_css_selector('#web .d-ib.va-mid')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print(li[0].text)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669023" y="5802876"/>
            <a:ext cx="8596668" cy="3385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print(li[0].get_attribute('href')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暖調藍色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2019-07-17T01:47:04Z</dcterms:created>
  <dc:creator>bck10g_teacher</dc:creator>
</cp:coreProperties>
</file>