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258" r:id="rId4"/>
    <p:sldId id="388" r:id="rId5"/>
    <p:sldId id="389" r:id="rId6"/>
    <p:sldId id="391" r:id="rId7"/>
    <p:sldId id="392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8" r:id="rId22"/>
    <p:sldId id="409" r:id="rId23"/>
    <p:sldId id="410" r:id="rId24"/>
    <p:sldId id="411" r:id="rId25"/>
    <p:sldId id="412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364" y="251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176618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>
                <a:solidFill>
                  <a:schemeClr val="bg1"/>
                </a:solidFill>
              </a:rPr>
              <a:t>Convolutional Neural Network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12B76-AEAF-4D0D-9BED-242A37B07F71}"/>
              </a:ext>
            </a:extLst>
          </p:cNvPr>
          <p:cNvSpPr txBox="1"/>
          <p:nvPr/>
        </p:nvSpPr>
        <p:spPr>
          <a:xfrm>
            <a:off x="2786123" y="1388026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Channel?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How to Convert an RGB Image to Grayscale">
            <a:extLst>
              <a:ext uri="{FF2B5EF4-FFF2-40B4-BE49-F238E27FC236}">
                <a16:creationId xmlns:a16="http://schemas.microsoft.com/office/drawing/2014/main" id="{5D9A0749-892C-4E98-8AB3-659FD06D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23" y="2148152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F23EE-E379-489B-977E-B26BB587FA32}"/>
              </a:ext>
            </a:extLst>
          </p:cNvPr>
          <p:cNvSpPr txBox="1"/>
          <p:nvPr/>
        </p:nvSpPr>
        <p:spPr>
          <a:xfrm>
            <a:off x="5956988" y="2934292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CB968F5-709C-49B7-8674-B2BBA7A15019}"/>
              </a:ext>
            </a:extLst>
          </p:cNvPr>
          <p:cNvSpPr/>
          <p:nvPr/>
        </p:nvSpPr>
        <p:spPr>
          <a:xfrm>
            <a:off x="5359396" y="2991974"/>
            <a:ext cx="524656" cy="389744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C564-CC67-4078-BA45-D99CE64ACE43}"/>
              </a:ext>
            </a:extLst>
          </p:cNvPr>
          <p:cNvSpPr txBox="1"/>
          <p:nvPr/>
        </p:nvSpPr>
        <p:spPr>
          <a:xfrm>
            <a:off x="1908611" y="4584534"/>
            <a:ext cx="690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Convolution Layer increases the 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C564-CC67-4078-BA45-D99CE64ACE43}"/>
              </a:ext>
            </a:extLst>
          </p:cNvPr>
          <p:cNvSpPr txBox="1"/>
          <p:nvPr/>
        </p:nvSpPr>
        <p:spPr>
          <a:xfrm>
            <a:off x="3062853" y="264641"/>
            <a:ext cx="690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Convolution Layer increases the 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78578-FB52-48B7-8533-FD2AC41A9FBB}"/>
              </a:ext>
            </a:extLst>
          </p:cNvPr>
          <p:cNvSpPr/>
          <p:nvPr/>
        </p:nvSpPr>
        <p:spPr>
          <a:xfrm>
            <a:off x="2186469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9770B-15B6-4828-9763-7C3592295E1A}"/>
              </a:ext>
            </a:extLst>
          </p:cNvPr>
          <p:cNvSpPr/>
          <p:nvPr/>
        </p:nvSpPr>
        <p:spPr>
          <a:xfrm>
            <a:off x="2840810" y="23889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F5368-F978-46DD-9AF9-E87CC1FD0D84}"/>
              </a:ext>
            </a:extLst>
          </p:cNvPr>
          <p:cNvSpPr/>
          <p:nvPr/>
        </p:nvSpPr>
        <p:spPr>
          <a:xfrm>
            <a:off x="3495151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5690E9-A951-4ED3-AF8E-6BDD6EA65B16}"/>
              </a:ext>
            </a:extLst>
          </p:cNvPr>
          <p:cNvSpPr/>
          <p:nvPr/>
        </p:nvSpPr>
        <p:spPr>
          <a:xfrm>
            <a:off x="2186469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F6728-14D9-43AC-9BE5-FE5BA82AFB54}"/>
              </a:ext>
            </a:extLst>
          </p:cNvPr>
          <p:cNvSpPr/>
          <p:nvPr/>
        </p:nvSpPr>
        <p:spPr>
          <a:xfrm>
            <a:off x="2840810" y="3035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FCD80-8F0E-4497-895C-1266E670D44A}"/>
              </a:ext>
            </a:extLst>
          </p:cNvPr>
          <p:cNvSpPr/>
          <p:nvPr/>
        </p:nvSpPr>
        <p:spPr>
          <a:xfrm>
            <a:off x="3495151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84CB5-7326-4CAB-94DE-DC350EAFAF0E}"/>
              </a:ext>
            </a:extLst>
          </p:cNvPr>
          <p:cNvSpPr/>
          <p:nvPr/>
        </p:nvSpPr>
        <p:spPr>
          <a:xfrm>
            <a:off x="2186469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E88FE9-FBDB-41E0-B71A-987CDB4E2322}"/>
              </a:ext>
            </a:extLst>
          </p:cNvPr>
          <p:cNvSpPr/>
          <p:nvPr/>
        </p:nvSpPr>
        <p:spPr>
          <a:xfrm>
            <a:off x="2840810" y="36788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940072-E13D-4A06-B018-0391677ACCE5}"/>
              </a:ext>
            </a:extLst>
          </p:cNvPr>
          <p:cNvSpPr/>
          <p:nvPr/>
        </p:nvSpPr>
        <p:spPr>
          <a:xfrm>
            <a:off x="3495151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842E2-838F-4D91-89DC-95258EE7EBB7}"/>
              </a:ext>
            </a:extLst>
          </p:cNvPr>
          <p:cNvSpPr txBox="1"/>
          <p:nvPr/>
        </p:nvSpPr>
        <p:spPr>
          <a:xfrm>
            <a:off x="2630554" y="4704264"/>
            <a:ext cx="86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FB5EA-80FA-40BE-BE83-C93DC3346692}"/>
              </a:ext>
            </a:extLst>
          </p:cNvPr>
          <p:cNvSpPr/>
          <p:nvPr/>
        </p:nvSpPr>
        <p:spPr>
          <a:xfrm>
            <a:off x="7297135" y="1701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1745E7-7A8F-4FF6-9CE8-248A9F21B02C}"/>
              </a:ext>
            </a:extLst>
          </p:cNvPr>
          <p:cNvSpPr/>
          <p:nvPr/>
        </p:nvSpPr>
        <p:spPr>
          <a:xfrm>
            <a:off x="7951476" y="17026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8B607F-7B6D-4CF7-922A-6EC6F1F52B86}"/>
              </a:ext>
            </a:extLst>
          </p:cNvPr>
          <p:cNvSpPr/>
          <p:nvPr/>
        </p:nvSpPr>
        <p:spPr>
          <a:xfrm>
            <a:off x="8605817" y="1701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3DE516-EB5E-4B06-B16E-E1C6B59345CC}"/>
              </a:ext>
            </a:extLst>
          </p:cNvPr>
          <p:cNvSpPr/>
          <p:nvPr/>
        </p:nvSpPr>
        <p:spPr>
          <a:xfrm>
            <a:off x="7297135" y="2347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552490-C290-488C-A1EB-96C4790CF05E}"/>
              </a:ext>
            </a:extLst>
          </p:cNvPr>
          <p:cNvSpPr/>
          <p:nvPr/>
        </p:nvSpPr>
        <p:spPr>
          <a:xfrm>
            <a:off x="7951476" y="23489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8D2C0D-0422-4972-866C-5DD86832C2E8}"/>
              </a:ext>
            </a:extLst>
          </p:cNvPr>
          <p:cNvSpPr/>
          <p:nvPr/>
        </p:nvSpPr>
        <p:spPr>
          <a:xfrm>
            <a:off x="8605817" y="2347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54AA00-DD15-4B76-B648-B63A78FECDDE}"/>
              </a:ext>
            </a:extLst>
          </p:cNvPr>
          <p:cNvSpPr/>
          <p:nvPr/>
        </p:nvSpPr>
        <p:spPr>
          <a:xfrm>
            <a:off x="7297135" y="2991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B13E82-E4FE-4020-BCD4-13E3A80805CE}"/>
              </a:ext>
            </a:extLst>
          </p:cNvPr>
          <p:cNvSpPr/>
          <p:nvPr/>
        </p:nvSpPr>
        <p:spPr>
          <a:xfrm>
            <a:off x="7951476" y="29925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C69EB5-4313-4446-A192-504316C4E743}"/>
              </a:ext>
            </a:extLst>
          </p:cNvPr>
          <p:cNvSpPr/>
          <p:nvPr/>
        </p:nvSpPr>
        <p:spPr>
          <a:xfrm>
            <a:off x="8605817" y="2991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39A995-A9AE-434C-BBE5-9964F52ADB01}"/>
              </a:ext>
            </a:extLst>
          </p:cNvPr>
          <p:cNvSpPr/>
          <p:nvPr/>
        </p:nvSpPr>
        <p:spPr>
          <a:xfrm>
            <a:off x="7449535" y="1853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0E6CA6-0B2C-4DD8-A53F-D3EC1B915EBE}"/>
              </a:ext>
            </a:extLst>
          </p:cNvPr>
          <p:cNvSpPr/>
          <p:nvPr/>
        </p:nvSpPr>
        <p:spPr>
          <a:xfrm>
            <a:off x="8103876" y="18550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29F311-8570-464E-AE77-3AFD964336B3}"/>
              </a:ext>
            </a:extLst>
          </p:cNvPr>
          <p:cNvSpPr/>
          <p:nvPr/>
        </p:nvSpPr>
        <p:spPr>
          <a:xfrm>
            <a:off x="8758217" y="1853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C8998B-6C6F-472C-A0A6-EC0D08C96D8C}"/>
              </a:ext>
            </a:extLst>
          </p:cNvPr>
          <p:cNvSpPr/>
          <p:nvPr/>
        </p:nvSpPr>
        <p:spPr>
          <a:xfrm>
            <a:off x="7449535" y="2499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6F4661-916C-4E64-B939-41182BBF0AF4}"/>
              </a:ext>
            </a:extLst>
          </p:cNvPr>
          <p:cNvSpPr/>
          <p:nvPr/>
        </p:nvSpPr>
        <p:spPr>
          <a:xfrm>
            <a:off x="8103876" y="25013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BF2791-B099-4C59-96F8-EA993311C472}"/>
              </a:ext>
            </a:extLst>
          </p:cNvPr>
          <p:cNvSpPr/>
          <p:nvPr/>
        </p:nvSpPr>
        <p:spPr>
          <a:xfrm>
            <a:off x="8758217" y="2499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7B5CE8-DEF0-432B-A968-E49B1C6A9034}"/>
              </a:ext>
            </a:extLst>
          </p:cNvPr>
          <p:cNvSpPr/>
          <p:nvPr/>
        </p:nvSpPr>
        <p:spPr>
          <a:xfrm>
            <a:off x="7449535" y="3143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A4D640-BEB9-4EE5-9DC5-1D01AE6F5ADA}"/>
              </a:ext>
            </a:extLst>
          </p:cNvPr>
          <p:cNvSpPr/>
          <p:nvPr/>
        </p:nvSpPr>
        <p:spPr>
          <a:xfrm>
            <a:off x="8103876" y="31449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A1A18-60EF-4E9B-8561-67A8BBEF923B}"/>
              </a:ext>
            </a:extLst>
          </p:cNvPr>
          <p:cNvSpPr/>
          <p:nvPr/>
        </p:nvSpPr>
        <p:spPr>
          <a:xfrm>
            <a:off x="8758217" y="3143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8EDC06-16D8-4709-933C-5C525E3F7521}"/>
              </a:ext>
            </a:extLst>
          </p:cNvPr>
          <p:cNvSpPr/>
          <p:nvPr/>
        </p:nvSpPr>
        <p:spPr>
          <a:xfrm>
            <a:off x="7601935" y="2006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3E0B01-B496-49D9-9FC9-68D4A9F99B50}"/>
              </a:ext>
            </a:extLst>
          </p:cNvPr>
          <p:cNvSpPr/>
          <p:nvPr/>
        </p:nvSpPr>
        <p:spPr>
          <a:xfrm>
            <a:off x="8256276" y="20074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73BDA0-0B35-4630-89D3-33D4E16A055C}"/>
              </a:ext>
            </a:extLst>
          </p:cNvPr>
          <p:cNvSpPr/>
          <p:nvPr/>
        </p:nvSpPr>
        <p:spPr>
          <a:xfrm>
            <a:off x="8910617" y="2006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DF9F88-BCB9-4875-967C-D6084F8B9250}"/>
              </a:ext>
            </a:extLst>
          </p:cNvPr>
          <p:cNvSpPr/>
          <p:nvPr/>
        </p:nvSpPr>
        <p:spPr>
          <a:xfrm>
            <a:off x="7601935" y="2652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993CEA-C018-4F75-8DCE-536B56BB1727}"/>
              </a:ext>
            </a:extLst>
          </p:cNvPr>
          <p:cNvSpPr/>
          <p:nvPr/>
        </p:nvSpPr>
        <p:spPr>
          <a:xfrm>
            <a:off x="8256276" y="26537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EFAEBD-FAEF-441E-89C9-A1DB5AF907F3}"/>
              </a:ext>
            </a:extLst>
          </p:cNvPr>
          <p:cNvSpPr/>
          <p:nvPr/>
        </p:nvSpPr>
        <p:spPr>
          <a:xfrm>
            <a:off x="8910617" y="2652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5AE971-B945-4AFB-B084-672F3EDBB410}"/>
              </a:ext>
            </a:extLst>
          </p:cNvPr>
          <p:cNvSpPr/>
          <p:nvPr/>
        </p:nvSpPr>
        <p:spPr>
          <a:xfrm>
            <a:off x="7601935" y="3295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864490-4E86-44B9-BB95-D6DD2399471C}"/>
              </a:ext>
            </a:extLst>
          </p:cNvPr>
          <p:cNvSpPr/>
          <p:nvPr/>
        </p:nvSpPr>
        <p:spPr>
          <a:xfrm>
            <a:off x="8256276" y="32973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B8A582-6E9C-4228-A028-B058DAB5AE7E}"/>
              </a:ext>
            </a:extLst>
          </p:cNvPr>
          <p:cNvSpPr/>
          <p:nvPr/>
        </p:nvSpPr>
        <p:spPr>
          <a:xfrm>
            <a:off x="8910617" y="3295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83B866-8F56-419B-A11B-AB1A1E364245}"/>
              </a:ext>
            </a:extLst>
          </p:cNvPr>
          <p:cNvSpPr/>
          <p:nvPr/>
        </p:nvSpPr>
        <p:spPr>
          <a:xfrm>
            <a:off x="7754335" y="2158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A83A8E-D4A2-4DEE-A625-0D1D973BBD22}"/>
              </a:ext>
            </a:extLst>
          </p:cNvPr>
          <p:cNvSpPr/>
          <p:nvPr/>
        </p:nvSpPr>
        <p:spPr>
          <a:xfrm>
            <a:off x="8408676" y="21598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987E44-F800-4200-B397-09DCFD23CCA3}"/>
              </a:ext>
            </a:extLst>
          </p:cNvPr>
          <p:cNvSpPr/>
          <p:nvPr/>
        </p:nvSpPr>
        <p:spPr>
          <a:xfrm>
            <a:off x="9063017" y="2158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B84BEB-D835-4308-8E99-77CB87E039F1}"/>
              </a:ext>
            </a:extLst>
          </p:cNvPr>
          <p:cNvSpPr/>
          <p:nvPr/>
        </p:nvSpPr>
        <p:spPr>
          <a:xfrm>
            <a:off x="7754335" y="2804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0BE2CE5-5866-46C0-9B0C-33B5C3572A0A}"/>
              </a:ext>
            </a:extLst>
          </p:cNvPr>
          <p:cNvSpPr/>
          <p:nvPr/>
        </p:nvSpPr>
        <p:spPr>
          <a:xfrm>
            <a:off x="8408676" y="28061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315AA5-F5CC-49CD-A8AA-9160338A27A7}"/>
              </a:ext>
            </a:extLst>
          </p:cNvPr>
          <p:cNvSpPr/>
          <p:nvPr/>
        </p:nvSpPr>
        <p:spPr>
          <a:xfrm>
            <a:off x="9063017" y="2804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1902F3-8DF7-4B11-B0EF-A5C62E15D6AD}"/>
              </a:ext>
            </a:extLst>
          </p:cNvPr>
          <p:cNvSpPr/>
          <p:nvPr/>
        </p:nvSpPr>
        <p:spPr>
          <a:xfrm>
            <a:off x="7754335" y="3448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57DE5A-40BD-42C0-90C6-4FB12F460823}"/>
              </a:ext>
            </a:extLst>
          </p:cNvPr>
          <p:cNvSpPr/>
          <p:nvPr/>
        </p:nvSpPr>
        <p:spPr>
          <a:xfrm>
            <a:off x="8408676" y="34497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8FF477B-C7C9-453E-89C6-B7D2D6A5D055}"/>
              </a:ext>
            </a:extLst>
          </p:cNvPr>
          <p:cNvSpPr/>
          <p:nvPr/>
        </p:nvSpPr>
        <p:spPr>
          <a:xfrm>
            <a:off x="9063017" y="3448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55284DB-3D45-4ACA-BF34-2C61C9845215}"/>
              </a:ext>
            </a:extLst>
          </p:cNvPr>
          <p:cNvSpPr/>
          <p:nvPr/>
        </p:nvSpPr>
        <p:spPr>
          <a:xfrm>
            <a:off x="7906735" y="23108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BA9FB6-8CD1-43E4-AEB8-9D650A59945B}"/>
              </a:ext>
            </a:extLst>
          </p:cNvPr>
          <p:cNvSpPr/>
          <p:nvPr/>
        </p:nvSpPr>
        <p:spPr>
          <a:xfrm>
            <a:off x="8561076" y="23122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4601129-0687-4DC0-8B5E-326F4453E4C3}"/>
              </a:ext>
            </a:extLst>
          </p:cNvPr>
          <p:cNvSpPr/>
          <p:nvPr/>
        </p:nvSpPr>
        <p:spPr>
          <a:xfrm>
            <a:off x="9215417" y="23108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6768FB-0DF2-4D5B-AB45-D51A55745139}"/>
              </a:ext>
            </a:extLst>
          </p:cNvPr>
          <p:cNvSpPr/>
          <p:nvPr/>
        </p:nvSpPr>
        <p:spPr>
          <a:xfrm>
            <a:off x="7906735" y="29571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A62E08-61E1-4179-BA8A-3D9751D056BD}"/>
              </a:ext>
            </a:extLst>
          </p:cNvPr>
          <p:cNvSpPr/>
          <p:nvPr/>
        </p:nvSpPr>
        <p:spPr>
          <a:xfrm>
            <a:off x="8561076" y="29585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25C2E8-DD0B-4DC1-8301-F757FBABFE77}"/>
              </a:ext>
            </a:extLst>
          </p:cNvPr>
          <p:cNvSpPr/>
          <p:nvPr/>
        </p:nvSpPr>
        <p:spPr>
          <a:xfrm>
            <a:off x="9215417" y="29571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589F879-C590-452C-BF4D-D137C39A8D1D}"/>
              </a:ext>
            </a:extLst>
          </p:cNvPr>
          <p:cNvSpPr/>
          <p:nvPr/>
        </p:nvSpPr>
        <p:spPr>
          <a:xfrm>
            <a:off x="7906735" y="36007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A76468-BC5D-4559-A6DC-002E643D4224}"/>
              </a:ext>
            </a:extLst>
          </p:cNvPr>
          <p:cNvSpPr/>
          <p:nvPr/>
        </p:nvSpPr>
        <p:spPr>
          <a:xfrm>
            <a:off x="8561076" y="36021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AA3145-D27B-47D1-8BFB-600D70A47061}"/>
              </a:ext>
            </a:extLst>
          </p:cNvPr>
          <p:cNvSpPr/>
          <p:nvPr/>
        </p:nvSpPr>
        <p:spPr>
          <a:xfrm>
            <a:off x="9215417" y="36007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D716D4-199E-4286-8B61-D124E2DBEBE2}"/>
              </a:ext>
            </a:extLst>
          </p:cNvPr>
          <p:cNvSpPr/>
          <p:nvPr/>
        </p:nvSpPr>
        <p:spPr>
          <a:xfrm>
            <a:off x="8059135" y="2463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05DA20-22C8-46DB-8BEE-FF4C8BDBE31F}"/>
              </a:ext>
            </a:extLst>
          </p:cNvPr>
          <p:cNvSpPr/>
          <p:nvPr/>
        </p:nvSpPr>
        <p:spPr>
          <a:xfrm>
            <a:off x="8713476" y="24646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D3DD07-138E-4E76-8181-37E65934C59E}"/>
              </a:ext>
            </a:extLst>
          </p:cNvPr>
          <p:cNvSpPr/>
          <p:nvPr/>
        </p:nvSpPr>
        <p:spPr>
          <a:xfrm>
            <a:off x="9367817" y="2463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49A9996-5D4C-433F-A263-21FB870FC545}"/>
              </a:ext>
            </a:extLst>
          </p:cNvPr>
          <p:cNvSpPr/>
          <p:nvPr/>
        </p:nvSpPr>
        <p:spPr>
          <a:xfrm>
            <a:off x="8059135" y="3109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67221E-B55F-4425-86DA-2B5E9840B346}"/>
              </a:ext>
            </a:extLst>
          </p:cNvPr>
          <p:cNvSpPr/>
          <p:nvPr/>
        </p:nvSpPr>
        <p:spPr>
          <a:xfrm>
            <a:off x="8713476" y="31109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6CE948-DC64-4336-B8B7-A9429A1319E3}"/>
              </a:ext>
            </a:extLst>
          </p:cNvPr>
          <p:cNvSpPr/>
          <p:nvPr/>
        </p:nvSpPr>
        <p:spPr>
          <a:xfrm>
            <a:off x="9367817" y="3109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BD291B-E6AE-48DF-898B-2F7E5976F5E7}"/>
              </a:ext>
            </a:extLst>
          </p:cNvPr>
          <p:cNvSpPr/>
          <p:nvPr/>
        </p:nvSpPr>
        <p:spPr>
          <a:xfrm>
            <a:off x="8059135" y="3753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CAB391-E1DE-4FF2-B40F-2ACEC38D6AC3}"/>
              </a:ext>
            </a:extLst>
          </p:cNvPr>
          <p:cNvSpPr/>
          <p:nvPr/>
        </p:nvSpPr>
        <p:spPr>
          <a:xfrm>
            <a:off x="8713476" y="37545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3F4D763-65F0-4CA4-AFFB-E2C632011B7D}"/>
              </a:ext>
            </a:extLst>
          </p:cNvPr>
          <p:cNvSpPr/>
          <p:nvPr/>
        </p:nvSpPr>
        <p:spPr>
          <a:xfrm>
            <a:off x="9367817" y="3753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CACE2D8-8850-4371-AE12-5419E765B83E}"/>
              </a:ext>
            </a:extLst>
          </p:cNvPr>
          <p:cNvSpPr/>
          <p:nvPr/>
        </p:nvSpPr>
        <p:spPr>
          <a:xfrm>
            <a:off x="8211535" y="2615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0724C37-A7B1-4F41-9AC0-DBCEE55CA893}"/>
              </a:ext>
            </a:extLst>
          </p:cNvPr>
          <p:cNvSpPr/>
          <p:nvPr/>
        </p:nvSpPr>
        <p:spPr>
          <a:xfrm>
            <a:off x="8865876" y="26170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C03CD3-BCBC-464D-81C5-F046E94E6C43}"/>
              </a:ext>
            </a:extLst>
          </p:cNvPr>
          <p:cNvSpPr/>
          <p:nvPr/>
        </p:nvSpPr>
        <p:spPr>
          <a:xfrm>
            <a:off x="9520217" y="2615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642F20F-7FDD-4025-88B3-45A71C0BD2BE}"/>
              </a:ext>
            </a:extLst>
          </p:cNvPr>
          <p:cNvSpPr/>
          <p:nvPr/>
        </p:nvSpPr>
        <p:spPr>
          <a:xfrm>
            <a:off x="8211535" y="3261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102A6A-3C77-4077-B50B-A7186CF97360}"/>
              </a:ext>
            </a:extLst>
          </p:cNvPr>
          <p:cNvSpPr/>
          <p:nvPr/>
        </p:nvSpPr>
        <p:spPr>
          <a:xfrm>
            <a:off x="8865876" y="32633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D1BAC8-21CD-4563-AC69-86D6C82C58D4}"/>
              </a:ext>
            </a:extLst>
          </p:cNvPr>
          <p:cNvSpPr/>
          <p:nvPr/>
        </p:nvSpPr>
        <p:spPr>
          <a:xfrm>
            <a:off x="9520217" y="3261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B6F49E-2397-4302-BF48-087C2B0D0042}"/>
              </a:ext>
            </a:extLst>
          </p:cNvPr>
          <p:cNvSpPr/>
          <p:nvPr/>
        </p:nvSpPr>
        <p:spPr>
          <a:xfrm>
            <a:off x="8211535" y="3905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62BB01-1324-42B6-962F-A457EFCF917F}"/>
              </a:ext>
            </a:extLst>
          </p:cNvPr>
          <p:cNvSpPr/>
          <p:nvPr/>
        </p:nvSpPr>
        <p:spPr>
          <a:xfrm>
            <a:off x="8865876" y="39069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1376EFE-D76E-44CC-8EF8-5779EC909D6F}"/>
              </a:ext>
            </a:extLst>
          </p:cNvPr>
          <p:cNvSpPr/>
          <p:nvPr/>
        </p:nvSpPr>
        <p:spPr>
          <a:xfrm>
            <a:off x="9520217" y="3905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599D9AD-ABD2-447F-BC42-E62B6ED6491B}"/>
              </a:ext>
            </a:extLst>
          </p:cNvPr>
          <p:cNvSpPr/>
          <p:nvPr/>
        </p:nvSpPr>
        <p:spPr>
          <a:xfrm>
            <a:off x="8363935" y="2768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F7E2A99-F77C-4A95-BAAC-E7E49B060E6D}"/>
              </a:ext>
            </a:extLst>
          </p:cNvPr>
          <p:cNvSpPr/>
          <p:nvPr/>
        </p:nvSpPr>
        <p:spPr>
          <a:xfrm>
            <a:off x="9018276" y="27694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287647B-53DE-4518-9CE5-86DA21E0B579}"/>
              </a:ext>
            </a:extLst>
          </p:cNvPr>
          <p:cNvSpPr/>
          <p:nvPr/>
        </p:nvSpPr>
        <p:spPr>
          <a:xfrm>
            <a:off x="9672617" y="2768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E24D58-E787-4253-A123-B47966DE26D0}"/>
              </a:ext>
            </a:extLst>
          </p:cNvPr>
          <p:cNvSpPr/>
          <p:nvPr/>
        </p:nvSpPr>
        <p:spPr>
          <a:xfrm>
            <a:off x="8363935" y="3414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6A0E8E2-8E3C-45EE-B657-B90CD7ADE2B9}"/>
              </a:ext>
            </a:extLst>
          </p:cNvPr>
          <p:cNvSpPr/>
          <p:nvPr/>
        </p:nvSpPr>
        <p:spPr>
          <a:xfrm>
            <a:off x="9018276" y="34157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E5917E-18DD-4F6D-9069-5F4409990ACC}"/>
              </a:ext>
            </a:extLst>
          </p:cNvPr>
          <p:cNvSpPr/>
          <p:nvPr/>
        </p:nvSpPr>
        <p:spPr>
          <a:xfrm>
            <a:off x="9672617" y="3414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2975D40-613E-4D36-99EE-11AFEB517B5C}"/>
              </a:ext>
            </a:extLst>
          </p:cNvPr>
          <p:cNvSpPr/>
          <p:nvPr/>
        </p:nvSpPr>
        <p:spPr>
          <a:xfrm>
            <a:off x="8363935" y="4057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B3B0C22-B90F-4CCE-B594-1AB6DF24EEC0}"/>
              </a:ext>
            </a:extLst>
          </p:cNvPr>
          <p:cNvSpPr/>
          <p:nvPr/>
        </p:nvSpPr>
        <p:spPr>
          <a:xfrm>
            <a:off x="9018276" y="40593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4A9936-B765-4FEE-96F4-E9A2E3C818DD}"/>
              </a:ext>
            </a:extLst>
          </p:cNvPr>
          <p:cNvSpPr/>
          <p:nvPr/>
        </p:nvSpPr>
        <p:spPr>
          <a:xfrm>
            <a:off x="9672617" y="4057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60B28A8-EA01-489E-827E-5869886C9867}"/>
              </a:ext>
            </a:extLst>
          </p:cNvPr>
          <p:cNvSpPr/>
          <p:nvPr/>
        </p:nvSpPr>
        <p:spPr>
          <a:xfrm>
            <a:off x="8516335" y="2920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ED11280-88A2-4A02-A450-B7EE9E1881BF}"/>
              </a:ext>
            </a:extLst>
          </p:cNvPr>
          <p:cNvSpPr/>
          <p:nvPr/>
        </p:nvSpPr>
        <p:spPr>
          <a:xfrm>
            <a:off x="9170676" y="292186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1DFFBB4-A7EE-4CC0-8B94-981937C56C54}"/>
              </a:ext>
            </a:extLst>
          </p:cNvPr>
          <p:cNvSpPr/>
          <p:nvPr/>
        </p:nvSpPr>
        <p:spPr>
          <a:xfrm>
            <a:off x="9825017" y="2920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535395-8171-4D86-9AF4-4036C40F710D}"/>
              </a:ext>
            </a:extLst>
          </p:cNvPr>
          <p:cNvSpPr/>
          <p:nvPr/>
        </p:nvSpPr>
        <p:spPr>
          <a:xfrm>
            <a:off x="8516335" y="3566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BB018F1-9608-4038-BB03-FF3643D35327}"/>
              </a:ext>
            </a:extLst>
          </p:cNvPr>
          <p:cNvSpPr/>
          <p:nvPr/>
        </p:nvSpPr>
        <p:spPr>
          <a:xfrm>
            <a:off x="9170676" y="35681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4E8BAB-D8FC-47D2-88C3-C7BC87733254}"/>
              </a:ext>
            </a:extLst>
          </p:cNvPr>
          <p:cNvSpPr/>
          <p:nvPr/>
        </p:nvSpPr>
        <p:spPr>
          <a:xfrm>
            <a:off x="9825017" y="3566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9344620-A1D3-49CB-9B99-FCB4D958C38A}"/>
              </a:ext>
            </a:extLst>
          </p:cNvPr>
          <p:cNvSpPr/>
          <p:nvPr/>
        </p:nvSpPr>
        <p:spPr>
          <a:xfrm>
            <a:off x="8516335" y="4210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8F12B3-5914-4EC1-8BA7-8DA82726B97C}"/>
              </a:ext>
            </a:extLst>
          </p:cNvPr>
          <p:cNvSpPr/>
          <p:nvPr/>
        </p:nvSpPr>
        <p:spPr>
          <a:xfrm>
            <a:off x="9170676" y="42117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8B3673-6115-4FCD-8978-F2403942E87C}"/>
              </a:ext>
            </a:extLst>
          </p:cNvPr>
          <p:cNvSpPr/>
          <p:nvPr/>
        </p:nvSpPr>
        <p:spPr>
          <a:xfrm>
            <a:off x="9825017" y="4210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E0A778-D37E-454C-A5B4-3BED7B204509}"/>
              </a:ext>
            </a:extLst>
          </p:cNvPr>
          <p:cNvSpPr txBox="1"/>
          <p:nvPr/>
        </p:nvSpPr>
        <p:spPr>
          <a:xfrm>
            <a:off x="7538500" y="5127921"/>
            <a:ext cx="24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5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C564-CC67-4078-BA45-D99CE64ACE43}"/>
              </a:ext>
            </a:extLst>
          </p:cNvPr>
          <p:cNvSpPr txBox="1"/>
          <p:nvPr/>
        </p:nvSpPr>
        <p:spPr>
          <a:xfrm>
            <a:off x="3062853" y="264641"/>
            <a:ext cx="690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Convolution Layer increases the 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1" name="Picture 2" descr="How to Convert an RGB Image to Grayscale">
            <a:extLst>
              <a:ext uri="{FF2B5EF4-FFF2-40B4-BE49-F238E27FC236}">
                <a16:creationId xmlns:a16="http://schemas.microsoft.com/office/drawing/2014/main" id="{0621095A-442E-4774-8C46-0D579C32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44" y="2917657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F49804B-0965-43CA-A48F-808EFF4784DA}"/>
              </a:ext>
            </a:extLst>
          </p:cNvPr>
          <p:cNvSpPr/>
          <p:nvPr/>
        </p:nvSpPr>
        <p:spPr>
          <a:xfrm>
            <a:off x="551981" y="21809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F6A213-C2C1-4285-9E1D-C06521D07CA1}"/>
              </a:ext>
            </a:extLst>
          </p:cNvPr>
          <p:cNvSpPr/>
          <p:nvPr/>
        </p:nvSpPr>
        <p:spPr>
          <a:xfrm>
            <a:off x="1206322" y="21823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A9553DD-7446-4C2C-AF58-9E25C5273DE7}"/>
              </a:ext>
            </a:extLst>
          </p:cNvPr>
          <p:cNvSpPr/>
          <p:nvPr/>
        </p:nvSpPr>
        <p:spPr>
          <a:xfrm>
            <a:off x="1860663" y="21809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474519C-3F98-4116-934D-9633B39A8599}"/>
              </a:ext>
            </a:extLst>
          </p:cNvPr>
          <p:cNvSpPr/>
          <p:nvPr/>
        </p:nvSpPr>
        <p:spPr>
          <a:xfrm>
            <a:off x="551981" y="28272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F35C3FB-C6CD-46CA-A470-FCE9D6B228B2}"/>
              </a:ext>
            </a:extLst>
          </p:cNvPr>
          <p:cNvSpPr/>
          <p:nvPr/>
        </p:nvSpPr>
        <p:spPr>
          <a:xfrm>
            <a:off x="1206322" y="28286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C0DF0D4-77EF-4220-8C32-C9645FC5D4EC}"/>
              </a:ext>
            </a:extLst>
          </p:cNvPr>
          <p:cNvSpPr/>
          <p:nvPr/>
        </p:nvSpPr>
        <p:spPr>
          <a:xfrm>
            <a:off x="1860663" y="28272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A91014A-698D-4E55-83C7-C2A6F2CE899A}"/>
              </a:ext>
            </a:extLst>
          </p:cNvPr>
          <p:cNvSpPr/>
          <p:nvPr/>
        </p:nvSpPr>
        <p:spPr>
          <a:xfrm>
            <a:off x="551981" y="34707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BF99F3A-9417-4AE0-B581-BB35C8C7A4B7}"/>
              </a:ext>
            </a:extLst>
          </p:cNvPr>
          <p:cNvSpPr/>
          <p:nvPr/>
        </p:nvSpPr>
        <p:spPr>
          <a:xfrm>
            <a:off x="1206322" y="34721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2B36A0-04F3-46FB-9AAF-6DA89F1B7FCF}"/>
              </a:ext>
            </a:extLst>
          </p:cNvPr>
          <p:cNvSpPr/>
          <p:nvPr/>
        </p:nvSpPr>
        <p:spPr>
          <a:xfrm>
            <a:off x="1860663" y="34707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8698A7-A141-4578-8D2A-04AD1FE1FB7A}"/>
              </a:ext>
            </a:extLst>
          </p:cNvPr>
          <p:cNvSpPr/>
          <p:nvPr/>
        </p:nvSpPr>
        <p:spPr>
          <a:xfrm>
            <a:off x="704381" y="23333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D6A2BB8-2000-4836-BAAF-E6C0232DCAE6}"/>
              </a:ext>
            </a:extLst>
          </p:cNvPr>
          <p:cNvSpPr/>
          <p:nvPr/>
        </p:nvSpPr>
        <p:spPr>
          <a:xfrm>
            <a:off x="1358722" y="23347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B612159-3819-46ED-984A-82ABA902AC21}"/>
              </a:ext>
            </a:extLst>
          </p:cNvPr>
          <p:cNvSpPr/>
          <p:nvPr/>
        </p:nvSpPr>
        <p:spPr>
          <a:xfrm>
            <a:off x="2013063" y="23333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5DB3DD1-4508-4C0E-B45C-EE0F1E4F57D3}"/>
              </a:ext>
            </a:extLst>
          </p:cNvPr>
          <p:cNvSpPr/>
          <p:nvPr/>
        </p:nvSpPr>
        <p:spPr>
          <a:xfrm>
            <a:off x="704381" y="29796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0FEEA1B-AAAF-4947-87B5-32D356BB51AB}"/>
              </a:ext>
            </a:extLst>
          </p:cNvPr>
          <p:cNvSpPr/>
          <p:nvPr/>
        </p:nvSpPr>
        <p:spPr>
          <a:xfrm>
            <a:off x="1358722" y="29810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025008C-489F-467B-B29F-47E973D41490}"/>
              </a:ext>
            </a:extLst>
          </p:cNvPr>
          <p:cNvSpPr/>
          <p:nvPr/>
        </p:nvSpPr>
        <p:spPr>
          <a:xfrm>
            <a:off x="2013063" y="29796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13D371C-C867-4571-B8E5-A33B99089FB8}"/>
              </a:ext>
            </a:extLst>
          </p:cNvPr>
          <p:cNvSpPr/>
          <p:nvPr/>
        </p:nvSpPr>
        <p:spPr>
          <a:xfrm>
            <a:off x="704381" y="36231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45B2B32-6254-4BEA-A57D-606985360F87}"/>
              </a:ext>
            </a:extLst>
          </p:cNvPr>
          <p:cNvSpPr/>
          <p:nvPr/>
        </p:nvSpPr>
        <p:spPr>
          <a:xfrm>
            <a:off x="1358722" y="36245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59B0EE9-56B0-4C9D-80DA-FF6E3B3882AA}"/>
              </a:ext>
            </a:extLst>
          </p:cNvPr>
          <p:cNvSpPr/>
          <p:nvPr/>
        </p:nvSpPr>
        <p:spPr>
          <a:xfrm>
            <a:off x="2013063" y="36231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7CBBE6B-A800-4630-B84F-8A0522D4B902}"/>
              </a:ext>
            </a:extLst>
          </p:cNvPr>
          <p:cNvSpPr/>
          <p:nvPr/>
        </p:nvSpPr>
        <p:spPr>
          <a:xfrm>
            <a:off x="856781" y="24857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B5DFEB-3CBC-40E0-A2F1-42E9F57FBF29}"/>
              </a:ext>
            </a:extLst>
          </p:cNvPr>
          <p:cNvSpPr/>
          <p:nvPr/>
        </p:nvSpPr>
        <p:spPr>
          <a:xfrm>
            <a:off x="1511122" y="24871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F1F0BE-A9DE-44D8-9B04-6FA76C5A3DA7}"/>
              </a:ext>
            </a:extLst>
          </p:cNvPr>
          <p:cNvSpPr/>
          <p:nvPr/>
        </p:nvSpPr>
        <p:spPr>
          <a:xfrm>
            <a:off x="2165463" y="24857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95943-7906-42DE-94B3-932C53503E6B}"/>
              </a:ext>
            </a:extLst>
          </p:cNvPr>
          <p:cNvSpPr/>
          <p:nvPr/>
        </p:nvSpPr>
        <p:spPr>
          <a:xfrm>
            <a:off x="856781" y="31320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984B943-A57E-46E8-B92F-F300F9403490}"/>
              </a:ext>
            </a:extLst>
          </p:cNvPr>
          <p:cNvSpPr/>
          <p:nvPr/>
        </p:nvSpPr>
        <p:spPr>
          <a:xfrm>
            <a:off x="1511122" y="31334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B673380-E5AA-47F7-8449-3CFB1206310D}"/>
              </a:ext>
            </a:extLst>
          </p:cNvPr>
          <p:cNvSpPr/>
          <p:nvPr/>
        </p:nvSpPr>
        <p:spPr>
          <a:xfrm>
            <a:off x="2165463" y="31320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0C7835-3A81-4CE2-AB45-EE7E0ED132BF}"/>
              </a:ext>
            </a:extLst>
          </p:cNvPr>
          <p:cNvSpPr/>
          <p:nvPr/>
        </p:nvSpPr>
        <p:spPr>
          <a:xfrm>
            <a:off x="856781" y="3775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F18775F-D38F-415C-9E75-95B80591D99B}"/>
              </a:ext>
            </a:extLst>
          </p:cNvPr>
          <p:cNvSpPr/>
          <p:nvPr/>
        </p:nvSpPr>
        <p:spPr>
          <a:xfrm>
            <a:off x="1511122" y="37769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363C57-6EA0-440C-BEA2-F284E9E7E7A8}"/>
              </a:ext>
            </a:extLst>
          </p:cNvPr>
          <p:cNvSpPr/>
          <p:nvPr/>
        </p:nvSpPr>
        <p:spPr>
          <a:xfrm>
            <a:off x="2165463" y="3775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0A2C748-5E86-45EA-86E1-5FF48FEEF0EA}"/>
              </a:ext>
            </a:extLst>
          </p:cNvPr>
          <p:cNvSpPr/>
          <p:nvPr/>
        </p:nvSpPr>
        <p:spPr>
          <a:xfrm>
            <a:off x="1009181" y="26381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C621DFC-C550-438F-9208-E87C9363A6AF}"/>
              </a:ext>
            </a:extLst>
          </p:cNvPr>
          <p:cNvSpPr/>
          <p:nvPr/>
        </p:nvSpPr>
        <p:spPr>
          <a:xfrm>
            <a:off x="1663522" y="26395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A29832C-0A57-438B-B96C-412106DD7812}"/>
              </a:ext>
            </a:extLst>
          </p:cNvPr>
          <p:cNvSpPr/>
          <p:nvPr/>
        </p:nvSpPr>
        <p:spPr>
          <a:xfrm>
            <a:off x="2317863" y="26381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175AC1D-1B07-4F87-80AE-390B816FD34C}"/>
              </a:ext>
            </a:extLst>
          </p:cNvPr>
          <p:cNvSpPr/>
          <p:nvPr/>
        </p:nvSpPr>
        <p:spPr>
          <a:xfrm>
            <a:off x="1009181" y="32844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3952DC4-54EA-4DCE-BA8E-E080AD24AFB9}"/>
              </a:ext>
            </a:extLst>
          </p:cNvPr>
          <p:cNvSpPr/>
          <p:nvPr/>
        </p:nvSpPr>
        <p:spPr>
          <a:xfrm>
            <a:off x="1663522" y="32858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55441A8-379E-4671-BB43-FA4C21721C6D}"/>
              </a:ext>
            </a:extLst>
          </p:cNvPr>
          <p:cNvSpPr/>
          <p:nvPr/>
        </p:nvSpPr>
        <p:spPr>
          <a:xfrm>
            <a:off x="2317863" y="32844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1D8ED6A-2F6F-4346-AA06-5585DDA82BE4}"/>
              </a:ext>
            </a:extLst>
          </p:cNvPr>
          <p:cNvSpPr/>
          <p:nvPr/>
        </p:nvSpPr>
        <p:spPr>
          <a:xfrm>
            <a:off x="1009181" y="39279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88CFD0F-BABF-4B19-B6DC-842EB7860500}"/>
              </a:ext>
            </a:extLst>
          </p:cNvPr>
          <p:cNvSpPr/>
          <p:nvPr/>
        </p:nvSpPr>
        <p:spPr>
          <a:xfrm>
            <a:off x="1663522" y="39293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9B7251-7ABA-452D-9887-8FD11D994E86}"/>
              </a:ext>
            </a:extLst>
          </p:cNvPr>
          <p:cNvSpPr/>
          <p:nvPr/>
        </p:nvSpPr>
        <p:spPr>
          <a:xfrm>
            <a:off x="2317863" y="39279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56766FE-0566-426D-AFAA-D71422F540B3}"/>
              </a:ext>
            </a:extLst>
          </p:cNvPr>
          <p:cNvSpPr/>
          <p:nvPr/>
        </p:nvSpPr>
        <p:spPr>
          <a:xfrm>
            <a:off x="1161581" y="27905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7A50D6C-8842-4FBB-9426-DB046AE302F8}"/>
              </a:ext>
            </a:extLst>
          </p:cNvPr>
          <p:cNvSpPr/>
          <p:nvPr/>
        </p:nvSpPr>
        <p:spPr>
          <a:xfrm>
            <a:off x="1815922" y="27919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AF702FF-69C5-4F45-A3F1-12EC28F1D078}"/>
              </a:ext>
            </a:extLst>
          </p:cNvPr>
          <p:cNvSpPr/>
          <p:nvPr/>
        </p:nvSpPr>
        <p:spPr>
          <a:xfrm>
            <a:off x="2470263" y="27905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0C3BB9E-E49E-400B-B55D-B724BF65620A}"/>
              </a:ext>
            </a:extLst>
          </p:cNvPr>
          <p:cNvSpPr/>
          <p:nvPr/>
        </p:nvSpPr>
        <p:spPr>
          <a:xfrm>
            <a:off x="1161581" y="34368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391EE16-22E3-49A9-B9ED-BA8689E220BC}"/>
              </a:ext>
            </a:extLst>
          </p:cNvPr>
          <p:cNvSpPr/>
          <p:nvPr/>
        </p:nvSpPr>
        <p:spPr>
          <a:xfrm>
            <a:off x="1815922" y="34382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2860B3A-88BE-4D95-8844-FF97E2F22747}"/>
              </a:ext>
            </a:extLst>
          </p:cNvPr>
          <p:cNvSpPr/>
          <p:nvPr/>
        </p:nvSpPr>
        <p:spPr>
          <a:xfrm>
            <a:off x="2470263" y="34368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5825874-4843-4A68-AAE2-568DA2A5B2BB}"/>
              </a:ext>
            </a:extLst>
          </p:cNvPr>
          <p:cNvSpPr/>
          <p:nvPr/>
        </p:nvSpPr>
        <p:spPr>
          <a:xfrm>
            <a:off x="1161581" y="40803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D221F5A-A31A-47D0-B431-C5ABCB9818A5}"/>
              </a:ext>
            </a:extLst>
          </p:cNvPr>
          <p:cNvSpPr/>
          <p:nvPr/>
        </p:nvSpPr>
        <p:spPr>
          <a:xfrm>
            <a:off x="1815922" y="40817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3F1318-1F78-4339-A2CD-0E0EC276CE87}"/>
              </a:ext>
            </a:extLst>
          </p:cNvPr>
          <p:cNvSpPr/>
          <p:nvPr/>
        </p:nvSpPr>
        <p:spPr>
          <a:xfrm>
            <a:off x="2470263" y="40803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A07BDD0-EEB3-422D-AEBA-FC11A291C9C0}"/>
              </a:ext>
            </a:extLst>
          </p:cNvPr>
          <p:cNvSpPr/>
          <p:nvPr/>
        </p:nvSpPr>
        <p:spPr>
          <a:xfrm>
            <a:off x="1313981" y="29429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1065018-347D-4A1C-B17B-DA7EE3737BFD}"/>
              </a:ext>
            </a:extLst>
          </p:cNvPr>
          <p:cNvSpPr/>
          <p:nvPr/>
        </p:nvSpPr>
        <p:spPr>
          <a:xfrm>
            <a:off x="1968322" y="29443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1DDB1AF-5644-461D-ABD2-547500AAE623}"/>
              </a:ext>
            </a:extLst>
          </p:cNvPr>
          <p:cNvSpPr/>
          <p:nvPr/>
        </p:nvSpPr>
        <p:spPr>
          <a:xfrm>
            <a:off x="2622663" y="29429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B45D36F-60B9-4119-9A97-54E35E51C34B}"/>
              </a:ext>
            </a:extLst>
          </p:cNvPr>
          <p:cNvSpPr/>
          <p:nvPr/>
        </p:nvSpPr>
        <p:spPr>
          <a:xfrm>
            <a:off x="1313981" y="35892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37903A8-9AE7-4B45-B71D-F0B0CBEC4F44}"/>
              </a:ext>
            </a:extLst>
          </p:cNvPr>
          <p:cNvSpPr/>
          <p:nvPr/>
        </p:nvSpPr>
        <p:spPr>
          <a:xfrm>
            <a:off x="1968322" y="35906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3CE6DF9-4330-41C8-982C-D023925E2980}"/>
              </a:ext>
            </a:extLst>
          </p:cNvPr>
          <p:cNvSpPr/>
          <p:nvPr/>
        </p:nvSpPr>
        <p:spPr>
          <a:xfrm>
            <a:off x="2622663" y="35892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3A533A-47C4-4B38-97E4-6145A9E462F3}"/>
              </a:ext>
            </a:extLst>
          </p:cNvPr>
          <p:cNvSpPr/>
          <p:nvPr/>
        </p:nvSpPr>
        <p:spPr>
          <a:xfrm>
            <a:off x="1313981" y="42327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DF88A2B-D5A9-4E1C-9314-9A220ECD6B02}"/>
              </a:ext>
            </a:extLst>
          </p:cNvPr>
          <p:cNvSpPr/>
          <p:nvPr/>
        </p:nvSpPr>
        <p:spPr>
          <a:xfrm>
            <a:off x="1968322" y="42341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9279262-9F83-4D16-A12C-739C5C7227D9}"/>
              </a:ext>
            </a:extLst>
          </p:cNvPr>
          <p:cNvSpPr/>
          <p:nvPr/>
        </p:nvSpPr>
        <p:spPr>
          <a:xfrm>
            <a:off x="2622663" y="42327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C0D614C-B37E-431B-A789-F4A20966E4CC}"/>
              </a:ext>
            </a:extLst>
          </p:cNvPr>
          <p:cNvSpPr/>
          <p:nvPr/>
        </p:nvSpPr>
        <p:spPr>
          <a:xfrm>
            <a:off x="1466381" y="30953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A35CF3-846A-4F67-BB59-5E879E3D95F8}"/>
              </a:ext>
            </a:extLst>
          </p:cNvPr>
          <p:cNvSpPr/>
          <p:nvPr/>
        </p:nvSpPr>
        <p:spPr>
          <a:xfrm>
            <a:off x="2120722" y="30967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1CF8D2F-5C25-4BE3-A914-0C9B9944A846}"/>
              </a:ext>
            </a:extLst>
          </p:cNvPr>
          <p:cNvSpPr/>
          <p:nvPr/>
        </p:nvSpPr>
        <p:spPr>
          <a:xfrm>
            <a:off x="2775063" y="30953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D5957CA-FE29-44A3-A2DB-CC6B2BD846A6}"/>
              </a:ext>
            </a:extLst>
          </p:cNvPr>
          <p:cNvSpPr/>
          <p:nvPr/>
        </p:nvSpPr>
        <p:spPr>
          <a:xfrm>
            <a:off x="1466381" y="37416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78520D-60D3-4462-BD14-7E82788EF32A}"/>
              </a:ext>
            </a:extLst>
          </p:cNvPr>
          <p:cNvSpPr/>
          <p:nvPr/>
        </p:nvSpPr>
        <p:spPr>
          <a:xfrm>
            <a:off x="2120722" y="37430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10E93-BF19-4508-86FD-46A93F4B8AA7}"/>
              </a:ext>
            </a:extLst>
          </p:cNvPr>
          <p:cNvSpPr/>
          <p:nvPr/>
        </p:nvSpPr>
        <p:spPr>
          <a:xfrm>
            <a:off x="2775063" y="37416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0699C13-75BD-4C0E-9A13-01AB0D23A57D}"/>
              </a:ext>
            </a:extLst>
          </p:cNvPr>
          <p:cNvSpPr/>
          <p:nvPr/>
        </p:nvSpPr>
        <p:spPr>
          <a:xfrm>
            <a:off x="1466381" y="43851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E58570-D56D-4C39-80A5-5C62CD18A389}"/>
              </a:ext>
            </a:extLst>
          </p:cNvPr>
          <p:cNvSpPr/>
          <p:nvPr/>
        </p:nvSpPr>
        <p:spPr>
          <a:xfrm>
            <a:off x="2120722" y="43865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1CE2917-2282-4226-B118-3D1E3FAEFB53}"/>
              </a:ext>
            </a:extLst>
          </p:cNvPr>
          <p:cNvSpPr/>
          <p:nvPr/>
        </p:nvSpPr>
        <p:spPr>
          <a:xfrm>
            <a:off x="2775063" y="43851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6D8F322-C345-4D24-A064-DE374BD442A9}"/>
              </a:ext>
            </a:extLst>
          </p:cNvPr>
          <p:cNvSpPr/>
          <p:nvPr/>
        </p:nvSpPr>
        <p:spPr>
          <a:xfrm>
            <a:off x="1618781" y="32477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09712F2-AE8A-4072-AEC2-43106D398BF4}"/>
              </a:ext>
            </a:extLst>
          </p:cNvPr>
          <p:cNvSpPr/>
          <p:nvPr/>
        </p:nvSpPr>
        <p:spPr>
          <a:xfrm>
            <a:off x="2273122" y="32491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C6905-FE0A-46F9-811B-084D1F43093C}"/>
              </a:ext>
            </a:extLst>
          </p:cNvPr>
          <p:cNvSpPr/>
          <p:nvPr/>
        </p:nvSpPr>
        <p:spPr>
          <a:xfrm>
            <a:off x="2927463" y="32477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8E8788F-445F-4096-A254-3A46FB4486D5}"/>
              </a:ext>
            </a:extLst>
          </p:cNvPr>
          <p:cNvSpPr/>
          <p:nvPr/>
        </p:nvSpPr>
        <p:spPr>
          <a:xfrm>
            <a:off x="1618781" y="38940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06487F2-3C4B-485A-88E7-FA8B0E91D2E8}"/>
              </a:ext>
            </a:extLst>
          </p:cNvPr>
          <p:cNvSpPr/>
          <p:nvPr/>
        </p:nvSpPr>
        <p:spPr>
          <a:xfrm>
            <a:off x="2273122" y="38954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921E717-4E3B-435E-B2CF-0990A649DF01}"/>
              </a:ext>
            </a:extLst>
          </p:cNvPr>
          <p:cNvSpPr/>
          <p:nvPr/>
        </p:nvSpPr>
        <p:spPr>
          <a:xfrm>
            <a:off x="2927463" y="38940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8ADCB58-91C5-4079-ADB3-21B699B70D28}"/>
              </a:ext>
            </a:extLst>
          </p:cNvPr>
          <p:cNvSpPr/>
          <p:nvPr/>
        </p:nvSpPr>
        <p:spPr>
          <a:xfrm>
            <a:off x="1618781" y="4537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6CE107-F104-4540-BAC1-65C53D22EDF0}"/>
              </a:ext>
            </a:extLst>
          </p:cNvPr>
          <p:cNvSpPr/>
          <p:nvPr/>
        </p:nvSpPr>
        <p:spPr>
          <a:xfrm>
            <a:off x="2273122" y="45389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0819F2A-85FE-4DF0-8775-651474D0AC86}"/>
              </a:ext>
            </a:extLst>
          </p:cNvPr>
          <p:cNvSpPr/>
          <p:nvPr/>
        </p:nvSpPr>
        <p:spPr>
          <a:xfrm>
            <a:off x="2927463" y="4537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2C561DA-C786-46FB-A909-325AC82BD9C8}"/>
              </a:ext>
            </a:extLst>
          </p:cNvPr>
          <p:cNvSpPr/>
          <p:nvPr/>
        </p:nvSpPr>
        <p:spPr>
          <a:xfrm>
            <a:off x="1771181" y="34001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D58831C-7ABB-4E74-A867-444A0420C3B9}"/>
              </a:ext>
            </a:extLst>
          </p:cNvPr>
          <p:cNvSpPr/>
          <p:nvPr/>
        </p:nvSpPr>
        <p:spPr>
          <a:xfrm>
            <a:off x="2425522" y="34015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6736487-4C72-4FA6-961E-DB7B7482ED42}"/>
              </a:ext>
            </a:extLst>
          </p:cNvPr>
          <p:cNvSpPr/>
          <p:nvPr/>
        </p:nvSpPr>
        <p:spPr>
          <a:xfrm>
            <a:off x="3079863" y="34001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FF17974-385B-4FDA-AEF0-B52B9335432B}"/>
              </a:ext>
            </a:extLst>
          </p:cNvPr>
          <p:cNvSpPr/>
          <p:nvPr/>
        </p:nvSpPr>
        <p:spPr>
          <a:xfrm>
            <a:off x="1771181" y="40464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A70992E-1FDE-4442-ACF2-47937C54498F}"/>
              </a:ext>
            </a:extLst>
          </p:cNvPr>
          <p:cNvSpPr/>
          <p:nvPr/>
        </p:nvSpPr>
        <p:spPr>
          <a:xfrm>
            <a:off x="2425522" y="40478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450B0E0-37A0-4B8D-9013-2C458D124ABB}"/>
              </a:ext>
            </a:extLst>
          </p:cNvPr>
          <p:cNvSpPr/>
          <p:nvPr/>
        </p:nvSpPr>
        <p:spPr>
          <a:xfrm>
            <a:off x="3079863" y="40464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470219-594B-4E67-885C-C0F6459E1F10}"/>
              </a:ext>
            </a:extLst>
          </p:cNvPr>
          <p:cNvSpPr/>
          <p:nvPr/>
        </p:nvSpPr>
        <p:spPr>
          <a:xfrm>
            <a:off x="1771181" y="46899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4FE569E-00C5-42B1-9CF0-B68448471034}"/>
              </a:ext>
            </a:extLst>
          </p:cNvPr>
          <p:cNvSpPr/>
          <p:nvPr/>
        </p:nvSpPr>
        <p:spPr>
          <a:xfrm>
            <a:off x="2425522" y="46913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4D37B12-4E30-4ABE-9846-877B13ABC319}"/>
              </a:ext>
            </a:extLst>
          </p:cNvPr>
          <p:cNvSpPr/>
          <p:nvPr/>
        </p:nvSpPr>
        <p:spPr>
          <a:xfrm>
            <a:off x="3079863" y="46899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A5A4549-6BD9-4776-8062-009F0E69EE12}"/>
              </a:ext>
            </a:extLst>
          </p:cNvPr>
          <p:cNvSpPr txBox="1"/>
          <p:nvPr/>
        </p:nvSpPr>
        <p:spPr>
          <a:xfrm>
            <a:off x="793346" y="5607580"/>
            <a:ext cx="24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B3964A2-C94E-4AAF-BFD5-C74A3D9A5BDD}"/>
              </a:ext>
            </a:extLst>
          </p:cNvPr>
          <p:cNvSpPr/>
          <p:nvPr/>
        </p:nvSpPr>
        <p:spPr>
          <a:xfrm>
            <a:off x="3878147" y="3473068"/>
            <a:ext cx="919397" cy="591755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A4F31F-C5BE-4ECB-A1CE-9AB6F025D03E}"/>
              </a:ext>
            </a:extLst>
          </p:cNvPr>
          <p:cNvSpPr txBox="1"/>
          <p:nvPr/>
        </p:nvSpPr>
        <p:spPr>
          <a:xfrm>
            <a:off x="3773675" y="4028092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471C86B-3431-41E5-803E-0057A94F1FD7}"/>
              </a:ext>
            </a:extLst>
          </p:cNvPr>
          <p:cNvSpPr txBox="1"/>
          <p:nvPr/>
        </p:nvSpPr>
        <p:spPr>
          <a:xfrm>
            <a:off x="4541473" y="4994792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3-Channel 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E9AB3D-769B-48FF-901C-BF842CF910E6}"/>
              </a:ext>
            </a:extLst>
          </p:cNvPr>
          <p:cNvSpPr txBox="1"/>
          <p:nvPr/>
        </p:nvSpPr>
        <p:spPr>
          <a:xfrm>
            <a:off x="7472597" y="977498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one is optimized?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880F4AB3-9672-455A-9A4F-F55F018468D2}"/>
              </a:ext>
            </a:extLst>
          </p:cNvPr>
          <p:cNvSpPr/>
          <p:nvPr/>
        </p:nvSpPr>
        <p:spPr>
          <a:xfrm>
            <a:off x="7234839" y="3807540"/>
            <a:ext cx="919397" cy="591755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6A4D74B-067C-413D-AF89-C9E5EDA7235D}"/>
              </a:ext>
            </a:extLst>
          </p:cNvPr>
          <p:cNvSpPr/>
          <p:nvPr/>
        </p:nvSpPr>
        <p:spPr>
          <a:xfrm>
            <a:off x="8257944" y="20913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FDCA42C-3D15-415F-A90B-31DD6C7F1EB3}"/>
              </a:ext>
            </a:extLst>
          </p:cNvPr>
          <p:cNvSpPr/>
          <p:nvPr/>
        </p:nvSpPr>
        <p:spPr>
          <a:xfrm>
            <a:off x="8912285" y="20927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886801-2E08-49D1-ACDA-4015AD28FA4A}"/>
              </a:ext>
            </a:extLst>
          </p:cNvPr>
          <p:cNvSpPr/>
          <p:nvPr/>
        </p:nvSpPr>
        <p:spPr>
          <a:xfrm>
            <a:off x="9566626" y="20913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249D4E4-6F6B-4447-AFD4-7F10F1971315}"/>
              </a:ext>
            </a:extLst>
          </p:cNvPr>
          <p:cNvSpPr/>
          <p:nvPr/>
        </p:nvSpPr>
        <p:spPr>
          <a:xfrm>
            <a:off x="8257944" y="27376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28DF66D-A12D-4CDE-BC0D-86E8B67096DD}"/>
              </a:ext>
            </a:extLst>
          </p:cNvPr>
          <p:cNvSpPr/>
          <p:nvPr/>
        </p:nvSpPr>
        <p:spPr>
          <a:xfrm>
            <a:off x="8912285" y="27390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B75DC25-9792-4778-9FAB-721722E09394}"/>
              </a:ext>
            </a:extLst>
          </p:cNvPr>
          <p:cNvSpPr/>
          <p:nvPr/>
        </p:nvSpPr>
        <p:spPr>
          <a:xfrm>
            <a:off x="9566626" y="27376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DCDB34B-4FE5-4E49-88D7-DD88F60E0AC2}"/>
              </a:ext>
            </a:extLst>
          </p:cNvPr>
          <p:cNvSpPr/>
          <p:nvPr/>
        </p:nvSpPr>
        <p:spPr>
          <a:xfrm>
            <a:off x="8257944" y="33812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6CF33DE-1E52-415B-B356-1E3514567A50}"/>
              </a:ext>
            </a:extLst>
          </p:cNvPr>
          <p:cNvSpPr/>
          <p:nvPr/>
        </p:nvSpPr>
        <p:spPr>
          <a:xfrm>
            <a:off x="8912285" y="33826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AD9AE2B-D7E3-4718-BD5F-3CB25BCC5B5A}"/>
              </a:ext>
            </a:extLst>
          </p:cNvPr>
          <p:cNvSpPr/>
          <p:nvPr/>
        </p:nvSpPr>
        <p:spPr>
          <a:xfrm>
            <a:off x="9566626" y="33812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527885F-84D1-4C4E-B39B-411E1A671EF4}"/>
              </a:ext>
            </a:extLst>
          </p:cNvPr>
          <p:cNvSpPr/>
          <p:nvPr/>
        </p:nvSpPr>
        <p:spPr>
          <a:xfrm>
            <a:off x="8410344" y="22437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0AF258C-C5E9-42DB-B5E2-9F4E4C39E6FD}"/>
              </a:ext>
            </a:extLst>
          </p:cNvPr>
          <p:cNvSpPr/>
          <p:nvPr/>
        </p:nvSpPr>
        <p:spPr>
          <a:xfrm>
            <a:off x="9064685" y="22451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09EDBB3-C121-4F2D-9ABC-7C0326E87D92}"/>
              </a:ext>
            </a:extLst>
          </p:cNvPr>
          <p:cNvSpPr/>
          <p:nvPr/>
        </p:nvSpPr>
        <p:spPr>
          <a:xfrm>
            <a:off x="9719026" y="22437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28D718C-C213-4954-BFE5-3A84E6ECD6DE}"/>
              </a:ext>
            </a:extLst>
          </p:cNvPr>
          <p:cNvSpPr/>
          <p:nvPr/>
        </p:nvSpPr>
        <p:spPr>
          <a:xfrm>
            <a:off x="8410344" y="28900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5CF607D-B229-44F7-A075-2E3D30D3B503}"/>
              </a:ext>
            </a:extLst>
          </p:cNvPr>
          <p:cNvSpPr/>
          <p:nvPr/>
        </p:nvSpPr>
        <p:spPr>
          <a:xfrm>
            <a:off x="9064685" y="28914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FD55CF2-B791-401A-8337-60C560C97D49}"/>
              </a:ext>
            </a:extLst>
          </p:cNvPr>
          <p:cNvSpPr/>
          <p:nvPr/>
        </p:nvSpPr>
        <p:spPr>
          <a:xfrm>
            <a:off x="9719026" y="28900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E4D237C-6672-45B2-A371-4D5C4925BB9C}"/>
              </a:ext>
            </a:extLst>
          </p:cNvPr>
          <p:cNvSpPr/>
          <p:nvPr/>
        </p:nvSpPr>
        <p:spPr>
          <a:xfrm>
            <a:off x="8410344" y="35336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C572F46-B162-4563-968E-93C48F5768B2}"/>
              </a:ext>
            </a:extLst>
          </p:cNvPr>
          <p:cNvSpPr/>
          <p:nvPr/>
        </p:nvSpPr>
        <p:spPr>
          <a:xfrm>
            <a:off x="9064685" y="35350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453DC02-7548-4E2E-9CA2-093D888A650B}"/>
              </a:ext>
            </a:extLst>
          </p:cNvPr>
          <p:cNvSpPr/>
          <p:nvPr/>
        </p:nvSpPr>
        <p:spPr>
          <a:xfrm>
            <a:off x="9719026" y="35336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E9FDD60-3DCF-4951-A9D7-E61A099C60EE}"/>
              </a:ext>
            </a:extLst>
          </p:cNvPr>
          <p:cNvSpPr/>
          <p:nvPr/>
        </p:nvSpPr>
        <p:spPr>
          <a:xfrm>
            <a:off x="8562744" y="23961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DD630E1-EE17-477A-B515-967B779E5149}"/>
              </a:ext>
            </a:extLst>
          </p:cNvPr>
          <p:cNvSpPr/>
          <p:nvPr/>
        </p:nvSpPr>
        <p:spPr>
          <a:xfrm>
            <a:off x="9217085" y="23975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810052A-86EC-4233-AFA8-7D5A0EE7B80E}"/>
              </a:ext>
            </a:extLst>
          </p:cNvPr>
          <p:cNvSpPr/>
          <p:nvPr/>
        </p:nvSpPr>
        <p:spPr>
          <a:xfrm>
            <a:off x="9871426" y="23961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FD7BDC61-1A99-4728-8256-C7F2F7A89746}"/>
              </a:ext>
            </a:extLst>
          </p:cNvPr>
          <p:cNvSpPr/>
          <p:nvPr/>
        </p:nvSpPr>
        <p:spPr>
          <a:xfrm>
            <a:off x="8562744" y="30424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9F03D4A-F150-4F41-9E31-74A346D92A18}"/>
              </a:ext>
            </a:extLst>
          </p:cNvPr>
          <p:cNvSpPr/>
          <p:nvPr/>
        </p:nvSpPr>
        <p:spPr>
          <a:xfrm>
            <a:off x="9217085" y="30438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96041642-02A4-481F-9095-8956F030B981}"/>
              </a:ext>
            </a:extLst>
          </p:cNvPr>
          <p:cNvSpPr/>
          <p:nvPr/>
        </p:nvSpPr>
        <p:spPr>
          <a:xfrm>
            <a:off x="9871426" y="30424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53BF804-D79F-4840-89D0-ED02C9A2BB84}"/>
              </a:ext>
            </a:extLst>
          </p:cNvPr>
          <p:cNvSpPr/>
          <p:nvPr/>
        </p:nvSpPr>
        <p:spPr>
          <a:xfrm>
            <a:off x="8562744" y="36860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E1D8DCE-BDBF-4C75-BA8A-F362DDA0C3B6}"/>
              </a:ext>
            </a:extLst>
          </p:cNvPr>
          <p:cNvSpPr/>
          <p:nvPr/>
        </p:nvSpPr>
        <p:spPr>
          <a:xfrm>
            <a:off x="9217085" y="36874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9883D3B-E19B-4B0B-B2AA-6F15D537C65A}"/>
              </a:ext>
            </a:extLst>
          </p:cNvPr>
          <p:cNvSpPr/>
          <p:nvPr/>
        </p:nvSpPr>
        <p:spPr>
          <a:xfrm>
            <a:off x="9871426" y="36860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E10D0AA-5AF7-482E-8C4C-52AD38846375}"/>
              </a:ext>
            </a:extLst>
          </p:cNvPr>
          <p:cNvSpPr/>
          <p:nvPr/>
        </p:nvSpPr>
        <p:spPr>
          <a:xfrm>
            <a:off x="8715144" y="2548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C59687F-8899-43A5-9E81-FB58C408B3B3}"/>
              </a:ext>
            </a:extLst>
          </p:cNvPr>
          <p:cNvSpPr/>
          <p:nvPr/>
        </p:nvSpPr>
        <p:spPr>
          <a:xfrm>
            <a:off x="9369485" y="25499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519FEEB-6E0D-4B0E-A6F7-7CDED6693220}"/>
              </a:ext>
            </a:extLst>
          </p:cNvPr>
          <p:cNvSpPr/>
          <p:nvPr/>
        </p:nvSpPr>
        <p:spPr>
          <a:xfrm>
            <a:off x="10023826" y="2548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C070956C-D0A2-40AF-B570-7E3C1B6260A6}"/>
              </a:ext>
            </a:extLst>
          </p:cNvPr>
          <p:cNvSpPr/>
          <p:nvPr/>
        </p:nvSpPr>
        <p:spPr>
          <a:xfrm>
            <a:off x="8715144" y="3194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29A6944-0ED0-4460-A107-22F6FA097221}"/>
              </a:ext>
            </a:extLst>
          </p:cNvPr>
          <p:cNvSpPr/>
          <p:nvPr/>
        </p:nvSpPr>
        <p:spPr>
          <a:xfrm>
            <a:off x="9369485" y="31962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76F8D1-5ECD-4CF6-AC81-CA2164A115B8}"/>
              </a:ext>
            </a:extLst>
          </p:cNvPr>
          <p:cNvSpPr/>
          <p:nvPr/>
        </p:nvSpPr>
        <p:spPr>
          <a:xfrm>
            <a:off x="10023826" y="3194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215CB1B-C970-4075-BD1C-05C8528AA1A5}"/>
              </a:ext>
            </a:extLst>
          </p:cNvPr>
          <p:cNvSpPr/>
          <p:nvPr/>
        </p:nvSpPr>
        <p:spPr>
          <a:xfrm>
            <a:off x="8715144" y="3838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36A53E4-9A4D-4AD7-B2D4-70F12537C1E7}"/>
              </a:ext>
            </a:extLst>
          </p:cNvPr>
          <p:cNvSpPr/>
          <p:nvPr/>
        </p:nvSpPr>
        <p:spPr>
          <a:xfrm>
            <a:off x="9369485" y="38398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8460BA6-2BD6-491A-8F06-F99E7CDF96F9}"/>
              </a:ext>
            </a:extLst>
          </p:cNvPr>
          <p:cNvSpPr/>
          <p:nvPr/>
        </p:nvSpPr>
        <p:spPr>
          <a:xfrm>
            <a:off x="10023826" y="3838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78D25B2-9CBB-41E8-92A0-4D34B790B294}"/>
              </a:ext>
            </a:extLst>
          </p:cNvPr>
          <p:cNvSpPr/>
          <p:nvPr/>
        </p:nvSpPr>
        <p:spPr>
          <a:xfrm>
            <a:off x="8867544" y="27009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F721BB5-334A-43C3-885E-F000DEDDE490}"/>
              </a:ext>
            </a:extLst>
          </p:cNvPr>
          <p:cNvSpPr/>
          <p:nvPr/>
        </p:nvSpPr>
        <p:spPr>
          <a:xfrm>
            <a:off x="9521885" y="27023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70517A6-E46E-42D3-903F-90FD5E5FD812}"/>
              </a:ext>
            </a:extLst>
          </p:cNvPr>
          <p:cNvSpPr/>
          <p:nvPr/>
        </p:nvSpPr>
        <p:spPr>
          <a:xfrm>
            <a:off x="10176226" y="27009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46241E8-7572-49BA-ABF9-B18AB28584B9}"/>
              </a:ext>
            </a:extLst>
          </p:cNvPr>
          <p:cNvSpPr/>
          <p:nvPr/>
        </p:nvSpPr>
        <p:spPr>
          <a:xfrm>
            <a:off x="8867544" y="33472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7B18C506-5F11-41E7-97F8-518FE98E830B}"/>
              </a:ext>
            </a:extLst>
          </p:cNvPr>
          <p:cNvSpPr/>
          <p:nvPr/>
        </p:nvSpPr>
        <p:spPr>
          <a:xfrm>
            <a:off x="9521885" y="33486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A4B2CFC-3539-43B5-AD05-7920050B1AC1}"/>
              </a:ext>
            </a:extLst>
          </p:cNvPr>
          <p:cNvSpPr/>
          <p:nvPr/>
        </p:nvSpPr>
        <p:spPr>
          <a:xfrm>
            <a:off x="10176226" y="33472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D385720-6F05-4692-BBDE-39D1D3666BCE}"/>
              </a:ext>
            </a:extLst>
          </p:cNvPr>
          <p:cNvSpPr/>
          <p:nvPr/>
        </p:nvSpPr>
        <p:spPr>
          <a:xfrm>
            <a:off x="8867544" y="39908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7CA362BA-82EC-4205-BA70-C5CCD3F7447D}"/>
              </a:ext>
            </a:extLst>
          </p:cNvPr>
          <p:cNvSpPr/>
          <p:nvPr/>
        </p:nvSpPr>
        <p:spPr>
          <a:xfrm>
            <a:off x="9521885" y="39922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105BDB3F-7EFE-4610-8A91-3ED20E67B3AC}"/>
              </a:ext>
            </a:extLst>
          </p:cNvPr>
          <p:cNvSpPr/>
          <p:nvPr/>
        </p:nvSpPr>
        <p:spPr>
          <a:xfrm>
            <a:off x="10176226" y="39908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000A6E76-8FB7-4705-8FF3-A3C162D30792}"/>
              </a:ext>
            </a:extLst>
          </p:cNvPr>
          <p:cNvSpPr/>
          <p:nvPr/>
        </p:nvSpPr>
        <p:spPr>
          <a:xfrm>
            <a:off x="9019944" y="28533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8C8BEA5-2E35-481D-BCBE-2262AE16D800}"/>
              </a:ext>
            </a:extLst>
          </p:cNvPr>
          <p:cNvSpPr/>
          <p:nvPr/>
        </p:nvSpPr>
        <p:spPr>
          <a:xfrm>
            <a:off x="9674285" y="28547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FBB65D1-225B-4710-BB15-85B34BB20EA1}"/>
              </a:ext>
            </a:extLst>
          </p:cNvPr>
          <p:cNvSpPr/>
          <p:nvPr/>
        </p:nvSpPr>
        <p:spPr>
          <a:xfrm>
            <a:off x="10328626" y="28533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64CB4A8-281F-428F-97DB-5FB3B23D9522}"/>
              </a:ext>
            </a:extLst>
          </p:cNvPr>
          <p:cNvSpPr/>
          <p:nvPr/>
        </p:nvSpPr>
        <p:spPr>
          <a:xfrm>
            <a:off x="9019944" y="34996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A7B26DD-6D27-4204-9764-259CC10D00F1}"/>
              </a:ext>
            </a:extLst>
          </p:cNvPr>
          <p:cNvSpPr/>
          <p:nvPr/>
        </p:nvSpPr>
        <p:spPr>
          <a:xfrm>
            <a:off x="9674285" y="35010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9BA454F-6CA5-4FA9-9701-74E463727260}"/>
              </a:ext>
            </a:extLst>
          </p:cNvPr>
          <p:cNvSpPr/>
          <p:nvPr/>
        </p:nvSpPr>
        <p:spPr>
          <a:xfrm>
            <a:off x="10328626" y="34996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0770FB9-C6F8-46E1-8348-935C9402A401}"/>
              </a:ext>
            </a:extLst>
          </p:cNvPr>
          <p:cNvSpPr/>
          <p:nvPr/>
        </p:nvSpPr>
        <p:spPr>
          <a:xfrm>
            <a:off x="9019944" y="41432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41AA25F-8FA2-4570-916B-B53B5CB50FB9}"/>
              </a:ext>
            </a:extLst>
          </p:cNvPr>
          <p:cNvSpPr/>
          <p:nvPr/>
        </p:nvSpPr>
        <p:spPr>
          <a:xfrm>
            <a:off x="9674285" y="41446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4CD85ED-32F5-457E-B8E9-97AF30D82360}"/>
              </a:ext>
            </a:extLst>
          </p:cNvPr>
          <p:cNvSpPr/>
          <p:nvPr/>
        </p:nvSpPr>
        <p:spPr>
          <a:xfrm>
            <a:off x="10328626" y="41432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BDDF80DA-6EF1-44A8-9366-516656AC26CE}"/>
              </a:ext>
            </a:extLst>
          </p:cNvPr>
          <p:cNvSpPr/>
          <p:nvPr/>
        </p:nvSpPr>
        <p:spPr>
          <a:xfrm>
            <a:off x="9172344" y="30057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D18B80A-9CCE-4378-9DBA-D2216F3E251C}"/>
              </a:ext>
            </a:extLst>
          </p:cNvPr>
          <p:cNvSpPr/>
          <p:nvPr/>
        </p:nvSpPr>
        <p:spPr>
          <a:xfrm>
            <a:off x="9826685" y="30071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5A9BC48D-946D-4504-B689-6DFA17AD57A4}"/>
              </a:ext>
            </a:extLst>
          </p:cNvPr>
          <p:cNvSpPr/>
          <p:nvPr/>
        </p:nvSpPr>
        <p:spPr>
          <a:xfrm>
            <a:off x="10481026" y="30057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B98FA52-B890-4B97-958F-1EECA1B2B2AF}"/>
              </a:ext>
            </a:extLst>
          </p:cNvPr>
          <p:cNvSpPr/>
          <p:nvPr/>
        </p:nvSpPr>
        <p:spPr>
          <a:xfrm>
            <a:off x="9172344" y="36520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8B3B6C3-B677-4810-A284-87139848D0B3}"/>
              </a:ext>
            </a:extLst>
          </p:cNvPr>
          <p:cNvSpPr/>
          <p:nvPr/>
        </p:nvSpPr>
        <p:spPr>
          <a:xfrm>
            <a:off x="9826685" y="36534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7B5B7D9-0BD3-453B-834E-9C12919916D6}"/>
              </a:ext>
            </a:extLst>
          </p:cNvPr>
          <p:cNvSpPr/>
          <p:nvPr/>
        </p:nvSpPr>
        <p:spPr>
          <a:xfrm>
            <a:off x="10481026" y="36520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DB9D45C-9490-48B9-8C2B-7139D8A7328F}"/>
              </a:ext>
            </a:extLst>
          </p:cNvPr>
          <p:cNvSpPr/>
          <p:nvPr/>
        </p:nvSpPr>
        <p:spPr>
          <a:xfrm>
            <a:off x="9172344" y="42956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038187F2-1996-465F-A2F7-3FFE7A9763B6}"/>
              </a:ext>
            </a:extLst>
          </p:cNvPr>
          <p:cNvSpPr/>
          <p:nvPr/>
        </p:nvSpPr>
        <p:spPr>
          <a:xfrm>
            <a:off x="9826685" y="42970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DFE8B3C-C594-49E7-B03C-731EB12C4268}"/>
              </a:ext>
            </a:extLst>
          </p:cNvPr>
          <p:cNvSpPr/>
          <p:nvPr/>
        </p:nvSpPr>
        <p:spPr>
          <a:xfrm>
            <a:off x="10481026" y="42956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C01DE0C-21B0-47D0-9691-54E37CD5F273}"/>
              </a:ext>
            </a:extLst>
          </p:cNvPr>
          <p:cNvSpPr/>
          <p:nvPr/>
        </p:nvSpPr>
        <p:spPr>
          <a:xfrm>
            <a:off x="9324744" y="31581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2D67A12D-A9AB-49F2-993A-D758118B3781}"/>
              </a:ext>
            </a:extLst>
          </p:cNvPr>
          <p:cNvSpPr/>
          <p:nvPr/>
        </p:nvSpPr>
        <p:spPr>
          <a:xfrm>
            <a:off x="9979085" y="31595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BF7FD6F-85F2-4F7F-A468-5FCD5B7A0B7F}"/>
              </a:ext>
            </a:extLst>
          </p:cNvPr>
          <p:cNvSpPr/>
          <p:nvPr/>
        </p:nvSpPr>
        <p:spPr>
          <a:xfrm>
            <a:off x="10633426" y="31581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B6BEA302-69D2-4C6F-9ABB-37AEA19E5654}"/>
              </a:ext>
            </a:extLst>
          </p:cNvPr>
          <p:cNvSpPr/>
          <p:nvPr/>
        </p:nvSpPr>
        <p:spPr>
          <a:xfrm>
            <a:off x="9324744" y="38044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C01DEFF3-D8D4-4202-8C72-B93E5DCA506E}"/>
              </a:ext>
            </a:extLst>
          </p:cNvPr>
          <p:cNvSpPr/>
          <p:nvPr/>
        </p:nvSpPr>
        <p:spPr>
          <a:xfrm>
            <a:off x="9979085" y="38058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4140D9D-1A03-4D9E-B6B1-373D3928D603}"/>
              </a:ext>
            </a:extLst>
          </p:cNvPr>
          <p:cNvSpPr/>
          <p:nvPr/>
        </p:nvSpPr>
        <p:spPr>
          <a:xfrm>
            <a:off x="10633426" y="38044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12B8B751-2B2E-45C1-A8C4-B44E28D0F546}"/>
              </a:ext>
            </a:extLst>
          </p:cNvPr>
          <p:cNvSpPr/>
          <p:nvPr/>
        </p:nvSpPr>
        <p:spPr>
          <a:xfrm>
            <a:off x="9324744" y="44480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1756E6B-D749-43D0-AE8D-75BD04548FA5}"/>
              </a:ext>
            </a:extLst>
          </p:cNvPr>
          <p:cNvSpPr/>
          <p:nvPr/>
        </p:nvSpPr>
        <p:spPr>
          <a:xfrm>
            <a:off x="9979085" y="44494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0655F16B-7D45-4927-9BB5-1BB5CFFB556B}"/>
              </a:ext>
            </a:extLst>
          </p:cNvPr>
          <p:cNvSpPr/>
          <p:nvPr/>
        </p:nvSpPr>
        <p:spPr>
          <a:xfrm>
            <a:off x="10633426" y="44480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666FB65F-CA2E-4E02-B492-8894672B384E}"/>
              </a:ext>
            </a:extLst>
          </p:cNvPr>
          <p:cNvSpPr/>
          <p:nvPr/>
        </p:nvSpPr>
        <p:spPr>
          <a:xfrm>
            <a:off x="9477144" y="3310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523D46E5-C014-45B6-AD17-A78F10DE8E77}"/>
              </a:ext>
            </a:extLst>
          </p:cNvPr>
          <p:cNvSpPr/>
          <p:nvPr/>
        </p:nvSpPr>
        <p:spPr>
          <a:xfrm>
            <a:off x="10131485" y="33119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257EC1BA-E6FF-486D-863D-D67FA58CEDC4}"/>
              </a:ext>
            </a:extLst>
          </p:cNvPr>
          <p:cNvSpPr/>
          <p:nvPr/>
        </p:nvSpPr>
        <p:spPr>
          <a:xfrm>
            <a:off x="10785826" y="3310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F999416-23D8-4C05-949A-6ADCFC2DE537}"/>
              </a:ext>
            </a:extLst>
          </p:cNvPr>
          <p:cNvSpPr/>
          <p:nvPr/>
        </p:nvSpPr>
        <p:spPr>
          <a:xfrm>
            <a:off x="9477144" y="3956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C284349-B487-487E-8BC4-0979686D4E8A}"/>
              </a:ext>
            </a:extLst>
          </p:cNvPr>
          <p:cNvSpPr/>
          <p:nvPr/>
        </p:nvSpPr>
        <p:spPr>
          <a:xfrm>
            <a:off x="10131485" y="39582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C9381FF-1AF1-4ADC-98C6-C522B0DD52C1}"/>
              </a:ext>
            </a:extLst>
          </p:cNvPr>
          <p:cNvSpPr/>
          <p:nvPr/>
        </p:nvSpPr>
        <p:spPr>
          <a:xfrm>
            <a:off x="10785826" y="3956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EA8046D-7938-46C2-927C-889B20F46B0E}"/>
              </a:ext>
            </a:extLst>
          </p:cNvPr>
          <p:cNvSpPr/>
          <p:nvPr/>
        </p:nvSpPr>
        <p:spPr>
          <a:xfrm>
            <a:off x="9477144" y="4600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A50D5ED-D9D6-4F18-A291-C5010898A607}"/>
              </a:ext>
            </a:extLst>
          </p:cNvPr>
          <p:cNvSpPr/>
          <p:nvPr/>
        </p:nvSpPr>
        <p:spPr>
          <a:xfrm>
            <a:off x="10131485" y="46018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3F5B8E0-4F34-43C1-83CF-98370347FF21}"/>
              </a:ext>
            </a:extLst>
          </p:cNvPr>
          <p:cNvSpPr/>
          <p:nvPr/>
        </p:nvSpPr>
        <p:spPr>
          <a:xfrm>
            <a:off x="10785826" y="4600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008E4AB-856E-4022-AD0C-BDE9035295DA}"/>
              </a:ext>
            </a:extLst>
          </p:cNvPr>
          <p:cNvSpPr txBox="1"/>
          <p:nvPr/>
        </p:nvSpPr>
        <p:spPr>
          <a:xfrm>
            <a:off x="8384023" y="551801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50E8707-42B0-459F-8F7C-4C7C4AF289F1}"/>
              </a:ext>
            </a:extLst>
          </p:cNvPr>
          <p:cNvCxnSpPr>
            <a:endCxn id="196" idx="1"/>
          </p:cNvCxnSpPr>
          <p:nvPr/>
        </p:nvCxnSpPr>
        <p:spPr>
          <a:xfrm flipV="1">
            <a:off x="3062853" y="1239108"/>
            <a:ext cx="4409744" cy="1399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5CF3-1BA9-43C4-BC17-3F4E4CBB9800}"/>
              </a:ext>
            </a:extLst>
          </p:cNvPr>
          <p:cNvCxnSpPr>
            <a:stCxn id="111" idx="0"/>
            <a:endCxn id="196" idx="1"/>
          </p:cNvCxnSpPr>
          <p:nvPr/>
        </p:nvCxnSpPr>
        <p:spPr>
          <a:xfrm rot="5400000" flipH="1" flipV="1">
            <a:off x="5841103" y="1286163"/>
            <a:ext cx="1678549" cy="1584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A1105EE-EAF0-49B2-8845-F7DA6AB88028}"/>
              </a:ext>
            </a:extLst>
          </p:cNvPr>
          <p:cNvCxnSpPr>
            <a:stCxn id="199" idx="0"/>
            <a:endCxn id="196" idx="2"/>
          </p:cNvCxnSpPr>
          <p:nvPr/>
        </p:nvCxnSpPr>
        <p:spPr>
          <a:xfrm rot="5400000" flipH="1" flipV="1">
            <a:off x="9006260" y="1733914"/>
            <a:ext cx="592038" cy="125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AC36AC9-165F-4F5E-91C7-BA1E8BA0ABC3}"/>
              </a:ext>
            </a:extLst>
          </p:cNvPr>
          <p:cNvCxnSpPr>
            <a:stCxn id="192" idx="2"/>
          </p:cNvCxnSpPr>
          <p:nvPr/>
        </p:nvCxnSpPr>
        <p:spPr>
          <a:xfrm rot="16200000" flipH="1">
            <a:off x="3704754" y="5038603"/>
            <a:ext cx="888308" cy="1483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7913AFBA-C700-43C0-8A97-779C3DC33C78}"/>
              </a:ext>
            </a:extLst>
          </p:cNvPr>
          <p:cNvSpPr txBox="1"/>
          <p:nvPr/>
        </p:nvSpPr>
        <p:spPr>
          <a:xfrm>
            <a:off x="4890782" y="5965212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3-depth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Channel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F49804B-0965-43CA-A48F-808EFF4784DA}"/>
              </a:ext>
            </a:extLst>
          </p:cNvPr>
          <p:cNvSpPr/>
          <p:nvPr/>
        </p:nvSpPr>
        <p:spPr>
          <a:xfrm>
            <a:off x="4494395" y="20395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F6A213-C2C1-4285-9E1D-C06521D07CA1}"/>
              </a:ext>
            </a:extLst>
          </p:cNvPr>
          <p:cNvSpPr/>
          <p:nvPr/>
        </p:nvSpPr>
        <p:spPr>
          <a:xfrm>
            <a:off x="5148736" y="20409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A9553DD-7446-4C2C-AF58-9E25C5273DE7}"/>
              </a:ext>
            </a:extLst>
          </p:cNvPr>
          <p:cNvSpPr/>
          <p:nvPr/>
        </p:nvSpPr>
        <p:spPr>
          <a:xfrm>
            <a:off x="5803077" y="20395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474519C-3F98-4116-934D-9633B39A8599}"/>
              </a:ext>
            </a:extLst>
          </p:cNvPr>
          <p:cNvSpPr/>
          <p:nvPr/>
        </p:nvSpPr>
        <p:spPr>
          <a:xfrm>
            <a:off x="4494395" y="26859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F35C3FB-C6CD-46CA-A470-FCE9D6B228B2}"/>
              </a:ext>
            </a:extLst>
          </p:cNvPr>
          <p:cNvSpPr/>
          <p:nvPr/>
        </p:nvSpPr>
        <p:spPr>
          <a:xfrm>
            <a:off x="5148736" y="26873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C0DF0D4-77EF-4220-8C32-C9645FC5D4EC}"/>
              </a:ext>
            </a:extLst>
          </p:cNvPr>
          <p:cNvSpPr/>
          <p:nvPr/>
        </p:nvSpPr>
        <p:spPr>
          <a:xfrm>
            <a:off x="5803077" y="26859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A91014A-698D-4E55-83C7-C2A6F2CE899A}"/>
              </a:ext>
            </a:extLst>
          </p:cNvPr>
          <p:cNvSpPr/>
          <p:nvPr/>
        </p:nvSpPr>
        <p:spPr>
          <a:xfrm>
            <a:off x="4494395" y="33294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BF99F3A-9417-4AE0-B581-BB35C8C7A4B7}"/>
              </a:ext>
            </a:extLst>
          </p:cNvPr>
          <p:cNvSpPr/>
          <p:nvPr/>
        </p:nvSpPr>
        <p:spPr>
          <a:xfrm>
            <a:off x="5148736" y="33308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2B36A0-04F3-46FB-9AAF-6DA89F1B7FCF}"/>
              </a:ext>
            </a:extLst>
          </p:cNvPr>
          <p:cNvSpPr/>
          <p:nvPr/>
        </p:nvSpPr>
        <p:spPr>
          <a:xfrm>
            <a:off x="5803077" y="33294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8698A7-A141-4578-8D2A-04AD1FE1FB7A}"/>
              </a:ext>
            </a:extLst>
          </p:cNvPr>
          <p:cNvSpPr/>
          <p:nvPr/>
        </p:nvSpPr>
        <p:spPr>
          <a:xfrm>
            <a:off x="4646795" y="21919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D6A2BB8-2000-4836-BAAF-E6C0232DCAE6}"/>
              </a:ext>
            </a:extLst>
          </p:cNvPr>
          <p:cNvSpPr/>
          <p:nvPr/>
        </p:nvSpPr>
        <p:spPr>
          <a:xfrm>
            <a:off x="5301136" y="21933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B612159-3819-46ED-984A-82ABA902AC21}"/>
              </a:ext>
            </a:extLst>
          </p:cNvPr>
          <p:cNvSpPr/>
          <p:nvPr/>
        </p:nvSpPr>
        <p:spPr>
          <a:xfrm>
            <a:off x="5955477" y="21919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5DB3DD1-4508-4C0E-B45C-EE0F1E4F57D3}"/>
              </a:ext>
            </a:extLst>
          </p:cNvPr>
          <p:cNvSpPr/>
          <p:nvPr/>
        </p:nvSpPr>
        <p:spPr>
          <a:xfrm>
            <a:off x="4646795" y="28383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0FEEA1B-AAAF-4947-87B5-32D356BB51AB}"/>
              </a:ext>
            </a:extLst>
          </p:cNvPr>
          <p:cNvSpPr/>
          <p:nvPr/>
        </p:nvSpPr>
        <p:spPr>
          <a:xfrm>
            <a:off x="5301136" y="28397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025008C-489F-467B-B29F-47E973D41490}"/>
              </a:ext>
            </a:extLst>
          </p:cNvPr>
          <p:cNvSpPr/>
          <p:nvPr/>
        </p:nvSpPr>
        <p:spPr>
          <a:xfrm>
            <a:off x="5955477" y="28383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13D371C-C867-4571-B8E5-A33B99089FB8}"/>
              </a:ext>
            </a:extLst>
          </p:cNvPr>
          <p:cNvSpPr/>
          <p:nvPr/>
        </p:nvSpPr>
        <p:spPr>
          <a:xfrm>
            <a:off x="4646795" y="34818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45B2B32-6254-4BEA-A57D-606985360F87}"/>
              </a:ext>
            </a:extLst>
          </p:cNvPr>
          <p:cNvSpPr/>
          <p:nvPr/>
        </p:nvSpPr>
        <p:spPr>
          <a:xfrm>
            <a:off x="5301136" y="34832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59B0EE9-56B0-4C9D-80DA-FF6E3B3882AA}"/>
              </a:ext>
            </a:extLst>
          </p:cNvPr>
          <p:cNvSpPr/>
          <p:nvPr/>
        </p:nvSpPr>
        <p:spPr>
          <a:xfrm>
            <a:off x="5955477" y="34818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7CBBE6B-A800-4630-B84F-8A0522D4B902}"/>
              </a:ext>
            </a:extLst>
          </p:cNvPr>
          <p:cNvSpPr/>
          <p:nvPr/>
        </p:nvSpPr>
        <p:spPr>
          <a:xfrm>
            <a:off x="4799195" y="23443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B5DFEB-3CBC-40E0-A2F1-42E9F57FBF29}"/>
              </a:ext>
            </a:extLst>
          </p:cNvPr>
          <p:cNvSpPr/>
          <p:nvPr/>
        </p:nvSpPr>
        <p:spPr>
          <a:xfrm>
            <a:off x="5453536" y="23457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F1F0BE-A9DE-44D8-9B04-6FA76C5A3DA7}"/>
              </a:ext>
            </a:extLst>
          </p:cNvPr>
          <p:cNvSpPr/>
          <p:nvPr/>
        </p:nvSpPr>
        <p:spPr>
          <a:xfrm>
            <a:off x="6107877" y="23443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A595943-7906-42DE-94B3-932C53503E6B}"/>
              </a:ext>
            </a:extLst>
          </p:cNvPr>
          <p:cNvSpPr/>
          <p:nvPr/>
        </p:nvSpPr>
        <p:spPr>
          <a:xfrm>
            <a:off x="4799195" y="29907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984B943-A57E-46E8-B92F-F300F9403490}"/>
              </a:ext>
            </a:extLst>
          </p:cNvPr>
          <p:cNvSpPr/>
          <p:nvPr/>
        </p:nvSpPr>
        <p:spPr>
          <a:xfrm>
            <a:off x="5453536" y="29921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B673380-E5AA-47F7-8449-3CFB1206310D}"/>
              </a:ext>
            </a:extLst>
          </p:cNvPr>
          <p:cNvSpPr/>
          <p:nvPr/>
        </p:nvSpPr>
        <p:spPr>
          <a:xfrm>
            <a:off x="6107877" y="29907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0C7835-3A81-4CE2-AB45-EE7E0ED132BF}"/>
              </a:ext>
            </a:extLst>
          </p:cNvPr>
          <p:cNvSpPr/>
          <p:nvPr/>
        </p:nvSpPr>
        <p:spPr>
          <a:xfrm>
            <a:off x="4799195" y="36342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F18775F-D38F-415C-9E75-95B80591D99B}"/>
              </a:ext>
            </a:extLst>
          </p:cNvPr>
          <p:cNvSpPr/>
          <p:nvPr/>
        </p:nvSpPr>
        <p:spPr>
          <a:xfrm>
            <a:off x="5453536" y="36356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363C57-6EA0-440C-BEA2-F284E9E7E7A8}"/>
              </a:ext>
            </a:extLst>
          </p:cNvPr>
          <p:cNvSpPr/>
          <p:nvPr/>
        </p:nvSpPr>
        <p:spPr>
          <a:xfrm>
            <a:off x="6107877" y="36342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0A2C748-5E86-45EA-86E1-5FF48FEEF0EA}"/>
              </a:ext>
            </a:extLst>
          </p:cNvPr>
          <p:cNvSpPr/>
          <p:nvPr/>
        </p:nvSpPr>
        <p:spPr>
          <a:xfrm>
            <a:off x="4951595" y="24967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C621DFC-C550-438F-9208-E87C9363A6AF}"/>
              </a:ext>
            </a:extLst>
          </p:cNvPr>
          <p:cNvSpPr/>
          <p:nvPr/>
        </p:nvSpPr>
        <p:spPr>
          <a:xfrm>
            <a:off x="5605936" y="24981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A29832C-0A57-438B-B96C-412106DD7812}"/>
              </a:ext>
            </a:extLst>
          </p:cNvPr>
          <p:cNvSpPr/>
          <p:nvPr/>
        </p:nvSpPr>
        <p:spPr>
          <a:xfrm>
            <a:off x="6260277" y="24967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175AC1D-1B07-4F87-80AE-390B816FD34C}"/>
              </a:ext>
            </a:extLst>
          </p:cNvPr>
          <p:cNvSpPr/>
          <p:nvPr/>
        </p:nvSpPr>
        <p:spPr>
          <a:xfrm>
            <a:off x="4951595" y="31431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3952DC4-54EA-4DCE-BA8E-E080AD24AFB9}"/>
              </a:ext>
            </a:extLst>
          </p:cNvPr>
          <p:cNvSpPr/>
          <p:nvPr/>
        </p:nvSpPr>
        <p:spPr>
          <a:xfrm>
            <a:off x="5605936" y="31445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55441A8-379E-4671-BB43-FA4C21721C6D}"/>
              </a:ext>
            </a:extLst>
          </p:cNvPr>
          <p:cNvSpPr/>
          <p:nvPr/>
        </p:nvSpPr>
        <p:spPr>
          <a:xfrm>
            <a:off x="6260277" y="31431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1D8ED6A-2F6F-4346-AA06-5585DDA82BE4}"/>
              </a:ext>
            </a:extLst>
          </p:cNvPr>
          <p:cNvSpPr/>
          <p:nvPr/>
        </p:nvSpPr>
        <p:spPr>
          <a:xfrm>
            <a:off x="4951595" y="37866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88CFD0F-BABF-4B19-B6DC-842EB7860500}"/>
              </a:ext>
            </a:extLst>
          </p:cNvPr>
          <p:cNvSpPr/>
          <p:nvPr/>
        </p:nvSpPr>
        <p:spPr>
          <a:xfrm>
            <a:off x="5605936" y="37880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9B7251-7ABA-452D-9887-8FD11D994E86}"/>
              </a:ext>
            </a:extLst>
          </p:cNvPr>
          <p:cNvSpPr/>
          <p:nvPr/>
        </p:nvSpPr>
        <p:spPr>
          <a:xfrm>
            <a:off x="6260277" y="37866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56766FE-0566-426D-AFAA-D71422F540B3}"/>
              </a:ext>
            </a:extLst>
          </p:cNvPr>
          <p:cNvSpPr/>
          <p:nvPr/>
        </p:nvSpPr>
        <p:spPr>
          <a:xfrm>
            <a:off x="5103995" y="264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7A50D6C-8842-4FBB-9426-DB046AE302F8}"/>
              </a:ext>
            </a:extLst>
          </p:cNvPr>
          <p:cNvSpPr/>
          <p:nvPr/>
        </p:nvSpPr>
        <p:spPr>
          <a:xfrm>
            <a:off x="5758336" y="26505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AF702FF-69C5-4F45-A3F1-12EC28F1D078}"/>
              </a:ext>
            </a:extLst>
          </p:cNvPr>
          <p:cNvSpPr/>
          <p:nvPr/>
        </p:nvSpPr>
        <p:spPr>
          <a:xfrm>
            <a:off x="6412677" y="264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0C3BB9E-E49E-400B-B55D-B724BF65620A}"/>
              </a:ext>
            </a:extLst>
          </p:cNvPr>
          <p:cNvSpPr/>
          <p:nvPr/>
        </p:nvSpPr>
        <p:spPr>
          <a:xfrm>
            <a:off x="5103995" y="329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391EE16-22E3-49A9-B9ED-BA8689E220BC}"/>
              </a:ext>
            </a:extLst>
          </p:cNvPr>
          <p:cNvSpPr/>
          <p:nvPr/>
        </p:nvSpPr>
        <p:spPr>
          <a:xfrm>
            <a:off x="5758336" y="32969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2860B3A-88BE-4D95-8844-FF97E2F22747}"/>
              </a:ext>
            </a:extLst>
          </p:cNvPr>
          <p:cNvSpPr/>
          <p:nvPr/>
        </p:nvSpPr>
        <p:spPr>
          <a:xfrm>
            <a:off x="6412677" y="329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5825874-4843-4A68-AAE2-568DA2A5B2BB}"/>
              </a:ext>
            </a:extLst>
          </p:cNvPr>
          <p:cNvSpPr/>
          <p:nvPr/>
        </p:nvSpPr>
        <p:spPr>
          <a:xfrm>
            <a:off x="5103995" y="393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D221F5A-A31A-47D0-B431-C5ABCB9818A5}"/>
              </a:ext>
            </a:extLst>
          </p:cNvPr>
          <p:cNvSpPr/>
          <p:nvPr/>
        </p:nvSpPr>
        <p:spPr>
          <a:xfrm>
            <a:off x="5758336" y="39404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3F1318-1F78-4339-A2CD-0E0EC276CE87}"/>
              </a:ext>
            </a:extLst>
          </p:cNvPr>
          <p:cNvSpPr/>
          <p:nvPr/>
        </p:nvSpPr>
        <p:spPr>
          <a:xfrm>
            <a:off x="6412677" y="393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A07BDD0-EEB3-422D-AEBA-FC11A291C9C0}"/>
              </a:ext>
            </a:extLst>
          </p:cNvPr>
          <p:cNvSpPr/>
          <p:nvPr/>
        </p:nvSpPr>
        <p:spPr>
          <a:xfrm>
            <a:off x="5256395" y="28015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1065018-347D-4A1C-B17B-DA7EE3737BFD}"/>
              </a:ext>
            </a:extLst>
          </p:cNvPr>
          <p:cNvSpPr/>
          <p:nvPr/>
        </p:nvSpPr>
        <p:spPr>
          <a:xfrm>
            <a:off x="5910736" y="28029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1DDB1AF-5644-461D-ABD2-547500AAE623}"/>
              </a:ext>
            </a:extLst>
          </p:cNvPr>
          <p:cNvSpPr/>
          <p:nvPr/>
        </p:nvSpPr>
        <p:spPr>
          <a:xfrm>
            <a:off x="6565077" y="28015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B45D36F-60B9-4119-9A97-54E35E51C34B}"/>
              </a:ext>
            </a:extLst>
          </p:cNvPr>
          <p:cNvSpPr/>
          <p:nvPr/>
        </p:nvSpPr>
        <p:spPr>
          <a:xfrm>
            <a:off x="5256395" y="34479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37903A8-9AE7-4B45-B71D-F0B0CBEC4F44}"/>
              </a:ext>
            </a:extLst>
          </p:cNvPr>
          <p:cNvSpPr/>
          <p:nvPr/>
        </p:nvSpPr>
        <p:spPr>
          <a:xfrm>
            <a:off x="5910736" y="34493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3CE6DF9-4330-41C8-982C-D023925E2980}"/>
              </a:ext>
            </a:extLst>
          </p:cNvPr>
          <p:cNvSpPr/>
          <p:nvPr/>
        </p:nvSpPr>
        <p:spPr>
          <a:xfrm>
            <a:off x="6565077" y="34479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3A533A-47C4-4B38-97E4-6145A9E462F3}"/>
              </a:ext>
            </a:extLst>
          </p:cNvPr>
          <p:cNvSpPr/>
          <p:nvPr/>
        </p:nvSpPr>
        <p:spPr>
          <a:xfrm>
            <a:off x="5256395" y="40914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DF88A2B-D5A9-4E1C-9314-9A220ECD6B02}"/>
              </a:ext>
            </a:extLst>
          </p:cNvPr>
          <p:cNvSpPr/>
          <p:nvPr/>
        </p:nvSpPr>
        <p:spPr>
          <a:xfrm>
            <a:off x="5910736" y="40928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9279262-9F83-4D16-A12C-739C5C7227D9}"/>
              </a:ext>
            </a:extLst>
          </p:cNvPr>
          <p:cNvSpPr/>
          <p:nvPr/>
        </p:nvSpPr>
        <p:spPr>
          <a:xfrm>
            <a:off x="6565077" y="40914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C0D614C-B37E-431B-A789-F4A20966E4CC}"/>
              </a:ext>
            </a:extLst>
          </p:cNvPr>
          <p:cNvSpPr/>
          <p:nvPr/>
        </p:nvSpPr>
        <p:spPr>
          <a:xfrm>
            <a:off x="5408795" y="29539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EA35CF3-846A-4F67-BB59-5E879E3D95F8}"/>
              </a:ext>
            </a:extLst>
          </p:cNvPr>
          <p:cNvSpPr/>
          <p:nvPr/>
        </p:nvSpPr>
        <p:spPr>
          <a:xfrm>
            <a:off x="6063136" y="29553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1CF8D2F-5C25-4BE3-A914-0C9B9944A846}"/>
              </a:ext>
            </a:extLst>
          </p:cNvPr>
          <p:cNvSpPr/>
          <p:nvPr/>
        </p:nvSpPr>
        <p:spPr>
          <a:xfrm>
            <a:off x="6717477" y="29539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D5957CA-FE29-44A3-A2DB-CC6B2BD846A6}"/>
              </a:ext>
            </a:extLst>
          </p:cNvPr>
          <p:cNvSpPr/>
          <p:nvPr/>
        </p:nvSpPr>
        <p:spPr>
          <a:xfrm>
            <a:off x="5408795" y="36003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78520D-60D3-4462-BD14-7E82788EF32A}"/>
              </a:ext>
            </a:extLst>
          </p:cNvPr>
          <p:cNvSpPr/>
          <p:nvPr/>
        </p:nvSpPr>
        <p:spPr>
          <a:xfrm>
            <a:off x="6063136" y="36017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10E93-BF19-4508-86FD-46A93F4B8AA7}"/>
              </a:ext>
            </a:extLst>
          </p:cNvPr>
          <p:cNvSpPr/>
          <p:nvPr/>
        </p:nvSpPr>
        <p:spPr>
          <a:xfrm>
            <a:off x="6717477" y="36003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0699C13-75BD-4C0E-9A13-01AB0D23A57D}"/>
              </a:ext>
            </a:extLst>
          </p:cNvPr>
          <p:cNvSpPr/>
          <p:nvPr/>
        </p:nvSpPr>
        <p:spPr>
          <a:xfrm>
            <a:off x="5408795" y="42438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E58570-D56D-4C39-80A5-5C62CD18A389}"/>
              </a:ext>
            </a:extLst>
          </p:cNvPr>
          <p:cNvSpPr/>
          <p:nvPr/>
        </p:nvSpPr>
        <p:spPr>
          <a:xfrm>
            <a:off x="6063136" y="42452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1CE2917-2282-4226-B118-3D1E3FAEFB53}"/>
              </a:ext>
            </a:extLst>
          </p:cNvPr>
          <p:cNvSpPr/>
          <p:nvPr/>
        </p:nvSpPr>
        <p:spPr>
          <a:xfrm>
            <a:off x="6717477" y="42438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6D8F322-C345-4D24-A064-DE374BD442A9}"/>
              </a:ext>
            </a:extLst>
          </p:cNvPr>
          <p:cNvSpPr/>
          <p:nvPr/>
        </p:nvSpPr>
        <p:spPr>
          <a:xfrm>
            <a:off x="5561195" y="31063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09712F2-AE8A-4072-AEC2-43106D398BF4}"/>
              </a:ext>
            </a:extLst>
          </p:cNvPr>
          <p:cNvSpPr/>
          <p:nvPr/>
        </p:nvSpPr>
        <p:spPr>
          <a:xfrm>
            <a:off x="6215536" y="31077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C6905-FE0A-46F9-811B-084D1F43093C}"/>
              </a:ext>
            </a:extLst>
          </p:cNvPr>
          <p:cNvSpPr/>
          <p:nvPr/>
        </p:nvSpPr>
        <p:spPr>
          <a:xfrm>
            <a:off x="6869877" y="31063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8E8788F-445F-4096-A254-3A46FB4486D5}"/>
              </a:ext>
            </a:extLst>
          </p:cNvPr>
          <p:cNvSpPr/>
          <p:nvPr/>
        </p:nvSpPr>
        <p:spPr>
          <a:xfrm>
            <a:off x="5561195" y="37527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06487F2-3C4B-485A-88E7-FA8B0E91D2E8}"/>
              </a:ext>
            </a:extLst>
          </p:cNvPr>
          <p:cNvSpPr/>
          <p:nvPr/>
        </p:nvSpPr>
        <p:spPr>
          <a:xfrm>
            <a:off x="6215536" y="37541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921E717-4E3B-435E-B2CF-0990A649DF01}"/>
              </a:ext>
            </a:extLst>
          </p:cNvPr>
          <p:cNvSpPr/>
          <p:nvPr/>
        </p:nvSpPr>
        <p:spPr>
          <a:xfrm>
            <a:off x="6869877" y="37527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8ADCB58-91C5-4079-ADB3-21B699B70D28}"/>
              </a:ext>
            </a:extLst>
          </p:cNvPr>
          <p:cNvSpPr/>
          <p:nvPr/>
        </p:nvSpPr>
        <p:spPr>
          <a:xfrm>
            <a:off x="5561195" y="43962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6CE107-F104-4540-BAC1-65C53D22EDF0}"/>
              </a:ext>
            </a:extLst>
          </p:cNvPr>
          <p:cNvSpPr/>
          <p:nvPr/>
        </p:nvSpPr>
        <p:spPr>
          <a:xfrm>
            <a:off x="6215536" y="43976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0819F2A-85FE-4DF0-8775-651474D0AC86}"/>
              </a:ext>
            </a:extLst>
          </p:cNvPr>
          <p:cNvSpPr/>
          <p:nvPr/>
        </p:nvSpPr>
        <p:spPr>
          <a:xfrm>
            <a:off x="6869877" y="43962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2C561DA-C786-46FB-A909-325AC82BD9C8}"/>
              </a:ext>
            </a:extLst>
          </p:cNvPr>
          <p:cNvSpPr/>
          <p:nvPr/>
        </p:nvSpPr>
        <p:spPr>
          <a:xfrm>
            <a:off x="5713595" y="32587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D58831C-7ABB-4E74-A867-444A0420C3B9}"/>
              </a:ext>
            </a:extLst>
          </p:cNvPr>
          <p:cNvSpPr/>
          <p:nvPr/>
        </p:nvSpPr>
        <p:spPr>
          <a:xfrm>
            <a:off x="6367936" y="32601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6736487-4C72-4FA6-961E-DB7B7482ED42}"/>
              </a:ext>
            </a:extLst>
          </p:cNvPr>
          <p:cNvSpPr/>
          <p:nvPr/>
        </p:nvSpPr>
        <p:spPr>
          <a:xfrm>
            <a:off x="7022277" y="32587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FF17974-385B-4FDA-AEF0-B52B9335432B}"/>
              </a:ext>
            </a:extLst>
          </p:cNvPr>
          <p:cNvSpPr/>
          <p:nvPr/>
        </p:nvSpPr>
        <p:spPr>
          <a:xfrm>
            <a:off x="5713595" y="39051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A70992E-1FDE-4442-ACF2-47937C54498F}"/>
              </a:ext>
            </a:extLst>
          </p:cNvPr>
          <p:cNvSpPr/>
          <p:nvPr/>
        </p:nvSpPr>
        <p:spPr>
          <a:xfrm>
            <a:off x="6367936" y="39065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450B0E0-37A0-4B8D-9013-2C458D124ABB}"/>
              </a:ext>
            </a:extLst>
          </p:cNvPr>
          <p:cNvSpPr/>
          <p:nvPr/>
        </p:nvSpPr>
        <p:spPr>
          <a:xfrm>
            <a:off x="7022277" y="39051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470219-594B-4E67-885C-C0F6459E1F10}"/>
              </a:ext>
            </a:extLst>
          </p:cNvPr>
          <p:cNvSpPr/>
          <p:nvPr/>
        </p:nvSpPr>
        <p:spPr>
          <a:xfrm>
            <a:off x="5713595" y="45486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4FE569E-00C5-42B1-9CF0-B68448471034}"/>
              </a:ext>
            </a:extLst>
          </p:cNvPr>
          <p:cNvSpPr/>
          <p:nvPr/>
        </p:nvSpPr>
        <p:spPr>
          <a:xfrm>
            <a:off x="6367936" y="45500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4D37B12-4E30-4ABE-9846-877B13ABC319}"/>
              </a:ext>
            </a:extLst>
          </p:cNvPr>
          <p:cNvSpPr/>
          <p:nvPr/>
        </p:nvSpPr>
        <p:spPr>
          <a:xfrm>
            <a:off x="7022277" y="45486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A5A4549-6BD9-4776-8062-009F0E69EE12}"/>
              </a:ext>
            </a:extLst>
          </p:cNvPr>
          <p:cNvSpPr txBox="1"/>
          <p:nvPr/>
        </p:nvSpPr>
        <p:spPr>
          <a:xfrm>
            <a:off x="4735760" y="5466242"/>
            <a:ext cx="24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1CF381-9EE9-48C4-9D63-2457659DC014}"/>
              </a:ext>
            </a:extLst>
          </p:cNvPr>
          <p:cNvSpPr txBox="1"/>
          <p:nvPr/>
        </p:nvSpPr>
        <p:spPr>
          <a:xfrm>
            <a:off x="7219418" y="606928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Wx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Wx+b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328C0CB-699B-446E-845B-F453628F8941}"/>
              </a:ext>
            </a:extLst>
          </p:cNvPr>
          <p:cNvCxnSpPr>
            <a:stCxn id="186" idx="3"/>
            <a:endCxn id="91" idx="2"/>
          </p:cNvCxnSpPr>
          <p:nvPr/>
        </p:nvCxnSpPr>
        <p:spPr>
          <a:xfrm flipV="1">
            <a:off x="7676618" y="1130148"/>
            <a:ext cx="580104" cy="2451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7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Channel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BA63F11-BCA7-4D7C-B3ED-94FDFF1467D1}"/>
              </a:ext>
            </a:extLst>
          </p:cNvPr>
          <p:cNvSpPr/>
          <p:nvPr/>
        </p:nvSpPr>
        <p:spPr>
          <a:xfrm>
            <a:off x="1090569" y="1963025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F9E4992-DE14-4771-9C21-F40F46077529}"/>
              </a:ext>
            </a:extLst>
          </p:cNvPr>
          <p:cNvSpPr/>
          <p:nvPr/>
        </p:nvSpPr>
        <p:spPr>
          <a:xfrm>
            <a:off x="1090569" y="2828489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082FCBD-31D8-4004-8671-45DC1BA5D328}"/>
              </a:ext>
            </a:extLst>
          </p:cNvPr>
          <p:cNvSpPr/>
          <p:nvPr/>
        </p:nvSpPr>
        <p:spPr>
          <a:xfrm>
            <a:off x="1090569" y="3693953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FB85C7A-6215-455F-B7DF-C9F08CFF4D1C}"/>
              </a:ext>
            </a:extLst>
          </p:cNvPr>
          <p:cNvSpPr/>
          <p:nvPr/>
        </p:nvSpPr>
        <p:spPr>
          <a:xfrm>
            <a:off x="1090569" y="4559417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299824C-9D05-4E5A-9FD6-A6E8D433B740}"/>
              </a:ext>
            </a:extLst>
          </p:cNvPr>
          <p:cNvSpPr/>
          <p:nvPr/>
        </p:nvSpPr>
        <p:spPr>
          <a:xfrm>
            <a:off x="3182225" y="652944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006FB1E-1670-430B-B20F-ABAF14DF6940}"/>
              </a:ext>
            </a:extLst>
          </p:cNvPr>
          <p:cNvSpPr/>
          <p:nvPr/>
        </p:nvSpPr>
        <p:spPr>
          <a:xfrm>
            <a:off x="3182225" y="1518408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27C58F0-C899-4663-8371-3CE0235033AD}"/>
              </a:ext>
            </a:extLst>
          </p:cNvPr>
          <p:cNvSpPr/>
          <p:nvPr/>
        </p:nvSpPr>
        <p:spPr>
          <a:xfrm>
            <a:off x="3182225" y="2383872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4AA9D13-8328-47B9-8342-6681ECDCE802}"/>
              </a:ext>
            </a:extLst>
          </p:cNvPr>
          <p:cNvSpPr/>
          <p:nvPr/>
        </p:nvSpPr>
        <p:spPr>
          <a:xfrm>
            <a:off x="3182225" y="3249336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A4DCAB1-D08F-4EAD-83D2-C9A8E74CEC26}"/>
              </a:ext>
            </a:extLst>
          </p:cNvPr>
          <p:cNvSpPr/>
          <p:nvPr/>
        </p:nvSpPr>
        <p:spPr>
          <a:xfrm>
            <a:off x="3182225" y="4114800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8A7FE3-7368-4453-B2E8-4291A9DAB679}"/>
              </a:ext>
            </a:extLst>
          </p:cNvPr>
          <p:cNvSpPr/>
          <p:nvPr/>
        </p:nvSpPr>
        <p:spPr>
          <a:xfrm>
            <a:off x="3182225" y="4980264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CA5A686F-4EB0-44A7-831C-A289DADE3461}"/>
              </a:ext>
            </a:extLst>
          </p:cNvPr>
          <p:cNvSpPr/>
          <p:nvPr/>
        </p:nvSpPr>
        <p:spPr>
          <a:xfrm>
            <a:off x="3182225" y="5845728"/>
            <a:ext cx="729842" cy="6878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376F81-5540-4414-A917-7FBE379A76A7}"/>
              </a:ext>
            </a:extLst>
          </p:cNvPr>
          <p:cNvCxnSpPr>
            <a:stCxn id="2" idx="6"/>
            <a:endCxn id="93" idx="2"/>
          </p:cNvCxnSpPr>
          <p:nvPr/>
        </p:nvCxnSpPr>
        <p:spPr>
          <a:xfrm flipV="1">
            <a:off x="1820411" y="996893"/>
            <a:ext cx="1361814" cy="13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B6002-FA08-4D09-B464-6B5D30505026}"/>
              </a:ext>
            </a:extLst>
          </p:cNvPr>
          <p:cNvCxnSpPr/>
          <p:nvPr/>
        </p:nvCxnSpPr>
        <p:spPr>
          <a:xfrm flipV="1">
            <a:off x="1820411" y="1829500"/>
            <a:ext cx="1361814" cy="13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9606D17-2637-432D-B7B7-A941A46238F4}"/>
              </a:ext>
            </a:extLst>
          </p:cNvPr>
          <p:cNvCxnSpPr/>
          <p:nvPr/>
        </p:nvCxnSpPr>
        <p:spPr>
          <a:xfrm flipV="1">
            <a:off x="1820411" y="2694964"/>
            <a:ext cx="1361814" cy="13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BBDCAEB-A7B0-4810-B32D-7547F361EB67}"/>
              </a:ext>
            </a:extLst>
          </p:cNvPr>
          <p:cNvCxnSpPr/>
          <p:nvPr/>
        </p:nvCxnSpPr>
        <p:spPr>
          <a:xfrm flipV="1">
            <a:off x="1820411" y="3581399"/>
            <a:ext cx="1361814" cy="131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870E7D-764E-4EF4-82F5-E74443A76D24}"/>
              </a:ext>
            </a:extLst>
          </p:cNvPr>
          <p:cNvCxnSpPr>
            <a:stCxn id="2" idx="6"/>
            <a:endCxn id="94" idx="2"/>
          </p:cNvCxnSpPr>
          <p:nvPr/>
        </p:nvCxnSpPr>
        <p:spPr>
          <a:xfrm flipV="1">
            <a:off x="1820411" y="1862357"/>
            <a:ext cx="1361814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27FF246-2A96-402A-93FE-842D3844AD00}"/>
              </a:ext>
            </a:extLst>
          </p:cNvPr>
          <p:cNvCxnSpPr/>
          <p:nvPr/>
        </p:nvCxnSpPr>
        <p:spPr>
          <a:xfrm flipV="1">
            <a:off x="1820411" y="2714536"/>
            <a:ext cx="1361814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7093725-F724-4383-9A9B-6CA7546D8182}"/>
              </a:ext>
            </a:extLst>
          </p:cNvPr>
          <p:cNvCxnSpPr/>
          <p:nvPr/>
        </p:nvCxnSpPr>
        <p:spPr>
          <a:xfrm flipV="1">
            <a:off x="1820411" y="3571961"/>
            <a:ext cx="1361814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9B51298-9E3A-4C6B-A4D6-2E6E9459524B}"/>
              </a:ext>
            </a:extLst>
          </p:cNvPr>
          <p:cNvCxnSpPr/>
          <p:nvPr/>
        </p:nvCxnSpPr>
        <p:spPr>
          <a:xfrm flipV="1">
            <a:off x="1820411" y="4442844"/>
            <a:ext cx="1361814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4B86A3-853C-4A2E-9929-994BBFB1B0F9}"/>
              </a:ext>
            </a:extLst>
          </p:cNvPr>
          <p:cNvCxnSpPr>
            <a:stCxn id="2" idx="6"/>
            <a:endCxn id="95" idx="2"/>
          </p:cNvCxnSpPr>
          <p:nvPr/>
        </p:nvCxnSpPr>
        <p:spPr>
          <a:xfrm>
            <a:off x="1820411" y="2306974"/>
            <a:ext cx="1361814" cy="42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2353603F-638E-4FC2-8AD5-613851ABCF02}"/>
              </a:ext>
            </a:extLst>
          </p:cNvPr>
          <p:cNvCxnSpPr/>
          <p:nvPr/>
        </p:nvCxnSpPr>
        <p:spPr>
          <a:xfrm>
            <a:off x="1820411" y="3155833"/>
            <a:ext cx="1361814" cy="42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E282DB0-058F-403C-857C-A7F530B7174E}"/>
              </a:ext>
            </a:extLst>
          </p:cNvPr>
          <p:cNvCxnSpPr/>
          <p:nvPr/>
        </p:nvCxnSpPr>
        <p:spPr>
          <a:xfrm>
            <a:off x="1820411" y="4026015"/>
            <a:ext cx="1361814" cy="42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561301-9688-44CE-A2EA-CC24CA9264EB}"/>
              </a:ext>
            </a:extLst>
          </p:cNvPr>
          <p:cNvCxnSpPr/>
          <p:nvPr/>
        </p:nvCxnSpPr>
        <p:spPr>
          <a:xfrm>
            <a:off x="1820411" y="4902488"/>
            <a:ext cx="1361814" cy="42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7797EA-ED63-45F9-AC1E-ED1CA182C0B6}"/>
              </a:ext>
            </a:extLst>
          </p:cNvPr>
          <p:cNvCxnSpPr>
            <a:stCxn id="2" idx="6"/>
            <a:endCxn id="96" idx="2"/>
          </p:cNvCxnSpPr>
          <p:nvPr/>
        </p:nvCxnSpPr>
        <p:spPr>
          <a:xfrm>
            <a:off x="1820411" y="2306974"/>
            <a:ext cx="1361814" cy="12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4922664E-2EB9-4678-80D5-C650F45624DF}"/>
              </a:ext>
            </a:extLst>
          </p:cNvPr>
          <p:cNvCxnSpPr/>
          <p:nvPr/>
        </p:nvCxnSpPr>
        <p:spPr>
          <a:xfrm>
            <a:off x="1820411" y="3155833"/>
            <a:ext cx="1361814" cy="12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222E0BE-5257-4840-85A9-A07C64A35FCD}"/>
              </a:ext>
            </a:extLst>
          </p:cNvPr>
          <p:cNvCxnSpPr/>
          <p:nvPr/>
        </p:nvCxnSpPr>
        <p:spPr>
          <a:xfrm>
            <a:off x="1820411" y="3999891"/>
            <a:ext cx="1361814" cy="12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B8EFA9C0-FC9E-4D06-A3BB-3B68B0F13781}"/>
              </a:ext>
            </a:extLst>
          </p:cNvPr>
          <p:cNvCxnSpPr/>
          <p:nvPr/>
        </p:nvCxnSpPr>
        <p:spPr>
          <a:xfrm>
            <a:off x="1820411" y="4939717"/>
            <a:ext cx="1361814" cy="12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E2F350-B886-408B-B043-228C0C9E0078}"/>
              </a:ext>
            </a:extLst>
          </p:cNvPr>
          <p:cNvSpPr txBox="1"/>
          <p:nvPr/>
        </p:nvSpPr>
        <p:spPr>
          <a:xfrm>
            <a:off x="2252951" y="320693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02CD790-7977-438C-8DEE-E70E93245AC3}"/>
              </a:ext>
            </a:extLst>
          </p:cNvPr>
          <p:cNvCxnSpPr/>
          <p:nvPr/>
        </p:nvCxnSpPr>
        <p:spPr>
          <a:xfrm flipV="1">
            <a:off x="2468715" y="1249960"/>
            <a:ext cx="3109963" cy="401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EF1F35-9BA7-4C0D-85D7-03AD4183C805}"/>
              </a:ext>
            </a:extLst>
          </p:cNvPr>
          <p:cNvSpPr txBox="1"/>
          <p:nvPr/>
        </p:nvSpPr>
        <p:spPr>
          <a:xfrm>
            <a:off x="5611108" y="1030448"/>
            <a:ext cx="123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Weight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79194BE-F6DE-4957-8A48-A34E676D10B9}"/>
              </a:ext>
            </a:extLst>
          </p:cNvPr>
          <p:cNvSpPr/>
          <p:nvPr/>
        </p:nvSpPr>
        <p:spPr>
          <a:xfrm>
            <a:off x="7760262" y="7748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D27D8D-9119-4A03-846C-0411074A6E93}"/>
              </a:ext>
            </a:extLst>
          </p:cNvPr>
          <p:cNvSpPr/>
          <p:nvPr/>
        </p:nvSpPr>
        <p:spPr>
          <a:xfrm>
            <a:off x="8414603" y="77624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AFA3CF5-4ECD-45A5-9E0F-6F7675088E5F}"/>
              </a:ext>
            </a:extLst>
          </p:cNvPr>
          <p:cNvSpPr/>
          <p:nvPr/>
        </p:nvSpPr>
        <p:spPr>
          <a:xfrm>
            <a:off x="9068944" y="7748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B88E9D6-6959-4E1B-8592-5791B8E9FB06}"/>
              </a:ext>
            </a:extLst>
          </p:cNvPr>
          <p:cNvSpPr/>
          <p:nvPr/>
        </p:nvSpPr>
        <p:spPr>
          <a:xfrm>
            <a:off x="7760262" y="142117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129BDE7-4953-431D-8240-2916E851FE95}"/>
              </a:ext>
            </a:extLst>
          </p:cNvPr>
          <p:cNvSpPr/>
          <p:nvPr/>
        </p:nvSpPr>
        <p:spPr>
          <a:xfrm>
            <a:off x="8414603" y="142257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299C07A-9023-4427-A188-04301487F57E}"/>
              </a:ext>
            </a:extLst>
          </p:cNvPr>
          <p:cNvSpPr/>
          <p:nvPr/>
        </p:nvSpPr>
        <p:spPr>
          <a:xfrm>
            <a:off x="9068944" y="142117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953EDC0-FAB2-497F-BDEA-7A9011D38634}"/>
              </a:ext>
            </a:extLst>
          </p:cNvPr>
          <p:cNvSpPr/>
          <p:nvPr/>
        </p:nvSpPr>
        <p:spPr>
          <a:xfrm>
            <a:off x="7760262" y="206471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92FC3D5C-C546-4E74-BE13-90C395761CDC}"/>
              </a:ext>
            </a:extLst>
          </p:cNvPr>
          <p:cNvSpPr/>
          <p:nvPr/>
        </p:nvSpPr>
        <p:spPr>
          <a:xfrm>
            <a:off x="8414603" y="206611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B18839F-17C2-41E1-99E3-EEC55249A115}"/>
              </a:ext>
            </a:extLst>
          </p:cNvPr>
          <p:cNvSpPr/>
          <p:nvPr/>
        </p:nvSpPr>
        <p:spPr>
          <a:xfrm>
            <a:off x="9068944" y="206471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0A3189-1654-443E-88B5-36EE8D99C115}"/>
              </a:ext>
            </a:extLst>
          </p:cNvPr>
          <p:cNvSpPr/>
          <p:nvPr/>
        </p:nvSpPr>
        <p:spPr>
          <a:xfrm>
            <a:off x="6904139" y="1249960"/>
            <a:ext cx="593058" cy="268448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646AC2-350A-48BF-A0BC-582E4D673A08}"/>
              </a:ext>
            </a:extLst>
          </p:cNvPr>
          <p:cNvSpPr txBox="1"/>
          <p:nvPr/>
        </p:nvSpPr>
        <p:spPr>
          <a:xfrm>
            <a:off x="8271008" y="2810159"/>
            <a:ext cx="86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706DD5-1041-4B16-BFD9-89FAC060B664}"/>
              </a:ext>
            </a:extLst>
          </p:cNvPr>
          <p:cNvSpPr/>
          <p:nvPr/>
        </p:nvSpPr>
        <p:spPr>
          <a:xfrm>
            <a:off x="3036815" y="536895"/>
            <a:ext cx="965180" cy="612396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C0501A-84DE-4F8A-95A7-2A59B24CBFDA}"/>
              </a:ext>
            </a:extLst>
          </p:cNvPr>
          <p:cNvCxnSpPr>
            <a:stCxn id="18" idx="3"/>
          </p:cNvCxnSpPr>
          <p:nvPr/>
        </p:nvCxnSpPr>
        <p:spPr>
          <a:xfrm>
            <a:off x="4001995" y="3598877"/>
            <a:ext cx="2558196" cy="113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BF633F9-5A58-497A-BEC4-E4E780723E81}"/>
              </a:ext>
            </a:extLst>
          </p:cNvPr>
          <p:cNvSpPr txBox="1"/>
          <p:nvPr/>
        </p:nvSpPr>
        <p:spPr>
          <a:xfrm>
            <a:off x="6560191" y="4254337"/>
            <a:ext cx="1752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N-Channel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8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Pooling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3A9AF1-7CCB-42C9-9721-88E4C47A0819}"/>
              </a:ext>
            </a:extLst>
          </p:cNvPr>
          <p:cNvSpPr/>
          <p:nvPr/>
        </p:nvSpPr>
        <p:spPr>
          <a:xfrm>
            <a:off x="1412918" y="1984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F6AD9E-1479-43F1-A052-A0531282BC11}"/>
              </a:ext>
            </a:extLst>
          </p:cNvPr>
          <p:cNvSpPr/>
          <p:nvPr/>
        </p:nvSpPr>
        <p:spPr>
          <a:xfrm>
            <a:off x="2067259" y="1986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58AF1C-DD6A-46A9-BC37-EC22EA468678}"/>
              </a:ext>
            </a:extLst>
          </p:cNvPr>
          <p:cNvSpPr/>
          <p:nvPr/>
        </p:nvSpPr>
        <p:spPr>
          <a:xfrm>
            <a:off x="2721600" y="1984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619DB3-8103-4633-9D9C-09150A11D177}"/>
              </a:ext>
            </a:extLst>
          </p:cNvPr>
          <p:cNvSpPr/>
          <p:nvPr/>
        </p:nvSpPr>
        <p:spPr>
          <a:xfrm>
            <a:off x="1412918" y="2631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AD5A34-DB91-4579-810E-4FB9E2C82E1A}"/>
              </a:ext>
            </a:extLst>
          </p:cNvPr>
          <p:cNvSpPr/>
          <p:nvPr/>
        </p:nvSpPr>
        <p:spPr>
          <a:xfrm>
            <a:off x="2067259" y="2632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E94A91-65B7-4D29-9791-472599F179CE}"/>
              </a:ext>
            </a:extLst>
          </p:cNvPr>
          <p:cNvSpPr/>
          <p:nvPr/>
        </p:nvSpPr>
        <p:spPr>
          <a:xfrm>
            <a:off x="2721600" y="2631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8B105-1DAD-4117-A813-494DBBA9AD6F}"/>
              </a:ext>
            </a:extLst>
          </p:cNvPr>
          <p:cNvSpPr/>
          <p:nvPr/>
        </p:nvSpPr>
        <p:spPr>
          <a:xfrm>
            <a:off x="1412918" y="3274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82905B-73FA-497F-A7DF-46DECB7AB7EA}"/>
              </a:ext>
            </a:extLst>
          </p:cNvPr>
          <p:cNvSpPr/>
          <p:nvPr/>
        </p:nvSpPr>
        <p:spPr>
          <a:xfrm>
            <a:off x="2067259" y="3276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61F527-E378-4263-ADC4-B19FAE89857D}"/>
              </a:ext>
            </a:extLst>
          </p:cNvPr>
          <p:cNvSpPr/>
          <p:nvPr/>
        </p:nvSpPr>
        <p:spPr>
          <a:xfrm>
            <a:off x="2721600" y="3274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69D74EB-05F2-4211-88BE-021FA33FB63A}"/>
              </a:ext>
            </a:extLst>
          </p:cNvPr>
          <p:cNvSpPr/>
          <p:nvPr/>
        </p:nvSpPr>
        <p:spPr>
          <a:xfrm>
            <a:off x="3345952" y="1984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4F0C3D8-7666-4F26-A657-1EF30998ED72}"/>
              </a:ext>
            </a:extLst>
          </p:cNvPr>
          <p:cNvSpPr/>
          <p:nvPr/>
        </p:nvSpPr>
        <p:spPr>
          <a:xfrm>
            <a:off x="3345952" y="2631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2ECCCE-AA30-49DB-A3E1-30673C150AE8}"/>
              </a:ext>
            </a:extLst>
          </p:cNvPr>
          <p:cNvSpPr/>
          <p:nvPr/>
        </p:nvSpPr>
        <p:spPr>
          <a:xfrm>
            <a:off x="3345952" y="3274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2B77BC-D634-4DA0-9C08-8EF07AAC5DEE}"/>
              </a:ext>
            </a:extLst>
          </p:cNvPr>
          <p:cNvSpPr/>
          <p:nvPr/>
        </p:nvSpPr>
        <p:spPr>
          <a:xfrm>
            <a:off x="1412918" y="3915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0EC18F-5048-42E7-8AE5-8B7757B11356}"/>
              </a:ext>
            </a:extLst>
          </p:cNvPr>
          <p:cNvSpPr/>
          <p:nvPr/>
        </p:nvSpPr>
        <p:spPr>
          <a:xfrm>
            <a:off x="2067259" y="39168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F2134B-FF78-4F88-A4E4-95FFC4CDC6CB}"/>
              </a:ext>
            </a:extLst>
          </p:cNvPr>
          <p:cNvSpPr/>
          <p:nvPr/>
        </p:nvSpPr>
        <p:spPr>
          <a:xfrm>
            <a:off x="2721600" y="3915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79F0CE-BED0-4D2F-88B2-D59A86B1197F}"/>
              </a:ext>
            </a:extLst>
          </p:cNvPr>
          <p:cNvSpPr/>
          <p:nvPr/>
        </p:nvSpPr>
        <p:spPr>
          <a:xfrm>
            <a:off x="3345952" y="3915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47AD45-807E-4522-8CF0-D9ADDE6BDD8F}"/>
              </a:ext>
            </a:extLst>
          </p:cNvPr>
          <p:cNvSpPr/>
          <p:nvPr/>
        </p:nvSpPr>
        <p:spPr>
          <a:xfrm>
            <a:off x="1565318" y="2137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50738E-21C4-4726-BBF0-8382030BDD0F}"/>
              </a:ext>
            </a:extLst>
          </p:cNvPr>
          <p:cNvSpPr/>
          <p:nvPr/>
        </p:nvSpPr>
        <p:spPr>
          <a:xfrm>
            <a:off x="2219659" y="2138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D161FE-D7DE-4719-AA95-4F3B515D45BB}"/>
              </a:ext>
            </a:extLst>
          </p:cNvPr>
          <p:cNvSpPr/>
          <p:nvPr/>
        </p:nvSpPr>
        <p:spPr>
          <a:xfrm>
            <a:off x="2874000" y="2137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D74DEE-EEF7-4A68-8FCB-3E42E4A6F08C}"/>
              </a:ext>
            </a:extLst>
          </p:cNvPr>
          <p:cNvSpPr/>
          <p:nvPr/>
        </p:nvSpPr>
        <p:spPr>
          <a:xfrm>
            <a:off x="1565318" y="2783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3839AAD-62DC-4CFA-A101-D06AB0A7F3C9}"/>
              </a:ext>
            </a:extLst>
          </p:cNvPr>
          <p:cNvSpPr/>
          <p:nvPr/>
        </p:nvSpPr>
        <p:spPr>
          <a:xfrm>
            <a:off x="2219659" y="2784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5260F17-04CB-420F-AA18-CEFC71034C17}"/>
              </a:ext>
            </a:extLst>
          </p:cNvPr>
          <p:cNvSpPr/>
          <p:nvPr/>
        </p:nvSpPr>
        <p:spPr>
          <a:xfrm>
            <a:off x="2874000" y="2783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A155DDD-0CBC-464F-B664-E00FF3B0C95F}"/>
              </a:ext>
            </a:extLst>
          </p:cNvPr>
          <p:cNvSpPr/>
          <p:nvPr/>
        </p:nvSpPr>
        <p:spPr>
          <a:xfrm>
            <a:off x="1565318" y="3427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F19ABF-99D6-417F-84E3-EB33007B8B70}"/>
              </a:ext>
            </a:extLst>
          </p:cNvPr>
          <p:cNvSpPr/>
          <p:nvPr/>
        </p:nvSpPr>
        <p:spPr>
          <a:xfrm>
            <a:off x="2219659" y="3428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B75821-7BAE-4634-B472-D9987BFDC5BF}"/>
              </a:ext>
            </a:extLst>
          </p:cNvPr>
          <p:cNvSpPr/>
          <p:nvPr/>
        </p:nvSpPr>
        <p:spPr>
          <a:xfrm>
            <a:off x="2874000" y="3427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9F6B36C-40E0-4368-A3EE-2503CCB03A09}"/>
              </a:ext>
            </a:extLst>
          </p:cNvPr>
          <p:cNvSpPr/>
          <p:nvPr/>
        </p:nvSpPr>
        <p:spPr>
          <a:xfrm>
            <a:off x="3498352" y="2137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0BF7E21-D446-4E89-A10E-C796CD781911}"/>
              </a:ext>
            </a:extLst>
          </p:cNvPr>
          <p:cNvSpPr/>
          <p:nvPr/>
        </p:nvSpPr>
        <p:spPr>
          <a:xfrm>
            <a:off x="3498352" y="2783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A1FE2-250F-4857-A01A-018C15EEC61E}"/>
              </a:ext>
            </a:extLst>
          </p:cNvPr>
          <p:cNvSpPr/>
          <p:nvPr/>
        </p:nvSpPr>
        <p:spPr>
          <a:xfrm>
            <a:off x="3498352" y="3427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0A9841-41C6-4DF5-9994-CC9889C3672C}"/>
              </a:ext>
            </a:extLst>
          </p:cNvPr>
          <p:cNvSpPr/>
          <p:nvPr/>
        </p:nvSpPr>
        <p:spPr>
          <a:xfrm>
            <a:off x="1565318" y="4067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B89E697-8A93-4AC6-9153-839D0A3C8502}"/>
              </a:ext>
            </a:extLst>
          </p:cNvPr>
          <p:cNvSpPr/>
          <p:nvPr/>
        </p:nvSpPr>
        <p:spPr>
          <a:xfrm>
            <a:off x="2219659" y="40692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93E473-1ED3-4CDF-A41E-32640F19AF29}"/>
              </a:ext>
            </a:extLst>
          </p:cNvPr>
          <p:cNvSpPr/>
          <p:nvPr/>
        </p:nvSpPr>
        <p:spPr>
          <a:xfrm>
            <a:off x="2874000" y="4067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4A9D11C-8E7A-4350-B7E2-763D8C3898DE}"/>
              </a:ext>
            </a:extLst>
          </p:cNvPr>
          <p:cNvSpPr/>
          <p:nvPr/>
        </p:nvSpPr>
        <p:spPr>
          <a:xfrm>
            <a:off x="3498352" y="4067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48E5D0D-DF85-4CF0-AF7B-654E847C035C}"/>
              </a:ext>
            </a:extLst>
          </p:cNvPr>
          <p:cNvSpPr/>
          <p:nvPr/>
        </p:nvSpPr>
        <p:spPr>
          <a:xfrm>
            <a:off x="1717718" y="2289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9E0D55-6711-4860-972D-BD816A05170D}"/>
              </a:ext>
            </a:extLst>
          </p:cNvPr>
          <p:cNvSpPr/>
          <p:nvPr/>
        </p:nvSpPr>
        <p:spPr>
          <a:xfrm>
            <a:off x="2372059" y="2291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0ECEE81-4BE1-4F56-A322-1689E10DAAE1}"/>
              </a:ext>
            </a:extLst>
          </p:cNvPr>
          <p:cNvSpPr/>
          <p:nvPr/>
        </p:nvSpPr>
        <p:spPr>
          <a:xfrm>
            <a:off x="3026400" y="2289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F24540-985B-4F45-BE87-452C0FDC7461}"/>
              </a:ext>
            </a:extLst>
          </p:cNvPr>
          <p:cNvSpPr/>
          <p:nvPr/>
        </p:nvSpPr>
        <p:spPr>
          <a:xfrm>
            <a:off x="1717718" y="2936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F2D9EE-04F8-46FB-8135-7126FDACB78B}"/>
              </a:ext>
            </a:extLst>
          </p:cNvPr>
          <p:cNvSpPr/>
          <p:nvPr/>
        </p:nvSpPr>
        <p:spPr>
          <a:xfrm>
            <a:off x="2372059" y="2937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8BB82E5-4FF6-4D60-B63D-BE21914C6CDA}"/>
              </a:ext>
            </a:extLst>
          </p:cNvPr>
          <p:cNvSpPr/>
          <p:nvPr/>
        </p:nvSpPr>
        <p:spPr>
          <a:xfrm>
            <a:off x="3026400" y="2936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63385B-F374-4D1B-B810-563F2137F13A}"/>
              </a:ext>
            </a:extLst>
          </p:cNvPr>
          <p:cNvSpPr/>
          <p:nvPr/>
        </p:nvSpPr>
        <p:spPr>
          <a:xfrm>
            <a:off x="1717718" y="3579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2A4FA15-FA7B-41AF-8692-47C04CA081B6}"/>
              </a:ext>
            </a:extLst>
          </p:cNvPr>
          <p:cNvSpPr/>
          <p:nvPr/>
        </p:nvSpPr>
        <p:spPr>
          <a:xfrm>
            <a:off x="2372059" y="3580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7181852-22BD-4E49-AFF7-25B0CF02B937}"/>
              </a:ext>
            </a:extLst>
          </p:cNvPr>
          <p:cNvSpPr/>
          <p:nvPr/>
        </p:nvSpPr>
        <p:spPr>
          <a:xfrm>
            <a:off x="3026400" y="3579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7FF0E3-3743-4105-A1B1-1EB0BF53D173}"/>
              </a:ext>
            </a:extLst>
          </p:cNvPr>
          <p:cNvSpPr/>
          <p:nvPr/>
        </p:nvSpPr>
        <p:spPr>
          <a:xfrm>
            <a:off x="3650752" y="2289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30287E9-64DF-4DD8-B3A4-D4234D7359F1}"/>
              </a:ext>
            </a:extLst>
          </p:cNvPr>
          <p:cNvSpPr/>
          <p:nvPr/>
        </p:nvSpPr>
        <p:spPr>
          <a:xfrm>
            <a:off x="3650752" y="2936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87E3804-ADAF-4CB9-A9A3-F0FA9F4573DC}"/>
              </a:ext>
            </a:extLst>
          </p:cNvPr>
          <p:cNvSpPr/>
          <p:nvPr/>
        </p:nvSpPr>
        <p:spPr>
          <a:xfrm>
            <a:off x="3650752" y="3579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B69E18B-46D9-4D10-9BFF-5C9922574AE1}"/>
              </a:ext>
            </a:extLst>
          </p:cNvPr>
          <p:cNvSpPr/>
          <p:nvPr/>
        </p:nvSpPr>
        <p:spPr>
          <a:xfrm>
            <a:off x="1717718" y="4220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85D2051-8827-4C1D-8981-BD678CA4EE69}"/>
              </a:ext>
            </a:extLst>
          </p:cNvPr>
          <p:cNvSpPr/>
          <p:nvPr/>
        </p:nvSpPr>
        <p:spPr>
          <a:xfrm>
            <a:off x="2372059" y="42216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401511B-73CE-4DE4-ABA2-6FE1928014F7}"/>
              </a:ext>
            </a:extLst>
          </p:cNvPr>
          <p:cNvSpPr/>
          <p:nvPr/>
        </p:nvSpPr>
        <p:spPr>
          <a:xfrm>
            <a:off x="3026400" y="4220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6D03B5-8198-4601-A117-075AB5F83FAE}"/>
              </a:ext>
            </a:extLst>
          </p:cNvPr>
          <p:cNvSpPr/>
          <p:nvPr/>
        </p:nvSpPr>
        <p:spPr>
          <a:xfrm>
            <a:off x="3650752" y="4220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BA8135-B14A-4411-B315-4EF8D6D5B629}"/>
              </a:ext>
            </a:extLst>
          </p:cNvPr>
          <p:cNvSpPr/>
          <p:nvPr/>
        </p:nvSpPr>
        <p:spPr>
          <a:xfrm>
            <a:off x="1870118" y="2442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7EBE5D-DE9C-46D3-AE3D-C0162AEA913B}"/>
              </a:ext>
            </a:extLst>
          </p:cNvPr>
          <p:cNvSpPr/>
          <p:nvPr/>
        </p:nvSpPr>
        <p:spPr>
          <a:xfrm>
            <a:off x="2524459" y="2443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4BFE2-7EDD-4488-8B54-7DA75BCA4E40}"/>
              </a:ext>
            </a:extLst>
          </p:cNvPr>
          <p:cNvSpPr/>
          <p:nvPr/>
        </p:nvSpPr>
        <p:spPr>
          <a:xfrm>
            <a:off x="3178800" y="2442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247792-F670-45B3-9399-E6406DA80560}"/>
              </a:ext>
            </a:extLst>
          </p:cNvPr>
          <p:cNvSpPr/>
          <p:nvPr/>
        </p:nvSpPr>
        <p:spPr>
          <a:xfrm>
            <a:off x="1870118" y="3088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5EED19A-F4FF-4EB0-A7A5-1D5621427570}"/>
              </a:ext>
            </a:extLst>
          </p:cNvPr>
          <p:cNvSpPr/>
          <p:nvPr/>
        </p:nvSpPr>
        <p:spPr>
          <a:xfrm>
            <a:off x="2524459" y="3089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DF9AC84-52BF-45CF-95EB-42693E654A0E}"/>
              </a:ext>
            </a:extLst>
          </p:cNvPr>
          <p:cNvSpPr/>
          <p:nvPr/>
        </p:nvSpPr>
        <p:spPr>
          <a:xfrm>
            <a:off x="3178800" y="3088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BA7CFFC-3ABD-4F88-83B7-24F7304AFE43}"/>
              </a:ext>
            </a:extLst>
          </p:cNvPr>
          <p:cNvSpPr/>
          <p:nvPr/>
        </p:nvSpPr>
        <p:spPr>
          <a:xfrm>
            <a:off x="1870118" y="3731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35F279F-4EAE-44CE-9191-67CDC31B806F}"/>
              </a:ext>
            </a:extLst>
          </p:cNvPr>
          <p:cNvSpPr/>
          <p:nvPr/>
        </p:nvSpPr>
        <p:spPr>
          <a:xfrm>
            <a:off x="2524459" y="3733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E62410D-B7B3-4D6A-81BE-1D67BE35E368}"/>
              </a:ext>
            </a:extLst>
          </p:cNvPr>
          <p:cNvSpPr/>
          <p:nvPr/>
        </p:nvSpPr>
        <p:spPr>
          <a:xfrm>
            <a:off x="3178800" y="3731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7A6A9F-A9AA-4DDF-A1B4-AB0B8DB5B908}"/>
              </a:ext>
            </a:extLst>
          </p:cNvPr>
          <p:cNvSpPr/>
          <p:nvPr/>
        </p:nvSpPr>
        <p:spPr>
          <a:xfrm>
            <a:off x="3803152" y="2442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4AD52A-D1C6-415B-BF72-B691AEC1245A}"/>
              </a:ext>
            </a:extLst>
          </p:cNvPr>
          <p:cNvSpPr/>
          <p:nvPr/>
        </p:nvSpPr>
        <p:spPr>
          <a:xfrm>
            <a:off x="3803152" y="3088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7422DC-672D-407F-8B5F-418461543A1D}"/>
              </a:ext>
            </a:extLst>
          </p:cNvPr>
          <p:cNvSpPr/>
          <p:nvPr/>
        </p:nvSpPr>
        <p:spPr>
          <a:xfrm>
            <a:off x="3803152" y="3731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6B0B058-E33B-4ACD-A38E-7963CF4D1280}"/>
              </a:ext>
            </a:extLst>
          </p:cNvPr>
          <p:cNvSpPr/>
          <p:nvPr/>
        </p:nvSpPr>
        <p:spPr>
          <a:xfrm>
            <a:off x="1870118" y="4372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F7AF78B-C683-45E7-8ED8-7080119F985F}"/>
              </a:ext>
            </a:extLst>
          </p:cNvPr>
          <p:cNvSpPr/>
          <p:nvPr/>
        </p:nvSpPr>
        <p:spPr>
          <a:xfrm>
            <a:off x="2524459" y="43740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3D3AF0-E2A6-4263-BA6F-0D2FF26905C5}"/>
              </a:ext>
            </a:extLst>
          </p:cNvPr>
          <p:cNvSpPr/>
          <p:nvPr/>
        </p:nvSpPr>
        <p:spPr>
          <a:xfrm>
            <a:off x="3178800" y="4372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9C75E65-4D32-43EA-BDD0-9E63FD516C10}"/>
              </a:ext>
            </a:extLst>
          </p:cNvPr>
          <p:cNvSpPr/>
          <p:nvPr/>
        </p:nvSpPr>
        <p:spPr>
          <a:xfrm>
            <a:off x="3803152" y="4372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70E869F-62E7-4E05-BAA4-A3D6E11B4AA2}"/>
              </a:ext>
            </a:extLst>
          </p:cNvPr>
          <p:cNvSpPr/>
          <p:nvPr/>
        </p:nvSpPr>
        <p:spPr>
          <a:xfrm>
            <a:off x="2022518" y="25944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22B651B-DA79-4D75-B2F1-B943953F9BDC}"/>
              </a:ext>
            </a:extLst>
          </p:cNvPr>
          <p:cNvSpPr/>
          <p:nvPr/>
        </p:nvSpPr>
        <p:spPr>
          <a:xfrm>
            <a:off x="2676859" y="25958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44F5A81-7D2D-4621-9251-291240966209}"/>
              </a:ext>
            </a:extLst>
          </p:cNvPr>
          <p:cNvSpPr/>
          <p:nvPr/>
        </p:nvSpPr>
        <p:spPr>
          <a:xfrm>
            <a:off x="3331200" y="25944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8B67AE-1222-4EE8-A680-D9D0708C55E4}"/>
              </a:ext>
            </a:extLst>
          </p:cNvPr>
          <p:cNvSpPr/>
          <p:nvPr/>
        </p:nvSpPr>
        <p:spPr>
          <a:xfrm>
            <a:off x="2022518" y="32408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5685594-DBBC-41D6-AC03-01B495C5C898}"/>
              </a:ext>
            </a:extLst>
          </p:cNvPr>
          <p:cNvSpPr/>
          <p:nvPr/>
        </p:nvSpPr>
        <p:spPr>
          <a:xfrm>
            <a:off x="2676859" y="32421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7F6C0E6-9BE8-4F92-B36D-1A85327ABD3E}"/>
              </a:ext>
            </a:extLst>
          </p:cNvPr>
          <p:cNvSpPr/>
          <p:nvPr/>
        </p:nvSpPr>
        <p:spPr>
          <a:xfrm>
            <a:off x="3331200" y="32408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264331F-A2FE-4944-A7E5-BBACE6A2DD1A}"/>
              </a:ext>
            </a:extLst>
          </p:cNvPr>
          <p:cNvSpPr/>
          <p:nvPr/>
        </p:nvSpPr>
        <p:spPr>
          <a:xfrm>
            <a:off x="2022518" y="3884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380F9E-1F56-427A-9265-1E6F1191F7D3}"/>
              </a:ext>
            </a:extLst>
          </p:cNvPr>
          <p:cNvSpPr/>
          <p:nvPr/>
        </p:nvSpPr>
        <p:spPr>
          <a:xfrm>
            <a:off x="2676859" y="38857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BF530D-08E6-4E1D-BF79-563CC3325415}"/>
              </a:ext>
            </a:extLst>
          </p:cNvPr>
          <p:cNvSpPr/>
          <p:nvPr/>
        </p:nvSpPr>
        <p:spPr>
          <a:xfrm>
            <a:off x="3331200" y="3884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F629654-36BB-4AF9-B46D-7946E9EA390E}"/>
              </a:ext>
            </a:extLst>
          </p:cNvPr>
          <p:cNvSpPr/>
          <p:nvPr/>
        </p:nvSpPr>
        <p:spPr>
          <a:xfrm>
            <a:off x="3955552" y="25944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09924BD-685A-46CB-9582-DF52EC8CC526}"/>
              </a:ext>
            </a:extLst>
          </p:cNvPr>
          <p:cNvSpPr/>
          <p:nvPr/>
        </p:nvSpPr>
        <p:spPr>
          <a:xfrm>
            <a:off x="3955552" y="32408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7486AE8-CE2B-4C22-B660-F70984530164}"/>
              </a:ext>
            </a:extLst>
          </p:cNvPr>
          <p:cNvSpPr/>
          <p:nvPr/>
        </p:nvSpPr>
        <p:spPr>
          <a:xfrm>
            <a:off x="3955552" y="3884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964BF43-4ABB-4684-9B3B-25325AB73354}"/>
              </a:ext>
            </a:extLst>
          </p:cNvPr>
          <p:cNvSpPr/>
          <p:nvPr/>
        </p:nvSpPr>
        <p:spPr>
          <a:xfrm>
            <a:off x="2022518" y="4525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8CF7810-7839-4CA9-8C31-9324B4D729F2}"/>
              </a:ext>
            </a:extLst>
          </p:cNvPr>
          <p:cNvSpPr/>
          <p:nvPr/>
        </p:nvSpPr>
        <p:spPr>
          <a:xfrm>
            <a:off x="2676859" y="45264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5F55D07-C2B4-4442-9978-42EBA47DA002}"/>
              </a:ext>
            </a:extLst>
          </p:cNvPr>
          <p:cNvSpPr/>
          <p:nvPr/>
        </p:nvSpPr>
        <p:spPr>
          <a:xfrm>
            <a:off x="3331200" y="4525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876466A-E364-43EC-B5AE-2D7B08581E2B}"/>
              </a:ext>
            </a:extLst>
          </p:cNvPr>
          <p:cNvSpPr/>
          <p:nvPr/>
        </p:nvSpPr>
        <p:spPr>
          <a:xfrm>
            <a:off x="3955552" y="4525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CCA285-7D8D-4304-A6AF-2FD157FE3092}"/>
              </a:ext>
            </a:extLst>
          </p:cNvPr>
          <p:cNvSpPr/>
          <p:nvPr/>
        </p:nvSpPr>
        <p:spPr>
          <a:xfrm>
            <a:off x="2174918" y="2746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04A0264-8D70-4864-9E26-6A316F20C9EC}"/>
              </a:ext>
            </a:extLst>
          </p:cNvPr>
          <p:cNvSpPr/>
          <p:nvPr/>
        </p:nvSpPr>
        <p:spPr>
          <a:xfrm>
            <a:off x="2829259" y="27482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0C1CBE-B88D-40CF-A407-8875D130FAA0}"/>
              </a:ext>
            </a:extLst>
          </p:cNvPr>
          <p:cNvSpPr/>
          <p:nvPr/>
        </p:nvSpPr>
        <p:spPr>
          <a:xfrm>
            <a:off x="3483600" y="2746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46339C4-3D57-496B-9DE0-D943CACE7FE9}"/>
              </a:ext>
            </a:extLst>
          </p:cNvPr>
          <p:cNvSpPr/>
          <p:nvPr/>
        </p:nvSpPr>
        <p:spPr>
          <a:xfrm>
            <a:off x="2174918" y="3393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61A40C7-A467-4DCE-A974-F66ADFC03442}"/>
              </a:ext>
            </a:extLst>
          </p:cNvPr>
          <p:cNvSpPr/>
          <p:nvPr/>
        </p:nvSpPr>
        <p:spPr>
          <a:xfrm>
            <a:off x="2829259" y="33945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466ED2F-A6BD-4EC1-840F-32E5A6785409}"/>
              </a:ext>
            </a:extLst>
          </p:cNvPr>
          <p:cNvSpPr/>
          <p:nvPr/>
        </p:nvSpPr>
        <p:spPr>
          <a:xfrm>
            <a:off x="3483600" y="3393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8F9966E-20A8-4BBF-8FC2-51E9A84470E0}"/>
              </a:ext>
            </a:extLst>
          </p:cNvPr>
          <p:cNvSpPr/>
          <p:nvPr/>
        </p:nvSpPr>
        <p:spPr>
          <a:xfrm>
            <a:off x="2174918" y="4036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6F2621A-D044-4960-B695-40581F01EFBE}"/>
              </a:ext>
            </a:extLst>
          </p:cNvPr>
          <p:cNvSpPr/>
          <p:nvPr/>
        </p:nvSpPr>
        <p:spPr>
          <a:xfrm>
            <a:off x="2829259" y="40381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1EAA3B9-0E67-4886-A3A6-A45E341232BB}"/>
              </a:ext>
            </a:extLst>
          </p:cNvPr>
          <p:cNvSpPr/>
          <p:nvPr/>
        </p:nvSpPr>
        <p:spPr>
          <a:xfrm>
            <a:off x="3483600" y="4036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3ABDED8-B7D5-4F67-8777-71FF855FF7DD}"/>
              </a:ext>
            </a:extLst>
          </p:cNvPr>
          <p:cNvSpPr/>
          <p:nvPr/>
        </p:nvSpPr>
        <p:spPr>
          <a:xfrm>
            <a:off x="4107952" y="27468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9FC1A30-2AB4-458E-B5B0-B0F866708CA2}"/>
              </a:ext>
            </a:extLst>
          </p:cNvPr>
          <p:cNvSpPr/>
          <p:nvPr/>
        </p:nvSpPr>
        <p:spPr>
          <a:xfrm>
            <a:off x="4107952" y="33932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D2F6B5-17B1-4CFC-AB9D-6F9C27B4D216}"/>
              </a:ext>
            </a:extLst>
          </p:cNvPr>
          <p:cNvSpPr/>
          <p:nvPr/>
        </p:nvSpPr>
        <p:spPr>
          <a:xfrm>
            <a:off x="4107952" y="4036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CF4BB70-A1C1-4B15-909F-96FECF6AFB7A}"/>
              </a:ext>
            </a:extLst>
          </p:cNvPr>
          <p:cNvSpPr/>
          <p:nvPr/>
        </p:nvSpPr>
        <p:spPr>
          <a:xfrm>
            <a:off x="2174918" y="4677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AA216-AB5E-42C5-A3A8-99FEE26F7AB4}"/>
              </a:ext>
            </a:extLst>
          </p:cNvPr>
          <p:cNvSpPr/>
          <p:nvPr/>
        </p:nvSpPr>
        <p:spPr>
          <a:xfrm>
            <a:off x="2829259" y="46788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3271A43-F4D7-4D95-9E35-66391B8A035C}"/>
              </a:ext>
            </a:extLst>
          </p:cNvPr>
          <p:cNvSpPr/>
          <p:nvPr/>
        </p:nvSpPr>
        <p:spPr>
          <a:xfrm>
            <a:off x="3483600" y="4677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F54C080-16A8-4FD8-81F2-076142125574}"/>
              </a:ext>
            </a:extLst>
          </p:cNvPr>
          <p:cNvSpPr/>
          <p:nvPr/>
        </p:nvSpPr>
        <p:spPr>
          <a:xfrm>
            <a:off x="4107952" y="4677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FF281BD-BE40-4EAE-B0BC-0BA915A0FC4F}"/>
              </a:ext>
            </a:extLst>
          </p:cNvPr>
          <p:cNvSpPr/>
          <p:nvPr/>
        </p:nvSpPr>
        <p:spPr>
          <a:xfrm>
            <a:off x="2327318" y="2899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4290B24-9D64-43F3-B6E8-EA302E1E9510}"/>
              </a:ext>
            </a:extLst>
          </p:cNvPr>
          <p:cNvSpPr/>
          <p:nvPr/>
        </p:nvSpPr>
        <p:spPr>
          <a:xfrm>
            <a:off x="2981659" y="29006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141CBD5-EE74-4641-98EE-1D70B22EC776}"/>
              </a:ext>
            </a:extLst>
          </p:cNvPr>
          <p:cNvSpPr/>
          <p:nvPr/>
        </p:nvSpPr>
        <p:spPr>
          <a:xfrm>
            <a:off x="3636000" y="2899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BF1EFE2-F217-4629-9046-C4BBC3F4D5AC}"/>
              </a:ext>
            </a:extLst>
          </p:cNvPr>
          <p:cNvSpPr/>
          <p:nvPr/>
        </p:nvSpPr>
        <p:spPr>
          <a:xfrm>
            <a:off x="2327318" y="3545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3101F68-4C17-4C3D-8895-2A242DF6DA56}"/>
              </a:ext>
            </a:extLst>
          </p:cNvPr>
          <p:cNvSpPr/>
          <p:nvPr/>
        </p:nvSpPr>
        <p:spPr>
          <a:xfrm>
            <a:off x="2981659" y="35469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96A3CA4-6CBE-4F09-A4B5-8112555C131B}"/>
              </a:ext>
            </a:extLst>
          </p:cNvPr>
          <p:cNvSpPr/>
          <p:nvPr/>
        </p:nvSpPr>
        <p:spPr>
          <a:xfrm>
            <a:off x="3636000" y="3545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3C093CF-9469-4A32-9EBE-D06C411BAB5B}"/>
              </a:ext>
            </a:extLst>
          </p:cNvPr>
          <p:cNvSpPr/>
          <p:nvPr/>
        </p:nvSpPr>
        <p:spPr>
          <a:xfrm>
            <a:off x="2327318" y="4189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C56BE92-A6DA-4C33-B329-A2FFA928F223}"/>
              </a:ext>
            </a:extLst>
          </p:cNvPr>
          <p:cNvSpPr/>
          <p:nvPr/>
        </p:nvSpPr>
        <p:spPr>
          <a:xfrm>
            <a:off x="2981659" y="41905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61FF380-6DCC-40C2-B445-07F337CEEDB0}"/>
              </a:ext>
            </a:extLst>
          </p:cNvPr>
          <p:cNvSpPr/>
          <p:nvPr/>
        </p:nvSpPr>
        <p:spPr>
          <a:xfrm>
            <a:off x="3636000" y="4189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020DE88-73B9-4809-9C74-A40D66A5C017}"/>
              </a:ext>
            </a:extLst>
          </p:cNvPr>
          <p:cNvSpPr/>
          <p:nvPr/>
        </p:nvSpPr>
        <p:spPr>
          <a:xfrm>
            <a:off x="4260352" y="2899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C8C14B7-C5AE-40CB-A939-AFB466764EE1}"/>
              </a:ext>
            </a:extLst>
          </p:cNvPr>
          <p:cNvSpPr/>
          <p:nvPr/>
        </p:nvSpPr>
        <p:spPr>
          <a:xfrm>
            <a:off x="4260352" y="35456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85CE63C-42C0-4468-8412-9F0B6E39528F}"/>
              </a:ext>
            </a:extLst>
          </p:cNvPr>
          <p:cNvSpPr/>
          <p:nvPr/>
        </p:nvSpPr>
        <p:spPr>
          <a:xfrm>
            <a:off x="4260352" y="4189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7A3ABD-9D5F-45CA-A008-836D00716363}"/>
              </a:ext>
            </a:extLst>
          </p:cNvPr>
          <p:cNvSpPr/>
          <p:nvPr/>
        </p:nvSpPr>
        <p:spPr>
          <a:xfrm>
            <a:off x="2327318" y="4829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D4C92B5-A843-4778-9CD4-1222A2F877DF}"/>
              </a:ext>
            </a:extLst>
          </p:cNvPr>
          <p:cNvSpPr/>
          <p:nvPr/>
        </p:nvSpPr>
        <p:spPr>
          <a:xfrm>
            <a:off x="2981659" y="48312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10CEBF1-2BF1-4432-8BDD-489EFD9DB4ED}"/>
              </a:ext>
            </a:extLst>
          </p:cNvPr>
          <p:cNvSpPr/>
          <p:nvPr/>
        </p:nvSpPr>
        <p:spPr>
          <a:xfrm>
            <a:off x="3636000" y="4829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0EEEC8F-D889-4935-B08B-0027EFB844B7}"/>
              </a:ext>
            </a:extLst>
          </p:cNvPr>
          <p:cNvSpPr/>
          <p:nvPr/>
        </p:nvSpPr>
        <p:spPr>
          <a:xfrm>
            <a:off x="4260352" y="4829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0792159-47FA-46C6-8546-A3471D69344D}"/>
              </a:ext>
            </a:extLst>
          </p:cNvPr>
          <p:cNvSpPr/>
          <p:nvPr/>
        </p:nvSpPr>
        <p:spPr>
          <a:xfrm>
            <a:off x="2479718" y="3051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E44C96B-CA43-4570-871E-0989AA1365F5}"/>
              </a:ext>
            </a:extLst>
          </p:cNvPr>
          <p:cNvSpPr/>
          <p:nvPr/>
        </p:nvSpPr>
        <p:spPr>
          <a:xfrm>
            <a:off x="3134059" y="3053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A4C1D10-EE52-4637-B459-99F51F423AEE}"/>
              </a:ext>
            </a:extLst>
          </p:cNvPr>
          <p:cNvSpPr/>
          <p:nvPr/>
        </p:nvSpPr>
        <p:spPr>
          <a:xfrm>
            <a:off x="3788400" y="3051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79CECE5-96CA-44FE-B755-5509B8ACCBE3}"/>
              </a:ext>
            </a:extLst>
          </p:cNvPr>
          <p:cNvSpPr/>
          <p:nvPr/>
        </p:nvSpPr>
        <p:spPr>
          <a:xfrm>
            <a:off x="2479718" y="3698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A3AA331-E501-4B3F-974F-EA31E5E97D14}"/>
              </a:ext>
            </a:extLst>
          </p:cNvPr>
          <p:cNvSpPr/>
          <p:nvPr/>
        </p:nvSpPr>
        <p:spPr>
          <a:xfrm>
            <a:off x="3134059" y="3699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3781729-D846-497C-99D9-9F92A47A9971}"/>
              </a:ext>
            </a:extLst>
          </p:cNvPr>
          <p:cNvSpPr/>
          <p:nvPr/>
        </p:nvSpPr>
        <p:spPr>
          <a:xfrm>
            <a:off x="3788400" y="3698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9ABAD2E-99D5-4261-90D8-D89D96A3CD47}"/>
              </a:ext>
            </a:extLst>
          </p:cNvPr>
          <p:cNvSpPr/>
          <p:nvPr/>
        </p:nvSpPr>
        <p:spPr>
          <a:xfrm>
            <a:off x="2479718" y="4341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CCED9FD-80E1-43D9-B235-C69E33DAFC50}"/>
              </a:ext>
            </a:extLst>
          </p:cNvPr>
          <p:cNvSpPr/>
          <p:nvPr/>
        </p:nvSpPr>
        <p:spPr>
          <a:xfrm>
            <a:off x="3134059" y="4342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242F77E-8DC8-4AC8-904E-E0DA11C96686}"/>
              </a:ext>
            </a:extLst>
          </p:cNvPr>
          <p:cNvSpPr/>
          <p:nvPr/>
        </p:nvSpPr>
        <p:spPr>
          <a:xfrm>
            <a:off x="3788400" y="4341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1F45179-E51A-4283-A4BC-82907D2F2C1B}"/>
              </a:ext>
            </a:extLst>
          </p:cNvPr>
          <p:cNvSpPr/>
          <p:nvPr/>
        </p:nvSpPr>
        <p:spPr>
          <a:xfrm>
            <a:off x="4412752" y="3051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A552224-7101-4AAD-870B-3AC73E1F7602}"/>
              </a:ext>
            </a:extLst>
          </p:cNvPr>
          <p:cNvSpPr/>
          <p:nvPr/>
        </p:nvSpPr>
        <p:spPr>
          <a:xfrm>
            <a:off x="4412752" y="3698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EB64B2D-28CE-4456-AAB9-301AF7DCB8C4}"/>
              </a:ext>
            </a:extLst>
          </p:cNvPr>
          <p:cNvSpPr/>
          <p:nvPr/>
        </p:nvSpPr>
        <p:spPr>
          <a:xfrm>
            <a:off x="4412752" y="4341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EA38C33-BF38-4891-90E4-86F654FB3E3A}"/>
              </a:ext>
            </a:extLst>
          </p:cNvPr>
          <p:cNvSpPr/>
          <p:nvPr/>
        </p:nvSpPr>
        <p:spPr>
          <a:xfrm>
            <a:off x="2479718" y="4982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68EE53A1-19C6-4C15-838B-308689A78ABE}"/>
              </a:ext>
            </a:extLst>
          </p:cNvPr>
          <p:cNvSpPr/>
          <p:nvPr/>
        </p:nvSpPr>
        <p:spPr>
          <a:xfrm>
            <a:off x="3134059" y="49836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2426014-CF76-4120-89DC-EE046B8FBFCA}"/>
              </a:ext>
            </a:extLst>
          </p:cNvPr>
          <p:cNvSpPr/>
          <p:nvPr/>
        </p:nvSpPr>
        <p:spPr>
          <a:xfrm>
            <a:off x="3788400" y="4982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91F04DB-980B-4CE8-9B09-1CB93E8A7B08}"/>
              </a:ext>
            </a:extLst>
          </p:cNvPr>
          <p:cNvSpPr/>
          <p:nvPr/>
        </p:nvSpPr>
        <p:spPr>
          <a:xfrm>
            <a:off x="4412752" y="4982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82891EF-EC69-4E88-BAFB-EFFFC031D7DD}"/>
              </a:ext>
            </a:extLst>
          </p:cNvPr>
          <p:cNvSpPr/>
          <p:nvPr/>
        </p:nvSpPr>
        <p:spPr>
          <a:xfrm>
            <a:off x="2632118" y="3204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ABF6AD3-A761-4481-88B0-B33964B8276B}"/>
              </a:ext>
            </a:extLst>
          </p:cNvPr>
          <p:cNvSpPr/>
          <p:nvPr/>
        </p:nvSpPr>
        <p:spPr>
          <a:xfrm>
            <a:off x="3286459" y="32054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506A274-FAF7-4ECA-A0AD-7AF1E08FB6E7}"/>
              </a:ext>
            </a:extLst>
          </p:cNvPr>
          <p:cNvSpPr/>
          <p:nvPr/>
        </p:nvSpPr>
        <p:spPr>
          <a:xfrm>
            <a:off x="3940800" y="3204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49D3743-D0C6-4662-9044-3319750651EC}"/>
              </a:ext>
            </a:extLst>
          </p:cNvPr>
          <p:cNvSpPr/>
          <p:nvPr/>
        </p:nvSpPr>
        <p:spPr>
          <a:xfrm>
            <a:off x="2632118" y="3850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6BACCD7-6E2B-4A69-B387-AD8E1A283076}"/>
              </a:ext>
            </a:extLst>
          </p:cNvPr>
          <p:cNvSpPr/>
          <p:nvPr/>
        </p:nvSpPr>
        <p:spPr>
          <a:xfrm>
            <a:off x="3286459" y="38517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9BF2ACE-A89B-49D1-9692-EF9C285A6EA1}"/>
              </a:ext>
            </a:extLst>
          </p:cNvPr>
          <p:cNvSpPr/>
          <p:nvPr/>
        </p:nvSpPr>
        <p:spPr>
          <a:xfrm>
            <a:off x="3940800" y="3850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98864F9-EDA4-4605-A832-5EA2906AA598}"/>
              </a:ext>
            </a:extLst>
          </p:cNvPr>
          <p:cNvSpPr/>
          <p:nvPr/>
        </p:nvSpPr>
        <p:spPr>
          <a:xfrm>
            <a:off x="2632118" y="4493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14E9691-CEDA-48B0-8D29-F812B5D883AC}"/>
              </a:ext>
            </a:extLst>
          </p:cNvPr>
          <p:cNvSpPr/>
          <p:nvPr/>
        </p:nvSpPr>
        <p:spPr>
          <a:xfrm>
            <a:off x="3286459" y="44953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6B4AC94-ED2C-4F0E-887B-14205E4F543F}"/>
              </a:ext>
            </a:extLst>
          </p:cNvPr>
          <p:cNvSpPr/>
          <p:nvPr/>
        </p:nvSpPr>
        <p:spPr>
          <a:xfrm>
            <a:off x="3940800" y="4493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765E294-DB47-4682-B2F0-C4FB90D11F9B}"/>
              </a:ext>
            </a:extLst>
          </p:cNvPr>
          <p:cNvSpPr/>
          <p:nvPr/>
        </p:nvSpPr>
        <p:spPr>
          <a:xfrm>
            <a:off x="4565152" y="32040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E6A5EBD-9545-416F-A092-E313BC9C9923}"/>
              </a:ext>
            </a:extLst>
          </p:cNvPr>
          <p:cNvSpPr/>
          <p:nvPr/>
        </p:nvSpPr>
        <p:spPr>
          <a:xfrm>
            <a:off x="4565152" y="38504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CFA0CAE-4D43-4110-AE2D-7429573266A4}"/>
              </a:ext>
            </a:extLst>
          </p:cNvPr>
          <p:cNvSpPr/>
          <p:nvPr/>
        </p:nvSpPr>
        <p:spPr>
          <a:xfrm>
            <a:off x="4565152" y="4493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35B5A78-700B-4580-ABF5-ABABFB9FCB3D}"/>
              </a:ext>
            </a:extLst>
          </p:cNvPr>
          <p:cNvSpPr/>
          <p:nvPr/>
        </p:nvSpPr>
        <p:spPr>
          <a:xfrm>
            <a:off x="2632118" y="5134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30334CF-52C0-442E-A322-2AC1399CDE00}"/>
              </a:ext>
            </a:extLst>
          </p:cNvPr>
          <p:cNvSpPr/>
          <p:nvPr/>
        </p:nvSpPr>
        <p:spPr>
          <a:xfrm>
            <a:off x="3286459" y="51360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11697D-AF10-4416-9B47-1E444F59CF5E}"/>
              </a:ext>
            </a:extLst>
          </p:cNvPr>
          <p:cNvSpPr/>
          <p:nvPr/>
        </p:nvSpPr>
        <p:spPr>
          <a:xfrm>
            <a:off x="3940800" y="5134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2DB549F-78A6-4AC1-A196-DF95124013EB}"/>
              </a:ext>
            </a:extLst>
          </p:cNvPr>
          <p:cNvSpPr/>
          <p:nvPr/>
        </p:nvSpPr>
        <p:spPr>
          <a:xfrm>
            <a:off x="4565152" y="5134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D25BE5E-A61B-4B24-B8A1-4B97AC8235FD}"/>
              </a:ext>
            </a:extLst>
          </p:cNvPr>
          <p:cNvSpPr txBox="1"/>
          <p:nvPr/>
        </p:nvSpPr>
        <p:spPr>
          <a:xfrm>
            <a:off x="1980582" y="5942785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1416ED-A16C-44AE-8A4C-8B2655F1A39B}"/>
              </a:ext>
            </a:extLst>
          </p:cNvPr>
          <p:cNvSpPr/>
          <p:nvPr/>
        </p:nvSpPr>
        <p:spPr>
          <a:xfrm>
            <a:off x="5964572" y="2917634"/>
            <a:ext cx="1719744" cy="932766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F4C0936-2A72-4B02-90C0-703D9731B08B}"/>
              </a:ext>
            </a:extLst>
          </p:cNvPr>
          <p:cNvSpPr/>
          <p:nvPr/>
        </p:nvSpPr>
        <p:spPr>
          <a:xfrm>
            <a:off x="8095863" y="2207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97F26F9-BE4F-4238-9EB9-56E8212F248B}"/>
              </a:ext>
            </a:extLst>
          </p:cNvPr>
          <p:cNvSpPr/>
          <p:nvPr/>
        </p:nvSpPr>
        <p:spPr>
          <a:xfrm>
            <a:off x="8720215" y="2207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B782D87-11F5-4F57-967A-F74C4392D959}"/>
              </a:ext>
            </a:extLst>
          </p:cNvPr>
          <p:cNvSpPr/>
          <p:nvPr/>
        </p:nvSpPr>
        <p:spPr>
          <a:xfrm>
            <a:off x="8095863" y="2848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07143DA-2680-4D94-A2D2-CAA2E75644DC}"/>
              </a:ext>
            </a:extLst>
          </p:cNvPr>
          <p:cNvSpPr/>
          <p:nvPr/>
        </p:nvSpPr>
        <p:spPr>
          <a:xfrm>
            <a:off x="8720215" y="2848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CD53781-8431-4E60-BBAA-6974A11C9EB4}"/>
              </a:ext>
            </a:extLst>
          </p:cNvPr>
          <p:cNvSpPr/>
          <p:nvPr/>
        </p:nvSpPr>
        <p:spPr>
          <a:xfrm>
            <a:off x="8248263" y="2360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7A1A1F9-56C7-44D2-B970-656FC4D8C494}"/>
              </a:ext>
            </a:extLst>
          </p:cNvPr>
          <p:cNvSpPr/>
          <p:nvPr/>
        </p:nvSpPr>
        <p:spPr>
          <a:xfrm>
            <a:off x="8872615" y="2360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F5552B0-F0F3-4882-869F-78EDF8EB981D}"/>
              </a:ext>
            </a:extLst>
          </p:cNvPr>
          <p:cNvSpPr/>
          <p:nvPr/>
        </p:nvSpPr>
        <p:spPr>
          <a:xfrm>
            <a:off x="8248263" y="3001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416CFE9-2B0A-4B73-9E86-3F94EC1F879A}"/>
              </a:ext>
            </a:extLst>
          </p:cNvPr>
          <p:cNvSpPr/>
          <p:nvPr/>
        </p:nvSpPr>
        <p:spPr>
          <a:xfrm>
            <a:off x="8872615" y="3001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5E2784E-D1F0-418E-BBAD-DA8836FF4CBB}"/>
              </a:ext>
            </a:extLst>
          </p:cNvPr>
          <p:cNvSpPr/>
          <p:nvPr/>
        </p:nvSpPr>
        <p:spPr>
          <a:xfrm>
            <a:off x="8400663" y="2512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D976C682-DEF4-486B-8CE7-58907B004521}"/>
              </a:ext>
            </a:extLst>
          </p:cNvPr>
          <p:cNvSpPr/>
          <p:nvPr/>
        </p:nvSpPr>
        <p:spPr>
          <a:xfrm>
            <a:off x="9025015" y="2512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326F828F-5568-4567-842D-3F92B4A9C37A}"/>
              </a:ext>
            </a:extLst>
          </p:cNvPr>
          <p:cNvSpPr/>
          <p:nvPr/>
        </p:nvSpPr>
        <p:spPr>
          <a:xfrm>
            <a:off x="8400663" y="3153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A46A6BE-E83F-4578-9F83-7E0269EB7F7A}"/>
              </a:ext>
            </a:extLst>
          </p:cNvPr>
          <p:cNvSpPr/>
          <p:nvPr/>
        </p:nvSpPr>
        <p:spPr>
          <a:xfrm>
            <a:off x="9025015" y="3153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0F8EF93-C717-4782-B524-A7060982A8F0}"/>
              </a:ext>
            </a:extLst>
          </p:cNvPr>
          <p:cNvSpPr/>
          <p:nvPr/>
        </p:nvSpPr>
        <p:spPr>
          <a:xfrm>
            <a:off x="8553063" y="2665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9B3603A-861C-43BF-A7DE-D62E0DEDF2E6}"/>
              </a:ext>
            </a:extLst>
          </p:cNvPr>
          <p:cNvSpPr/>
          <p:nvPr/>
        </p:nvSpPr>
        <p:spPr>
          <a:xfrm>
            <a:off x="9177415" y="2665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F6F3906-1EF6-44E0-86D3-72F35ECBC84D}"/>
              </a:ext>
            </a:extLst>
          </p:cNvPr>
          <p:cNvSpPr/>
          <p:nvPr/>
        </p:nvSpPr>
        <p:spPr>
          <a:xfrm>
            <a:off x="8553063" y="3305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36D1490-F0F0-4D5A-9E87-ED56EB368361}"/>
              </a:ext>
            </a:extLst>
          </p:cNvPr>
          <p:cNvSpPr/>
          <p:nvPr/>
        </p:nvSpPr>
        <p:spPr>
          <a:xfrm>
            <a:off x="9177415" y="3305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3CD0FF1-E8D5-4982-ADC3-D342E6A6C307}"/>
              </a:ext>
            </a:extLst>
          </p:cNvPr>
          <p:cNvSpPr/>
          <p:nvPr/>
        </p:nvSpPr>
        <p:spPr>
          <a:xfrm>
            <a:off x="8705463" y="2817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2FE0787-ACE3-447A-B12B-23BD153FB1C7}"/>
              </a:ext>
            </a:extLst>
          </p:cNvPr>
          <p:cNvSpPr/>
          <p:nvPr/>
        </p:nvSpPr>
        <p:spPr>
          <a:xfrm>
            <a:off x="9329815" y="2817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11AC121-AAC2-4950-B1B9-A376519655BF}"/>
              </a:ext>
            </a:extLst>
          </p:cNvPr>
          <p:cNvSpPr/>
          <p:nvPr/>
        </p:nvSpPr>
        <p:spPr>
          <a:xfrm>
            <a:off x="8705463" y="3458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FC3B7CDA-D7DD-4392-9153-74590E01BB63}"/>
              </a:ext>
            </a:extLst>
          </p:cNvPr>
          <p:cNvSpPr/>
          <p:nvPr/>
        </p:nvSpPr>
        <p:spPr>
          <a:xfrm>
            <a:off x="9329815" y="3458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10B972B-8E37-4F82-8AFA-6132C113A0C6}"/>
              </a:ext>
            </a:extLst>
          </p:cNvPr>
          <p:cNvSpPr/>
          <p:nvPr/>
        </p:nvSpPr>
        <p:spPr>
          <a:xfrm>
            <a:off x="8857863" y="2969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8CE8604-A45C-4B5F-986B-245BEF5B8C75}"/>
              </a:ext>
            </a:extLst>
          </p:cNvPr>
          <p:cNvSpPr/>
          <p:nvPr/>
        </p:nvSpPr>
        <p:spPr>
          <a:xfrm>
            <a:off x="9482215" y="29699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CAEB704-6694-499B-B005-9B1C51E18DFF}"/>
              </a:ext>
            </a:extLst>
          </p:cNvPr>
          <p:cNvSpPr/>
          <p:nvPr/>
        </p:nvSpPr>
        <p:spPr>
          <a:xfrm>
            <a:off x="8857863" y="3610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4D40047-648C-47B5-B807-87FC26F92830}"/>
              </a:ext>
            </a:extLst>
          </p:cNvPr>
          <p:cNvSpPr/>
          <p:nvPr/>
        </p:nvSpPr>
        <p:spPr>
          <a:xfrm>
            <a:off x="9482215" y="36106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886FD5D-6089-4E43-B3B4-652B1E0C1CB7}"/>
              </a:ext>
            </a:extLst>
          </p:cNvPr>
          <p:cNvSpPr/>
          <p:nvPr/>
        </p:nvSpPr>
        <p:spPr>
          <a:xfrm>
            <a:off x="9010263" y="3122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CAB856C-30D9-4053-81F1-7FD3F4AE14BD}"/>
              </a:ext>
            </a:extLst>
          </p:cNvPr>
          <p:cNvSpPr/>
          <p:nvPr/>
        </p:nvSpPr>
        <p:spPr>
          <a:xfrm>
            <a:off x="9634615" y="3122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7E9CF0A-FC86-416E-A21D-B3EF3AA3C7AE}"/>
              </a:ext>
            </a:extLst>
          </p:cNvPr>
          <p:cNvSpPr/>
          <p:nvPr/>
        </p:nvSpPr>
        <p:spPr>
          <a:xfrm>
            <a:off x="9010263" y="3763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AD6D8E1-2097-45CF-A241-3205DB1A3F55}"/>
              </a:ext>
            </a:extLst>
          </p:cNvPr>
          <p:cNvSpPr/>
          <p:nvPr/>
        </p:nvSpPr>
        <p:spPr>
          <a:xfrm>
            <a:off x="9634615" y="37630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E9372C0-7CAE-4646-83E6-3C9D2A610049}"/>
              </a:ext>
            </a:extLst>
          </p:cNvPr>
          <p:cNvSpPr/>
          <p:nvPr/>
        </p:nvSpPr>
        <p:spPr>
          <a:xfrm>
            <a:off x="9162663" y="3274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C25A55E8-AFE1-47DC-8738-90F2A970D2DB}"/>
              </a:ext>
            </a:extLst>
          </p:cNvPr>
          <p:cNvSpPr/>
          <p:nvPr/>
        </p:nvSpPr>
        <p:spPr>
          <a:xfrm>
            <a:off x="9787015" y="32747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177019F-C60C-4DAA-B28D-4D03A5484B9C}"/>
              </a:ext>
            </a:extLst>
          </p:cNvPr>
          <p:cNvSpPr/>
          <p:nvPr/>
        </p:nvSpPr>
        <p:spPr>
          <a:xfrm>
            <a:off x="9162663" y="3915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EFA893D-B4ED-47A0-B76C-CA8FE1AC5E9E}"/>
              </a:ext>
            </a:extLst>
          </p:cNvPr>
          <p:cNvSpPr/>
          <p:nvPr/>
        </p:nvSpPr>
        <p:spPr>
          <a:xfrm>
            <a:off x="9787015" y="39154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28522393-9EC8-4F50-AFCD-D070BF84F0B1}"/>
              </a:ext>
            </a:extLst>
          </p:cNvPr>
          <p:cNvSpPr/>
          <p:nvPr/>
        </p:nvSpPr>
        <p:spPr>
          <a:xfrm>
            <a:off x="9315063" y="3427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DB78747-787C-423D-A3D5-EB66DB4B7CE4}"/>
              </a:ext>
            </a:extLst>
          </p:cNvPr>
          <p:cNvSpPr/>
          <p:nvPr/>
        </p:nvSpPr>
        <p:spPr>
          <a:xfrm>
            <a:off x="9939415" y="34271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03E03CB-0625-46FA-87D3-B907E7681C4D}"/>
              </a:ext>
            </a:extLst>
          </p:cNvPr>
          <p:cNvSpPr/>
          <p:nvPr/>
        </p:nvSpPr>
        <p:spPr>
          <a:xfrm>
            <a:off x="9315063" y="4067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BC4B47C-02D1-4494-9BA8-DE5E5CC2EDAD}"/>
              </a:ext>
            </a:extLst>
          </p:cNvPr>
          <p:cNvSpPr/>
          <p:nvPr/>
        </p:nvSpPr>
        <p:spPr>
          <a:xfrm>
            <a:off x="9939415" y="40678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B85EDC1-0011-4E35-A171-5B3AE78E0127}"/>
              </a:ext>
            </a:extLst>
          </p:cNvPr>
          <p:cNvSpPr/>
          <p:nvPr/>
        </p:nvSpPr>
        <p:spPr>
          <a:xfrm>
            <a:off x="9467463" y="3579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D95B8A4-0E14-42FC-BD66-7A7B856832DA}"/>
              </a:ext>
            </a:extLst>
          </p:cNvPr>
          <p:cNvSpPr/>
          <p:nvPr/>
        </p:nvSpPr>
        <p:spPr>
          <a:xfrm>
            <a:off x="10091815" y="3579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A1AD4FC-B18D-4643-B38C-12E82748AE26}"/>
              </a:ext>
            </a:extLst>
          </p:cNvPr>
          <p:cNvSpPr/>
          <p:nvPr/>
        </p:nvSpPr>
        <p:spPr>
          <a:xfrm>
            <a:off x="9467463" y="4220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C45A6C-21C2-4E64-A12C-86C154F29726}"/>
              </a:ext>
            </a:extLst>
          </p:cNvPr>
          <p:cNvSpPr/>
          <p:nvPr/>
        </p:nvSpPr>
        <p:spPr>
          <a:xfrm>
            <a:off x="10091815" y="42202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56CE5BE-DE12-4EE2-AF5C-EB0EB97136DB}"/>
              </a:ext>
            </a:extLst>
          </p:cNvPr>
          <p:cNvSpPr txBox="1"/>
          <p:nvPr/>
        </p:nvSpPr>
        <p:spPr>
          <a:xfrm>
            <a:off x="8139215" y="5043829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9-channel-Image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E09B95-E869-4A16-9965-69B83D0300F2}"/>
              </a:ext>
            </a:extLst>
          </p:cNvPr>
          <p:cNvSpPr txBox="1"/>
          <p:nvPr/>
        </p:nvSpPr>
        <p:spPr>
          <a:xfrm>
            <a:off x="4520941" y="706175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 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6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Padding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D25BE5E-A61B-4B24-B8A1-4B97AC8235FD}"/>
              </a:ext>
            </a:extLst>
          </p:cNvPr>
          <p:cNvSpPr txBox="1"/>
          <p:nvPr/>
        </p:nvSpPr>
        <p:spPr>
          <a:xfrm>
            <a:off x="2513639" y="496587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1416ED-A16C-44AE-8A4C-8B2655F1A39B}"/>
              </a:ext>
            </a:extLst>
          </p:cNvPr>
          <p:cNvSpPr/>
          <p:nvPr/>
        </p:nvSpPr>
        <p:spPr>
          <a:xfrm>
            <a:off x="4803833" y="2962617"/>
            <a:ext cx="1719744" cy="932766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56CE5BE-DE12-4EE2-AF5C-EB0EB97136DB}"/>
              </a:ext>
            </a:extLst>
          </p:cNvPr>
          <p:cNvSpPr txBox="1"/>
          <p:nvPr/>
        </p:nvSpPr>
        <p:spPr>
          <a:xfrm>
            <a:off x="7802527" y="496587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E09B95-E869-4A16-9965-69B83D0300F2}"/>
              </a:ext>
            </a:extLst>
          </p:cNvPr>
          <p:cNvSpPr txBox="1"/>
          <p:nvPr/>
        </p:nvSpPr>
        <p:spPr>
          <a:xfrm>
            <a:off x="5067093" y="246245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 Channel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88734-9483-49C2-AF42-581E41161BE5}"/>
              </a:ext>
            </a:extLst>
          </p:cNvPr>
          <p:cNvSpPr/>
          <p:nvPr/>
        </p:nvSpPr>
        <p:spPr>
          <a:xfrm>
            <a:off x="2186469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DAB2218-B12F-463E-AA55-4B189C0B0D69}"/>
              </a:ext>
            </a:extLst>
          </p:cNvPr>
          <p:cNvSpPr/>
          <p:nvPr/>
        </p:nvSpPr>
        <p:spPr>
          <a:xfrm>
            <a:off x="2840810" y="23889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99CCF6A-4715-4454-BA8A-8B2C18A40E6C}"/>
              </a:ext>
            </a:extLst>
          </p:cNvPr>
          <p:cNvSpPr/>
          <p:nvPr/>
        </p:nvSpPr>
        <p:spPr>
          <a:xfrm>
            <a:off x="3495151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0DA475B-1E84-450C-BA7E-80D3939101A5}"/>
              </a:ext>
            </a:extLst>
          </p:cNvPr>
          <p:cNvSpPr/>
          <p:nvPr/>
        </p:nvSpPr>
        <p:spPr>
          <a:xfrm>
            <a:off x="2186469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58B1351-1493-4ECC-A886-EFDE77EC0394}"/>
              </a:ext>
            </a:extLst>
          </p:cNvPr>
          <p:cNvSpPr/>
          <p:nvPr/>
        </p:nvSpPr>
        <p:spPr>
          <a:xfrm>
            <a:off x="2840810" y="3035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EF56D7-C6D1-43F0-A7FD-77BAD413906F}"/>
              </a:ext>
            </a:extLst>
          </p:cNvPr>
          <p:cNvSpPr/>
          <p:nvPr/>
        </p:nvSpPr>
        <p:spPr>
          <a:xfrm>
            <a:off x="3495151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A3B0D82-90A5-4C78-80CD-04D3D0569159}"/>
              </a:ext>
            </a:extLst>
          </p:cNvPr>
          <p:cNvSpPr/>
          <p:nvPr/>
        </p:nvSpPr>
        <p:spPr>
          <a:xfrm>
            <a:off x="2186469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8F5CACA-E997-4B19-8BD4-7BB3D67B8875}"/>
              </a:ext>
            </a:extLst>
          </p:cNvPr>
          <p:cNvSpPr/>
          <p:nvPr/>
        </p:nvSpPr>
        <p:spPr>
          <a:xfrm>
            <a:off x="2840810" y="36788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DABDD7D-0491-4444-AF53-7B035524D943}"/>
              </a:ext>
            </a:extLst>
          </p:cNvPr>
          <p:cNvSpPr/>
          <p:nvPr/>
        </p:nvSpPr>
        <p:spPr>
          <a:xfrm>
            <a:off x="3495151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4AD0A43-632F-4D7D-9A5C-AE72D0DB9929}"/>
              </a:ext>
            </a:extLst>
          </p:cNvPr>
          <p:cNvSpPr/>
          <p:nvPr/>
        </p:nvSpPr>
        <p:spPr>
          <a:xfrm>
            <a:off x="7589017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33855D1-2A44-4AFD-9C36-DD272408F4F8}"/>
              </a:ext>
            </a:extLst>
          </p:cNvPr>
          <p:cNvSpPr/>
          <p:nvPr/>
        </p:nvSpPr>
        <p:spPr>
          <a:xfrm>
            <a:off x="8243358" y="23889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8DA237A-800B-4812-B69F-91041B42D506}"/>
              </a:ext>
            </a:extLst>
          </p:cNvPr>
          <p:cNvSpPr/>
          <p:nvPr/>
        </p:nvSpPr>
        <p:spPr>
          <a:xfrm>
            <a:off x="8897699" y="238754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7DC88AE-13F8-414F-AE95-190236D552C2}"/>
              </a:ext>
            </a:extLst>
          </p:cNvPr>
          <p:cNvSpPr/>
          <p:nvPr/>
        </p:nvSpPr>
        <p:spPr>
          <a:xfrm>
            <a:off x="7589017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0EE27B3-7DCF-45B6-B7B9-B6FAD5B66AE0}"/>
              </a:ext>
            </a:extLst>
          </p:cNvPr>
          <p:cNvSpPr/>
          <p:nvPr/>
        </p:nvSpPr>
        <p:spPr>
          <a:xfrm>
            <a:off x="8243358" y="30352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CB27BD1E-4BBF-4409-9F99-BB7592D2D664}"/>
              </a:ext>
            </a:extLst>
          </p:cNvPr>
          <p:cNvSpPr/>
          <p:nvPr/>
        </p:nvSpPr>
        <p:spPr>
          <a:xfrm>
            <a:off x="8897699" y="30338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A222FEE-44A9-4241-91A3-5E31014D803F}"/>
              </a:ext>
            </a:extLst>
          </p:cNvPr>
          <p:cNvSpPr/>
          <p:nvPr/>
        </p:nvSpPr>
        <p:spPr>
          <a:xfrm>
            <a:off x="7589017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8F0FD7D-D9AA-41A6-BE0B-235611C7A9A4}"/>
              </a:ext>
            </a:extLst>
          </p:cNvPr>
          <p:cNvSpPr/>
          <p:nvPr/>
        </p:nvSpPr>
        <p:spPr>
          <a:xfrm>
            <a:off x="8243358" y="36788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7C804359-DE56-419F-9057-6D3E3C2F2B30}"/>
              </a:ext>
            </a:extLst>
          </p:cNvPr>
          <p:cNvSpPr/>
          <p:nvPr/>
        </p:nvSpPr>
        <p:spPr>
          <a:xfrm>
            <a:off x="8897699" y="36774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F6094BC-1E50-46F8-BC68-2F647A896E9A}"/>
              </a:ext>
            </a:extLst>
          </p:cNvPr>
          <p:cNvSpPr/>
          <p:nvPr/>
        </p:nvSpPr>
        <p:spPr>
          <a:xfrm>
            <a:off x="7589017" y="174819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259F6359-BEF8-42E0-8171-F1576FFB238C}"/>
              </a:ext>
            </a:extLst>
          </p:cNvPr>
          <p:cNvSpPr/>
          <p:nvPr/>
        </p:nvSpPr>
        <p:spPr>
          <a:xfrm>
            <a:off x="8243358" y="174959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54D888FD-0545-4A8D-B271-317B04080B78}"/>
              </a:ext>
            </a:extLst>
          </p:cNvPr>
          <p:cNvSpPr/>
          <p:nvPr/>
        </p:nvSpPr>
        <p:spPr>
          <a:xfrm>
            <a:off x="8897699" y="174819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0C76BF9-9BF0-4B70-9469-46CF36FC5FF0}"/>
              </a:ext>
            </a:extLst>
          </p:cNvPr>
          <p:cNvSpPr/>
          <p:nvPr/>
        </p:nvSpPr>
        <p:spPr>
          <a:xfrm>
            <a:off x="9552040" y="239453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9C01DAB9-4754-4D4C-8502-78EC232C5ED3}"/>
              </a:ext>
            </a:extLst>
          </p:cNvPr>
          <p:cNvSpPr/>
          <p:nvPr/>
        </p:nvSpPr>
        <p:spPr>
          <a:xfrm>
            <a:off x="9552040" y="30408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3FEB34C-E770-4888-A82E-B4012E26437B}"/>
              </a:ext>
            </a:extLst>
          </p:cNvPr>
          <p:cNvSpPr/>
          <p:nvPr/>
        </p:nvSpPr>
        <p:spPr>
          <a:xfrm>
            <a:off x="9552040" y="36843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EAD2F48-6101-4371-AE46-55F9DD8A40BD}"/>
              </a:ext>
            </a:extLst>
          </p:cNvPr>
          <p:cNvSpPr/>
          <p:nvPr/>
        </p:nvSpPr>
        <p:spPr>
          <a:xfrm>
            <a:off x="9552040" y="17551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A9D1D235-81CF-4911-911A-C0C9A6C6EBE4}"/>
              </a:ext>
            </a:extLst>
          </p:cNvPr>
          <p:cNvSpPr/>
          <p:nvPr/>
        </p:nvSpPr>
        <p:spPr>
          <a:xfrm>
            <a:off x="6934676" y="238210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4FD19A-76D2-42A3-B7CE-EE3CC3B87747}"/>
              </a:ext>
            </a:extLst>
          </p:cNvPr>
          <p:cNvSpPr/>
          <p:nvPr/>
        </p:nvSpPr>
        <p:spPr>
          <a:xfrm>
            <a:off x="6934676" y="302843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AAA1B754-AEB6-4AF8-8C5F-EDC2E8403517}"/>
              </a:ext>
            </a:extLst>
          </p:cNvPr>
          <p:cNvSpPr/>
          <p:nvPr/>
        </p:nvSpPr>
        <p:spPr>
          <a:xfrm>
            <a:off x="6934676" y="367197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2BB21FC-D74B-4305-9BEC-D07FC983EED0}"/>
              </a:ext>
            </a:extLst>
          </p:cNvPr>
          <p:cNvSpPr/>
          <p:nvPr/>
        </p:nvSpPr>
        <p:spPr>
          <a:xfrm>
            <a:off x="6934676" y="174276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0CB63A0A-4C3C-4769-B83E-17B9C93A767C}"/>
              </a:ext>
            </a:extLst>
          </p:cNvPr>
          <p:cNvSpPr/>
          <p:nvPr/>
        </p:nvSpPr>
        <p:spPr>
          <a:xfrm>
            <a:off x="7589017" y="430851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FE1A5D8A-514E-4E1A-AC73-73B6B30FE47F}"/>
              </a:ext>
            </a:extLst>
          </p:cNvPr>
          <p:cNvSpPr/>
          <p:nvPr/>
        </p:nvSpPr>
        <p:spPr>
          <a:xfrm>
            <a:off x="8243358" y="430991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11087256-13F1-4DD1-AA6D-472239AB71C3}"/>
              </a:ext>
            </a:extLst>
          </p:cNvPr>
          <p:cNvSpPr/>
          <p:nvPr/>
        </p:nvSpPr>
        <p:spPr>
          <a:xfrm>
            <a:off x="8897699" y="430851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1BC96AF1-5716-4166-BDB1-4F64A0E7E4F3}"/>
              </a:ext>
            </a:extLst>
          </p:cNvPr>
          <p:cNvSpPr/>
          <p:nvPr/>
        </p:nvSpPr>
        <p:spPr>
          <a:xfrm>
            <a:off x="9552040" y="43155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7FEF9E6-A670-4977-A8EC-2FFB87EE0D33}"/>
              </a:ext>
            </a:extLst>
          </p:cNvPr>
          <p:cNvSpPr/>
          <p:nvPr/>
        </p:nvSpPr>
        <p:spPr>
          <a:xfrm>
            <a:off x="6934676" y="430308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48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246245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Output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6F4F-64B5-417D-92D3-E75FA32C1815}"/>
              </a:ext>
            </a:extLst>
          </p:cNvPr>
          <p:cNvSpPr txBox="1"/>
          <p:nvPr/>
        </p:nvSpPr>
        <p:spPr>
          <a:xfrm>
            <a:off x="2800747" y="2286762"/>
            <a:ext cx="6943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: (480X640)-Image =&gt;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 Filter (5X5), Stride =5, Padding= 5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C4EFD-44CF-4EAB-AABD-E6805AB36115}"/>
              </a:ext>
            </a:extLst>
          </p:cNvPr>
          <p:cNvSpPr txBox="1"/>
          <p:nvPr/>
        </p:nvSpPr>
        <p:spPr>
          <a:xfrm>
            <a:off x="5250295" y="4239883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Size?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246245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Output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5E1F3-C933-4BB6-8A95-94302FCDF6B5}"/>
              </a:ext>
            </a:extLst>
          </p:cNvPr>
          <p:cNvSpPr txBox="1"/>
          <p:nvPr/>
        </p:nvSpPr>
        <p:spPr>
          <a:xfrm>
            <a:off x="3437259" y="656369"/>
            <a:ext cx="456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Size : (N-F) / Stride +1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281571-C431-4E6F-9FB6-1BD9ADD087A4}"/>
              </a:ext>
            </a:extLst>
          </p:cNvPr>
          <p:cNvSpPr/>
          <p:nvPr/>
        </p:nvSpPr>
        <p:spPr>
          <a:xfrm>
            <a:off x="340416" y="176643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60161-89B3-4527-9A20-B8FB36AC8AA6}"/>
              </a:ext>
            </a:extLst>
          </p:cNvPr>
          <p:cNvSpPr/>
          <p:nvPr/>
        </p:nvSpPr>
        <p:spPr>
          <a:xfrm>
            <a:off x="994757" y="17678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6EAE28-D5D9-46BC-A04C-091ECAEF9DC4}"/>
              </a:ext>
            </a:extLst>
          </p:cNvPr>
          <p:cNvSpPr/>
          <p:nvPr/>
        </p:nvSpPr>
        <p:spPr>
          <a:xfrm>
            <a:off x="1649098" y="176643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5AA88-F6EA-420A-B7AE-81E45C22F9D3}"/>
              </a:ext>
            </a:extLst>
          </p:cNvPr>
          <p:cNvSpPr/>
          <p:nvPr/>
        </p:nvSpPr>
        <p:spPr>
          <a:xfrm>
            <a:off x="340416" y="241277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441E2F-39C9-44FE-B8E0-792BB3B1F4A5}"/>
              </a:ext>
            </a:extLst>
          </p:cNvPr>
          <p:cNvSpPr/>
          <p:nvPr/>
        </p:nvSpPr>
        <p:spPr>
          <a:xfrm>
            <a:off x="994757" y="241416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385156-7D8E-4CD2-8975-A12100087304}"/>
              </a:ext>
            </a:extLst>
          </p:cNvPr>
          <p:cNvSpPr/>
          <p:nvPr/>
        </p:nvSpPr>
        <p:spPr>
          <a:xfrm>
            <a:off x="1649098" y="241277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B7437-5657-421C-84A5-FF504786F280}"/>
              </a:ext>
            </a:extLst>
          </p:cNvPr>
          <p:cNvSpPr/>
          <p:nvPr/>
        </p:nvSpPr>
        <p:spPr>
          <a:xfrm>
            <a:off x="340416" y="305630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7C4422-3AC4-4D90-BD84-3AE88A65AB3A}"/>
              </a:ext>
            </a:extLst>
          </p:cNvPr>
          <p:cNvSpPr/>
          <p:nvPr/>
        </p:nvSpPr>
        <p:spPr>
          <a:xfrm>
            <a:off x="994757" y="305770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109CB-B843-4037-A175-6CC12CE63A78}"/>
              </a:ext>
            </a:extLst>
          </p:cNvPr>
          <p:cNvSpPr/>
          <p:nvPr/>
        </p:nvSpPr>
        <p:spPr>
          <a:xfrm>
            <a:off x="1649098" y="305630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3DC6A-D3CE-4F6B-9474-4221603BB4E0}"/>
              </a:ext>
            </a:extLst>
          </p:cNvPr>
          <p:cNvSpPr/>
          <p:nvPr/>
        </p:nvSpPr>
        <p:spPr>
          <a:xfrm>
            <a:off x="2303439" y="176504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C59499-BB04-40C4-BA99-3C55C3CBF635}"/>
              </a:ext>
            </a:extLst>
          </p:cNvPr>
          <p:cNvSpPr/>
          <p:nvPr/>
        </p:nvSpPr>
        <p:spPr>
          <a:xfrm>
            <a:off x="2957780" y="176643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7FFA7C-F73D-487E-93AF-EAC7B70B33E0}"/>
              </a:ext>
            </a:extLst>
          </p:cNvPr>
          <p:cNvSpPr/>
          <p:nvPr/>
        </p:nvSpPr>
        <p:spPr>
          <a:xfrm>
            <a:off x="3612121" y="176504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5DECA-A154-45B8-B94C-63593519342E}"/>
              </a:ext>
            </a:extLst>
          </p:cNvPr>
          <p:cNvSpPr/>
          <p:nvPr/>
        </p:nvSpPr>
        <p:spPr>
          <a:xfrm>
            <a:off x="2303439" y="24113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EB651D-13FA-4680-9AB3-4A883F261EA8}"/>
              </a:ext>
            </a:extLst>
          </p:cNvPr>
          <p:cNvSpPr/>
          <p:nvPr/>
        </p:nvSpPr>
        <p:spPr>
          <a:xfrm>
            <a:off x="2957780" y="241277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200EE9-51D4-40F1-AAFC-822D29C2C3E2}"/>
              </a:ext>
            </a:extLst>
          </p:cNvPr>
          <p:cNvSpPr/>
          <p:nvPr/>
        </p:nvSpPr>
        <p:spPr>
          <a:xfrm>
            <a:off x="3612121" y="24113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87F5D-1694-4C36-B4E9-A8CB85DF0DA9}"/>
              </a:ext>
            </a:extLst>
          </p:cNvPr>
          <p:cNvSpPr/>
          <p:nvPr/>
        </p:nvSpPr>
        <p:spPr>
          <a:xfrm>
            <a:off x="2303439" y="305490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FD932-8953-4827-AD8C-C1049BDB9BCA}"/>
              </a:ext>
            </a:extLst>
          </p:cNvPr>
          <p:cNvSpPr/>
          <p:nvPr/>
        </p:nvSpPr>
        <p:spPr>
          <a:xfrm>
            <a:off x="2957780" y="305630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F4D8AF-F574-49ED-A659-5B941DF6F74A}"/>
              </a:ext>
            </a:extLst>
          </p:cNvPr>
          <p:cNvSpPr/>
          <p:nvPr/>
        </p:nvSpPr>
        <p:spPr>
          <a:xfrm>
            <a:off x="3612121" y="305490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E56BF9-4AE1-41CD-A948-E7306D53C128}"/>
              </a:ext>
            </a:extLst>
          </p:cNvPr>
          <p:cNvSpPr/>
          <p:nvPr/>
        </p:nvSpPr>
        <p:spPr>
          <a:xfrm>
            <a:off x="340416" y="370822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FE0419-5800-4187-AEE7-DECF48B20AA8}"/>
              </a:ext>
            </a:extLst>
          </p:cNvPr>
          <p:cNvSpPr/>
          <p:nvPr/>
        </p:nvSpPr>
        <p:spPr>
          <a:xfrm>
            <a:off x="994757" y="370962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320C63-9EC6-446B-B69E-5FD65DBF84BA}"/>
              </a:ext>
            </a:extLst>
          </p:cNvPr>
          <p:cNvSpPr/>
          <p:nvPr/>
        </p:nvSpPr>
        <p:spPr>
          <a:xfrm>
            <a:off x="1649098" y="370822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7D38BE-77B9-46F4-965B-B4DA47AA41F2}"/>
              </a:ext>
            </a:extLst>
          </p:cNvPr>
          <p:cNvSpPr/>
          <p:nvPr/>
        </p:nvSpPr>
        <p:spPr>
          <a:xfrm>
            <a:off x="340416" y="435455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7C204B-CDDA-490C-9657-FA1473A19A44}"/>
              </a:ext>
            </a:extLst>
          </p:cNvPr>
          <p:cNvSpPr/>
          <p:nvPr/>
        </p:nvSpPr>
        <p:spPr>
          <a:xfrm>
            <a:off x="994757" y="43559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EFE011-44A6-4F35-A3FC-05AA9471564F}"/>
              </a:ext>
            </a:extLst>
          </p:cNvPr>
          <p:cNvSpPr/>
          <p:nvPr/>
        </p:nvSpPr>
        <p:spPr>
          <a:xfrm>
            <a:off x="1649098" y="435455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6412FE-A809-4652-9BF2-C5F903030628}"/>
              </a:ext>
            </a:extLst>
          </p:cNvPr>
          <p:cNvSpPr/>
          <p:nvPr/>
        </p:nvSpPr>
        <p:spPr>
          <a:xfrm>
            <a:off x="340416" y="499809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55024A-A889-44A9-958E-0C6C04EAA0D4}"/>
              </a:ext>
            </a:extLst>
          </p:cNvPr>
          <p:cNvSpPr/>
          <p:nvPr/>
        </p:nvSpPr>
        <p:spPr>
          <a:xfrm>
            <a:off x="994757" y="49994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6E0DB1-8517-41A8-9A3B-A3AD165E6BFF}"/>
              </a:ext>
            </a:extLst>
          </p:cNvPr>
          <p:cNvSpPr/>
          <p:nvPr/>
        </p:nvSpPr>
        <p:spPr>
          <a:xfrm>
            <a:off x="1649098" y="499809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54A1AF-BCED-4C8B-9843-D3527CC30316}"/>
              </a:ext>
            </a:extLst>
          </p:cNvPr>
          <p:cNvSpPr/>
          <p:nvPr/>
        </p:nvSpPr>
        <p:spPr>
          <a:xfrm>
            <a:off x="2303439" y="370683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CD21B-2ED8-445C-97C9-6D6AE369B559}"/>
              </a:ext>
            </a:extLst>
          </p:cNvPr>
          <p:cNvSpPr/>
          <p:nvPr/>
        </p:nvSpPr>
        <p:spPr>
          <a:xfrm>
            <a:off x="2957780" y="370822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03263B-131D-4FE5-AC02-E218C1A46727}"/>
              </a:ext>
            </a:extLst>
          </p:cNvPr>
          <p:cNvSpPr/>
          <p:nvPr/>
        </p:nvSpPr>
        <p:spPr>
          <a:xfrm>
            <a:off x="3612121" y="370683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54D03A-552F-413E-8C5E-7FB9E17297AE}"/>
              </a:ext>
            </a:extLst>
          </p:cNvPr>
          <p:cNvSpPr/>
          <p:nvPr/>
        </p:nvSpPr>
        <p:spPr>
          <a:xfrm>
            <a:off x="2303439" y="43531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A36766-4B88-413B-86D3-C657343B51C0}"/>
              </a:ext>
            </a:extLst>
          </p:cNvPr>
          <p:cNvSpPr/>
          <p:nvPr/>
        </p:nvSpPr>
        <p:spPr>
          <a:xfrm>
            <a:off x="2957780" y="435455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2C148D-4696-4640-AC8A-3043BE019BA5}"/>
              </a:ext>
            </a:extLst>
          </p:cNvPr>
          <p:cNvSpPr/>
          <p:nvPr/>
        </p:nvSpPr>
        <p:spPr>
          <a:xfrm>
            <a:off x="3612121" y="43531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DD71B1-BEC0-4BA9-BEC2-75A7A8B65D8B}"/>
              </a:ext>
            </a:extLst>
          </p:cNvPr>
          <p:cNvSpPr/>
          <p:nvPr/>
        </p:nvSpPr>
        <p:spPr>
          <a:xfrm>
            <a:off x="2303439" y="49966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5FC9B1-C894-46C1-8D4C-A56E393AE2D8}"/>
              </a:ext>
            </a:extLst>
          </p:cNvPr>
          <p:cNvSpPr/>
          <p:nvPr/>
        </p:nvSpPr>
        <p:spPr>
          <a:xfrm>
            <a:off x="2957780" y="499809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291802-F860-45DA-A4C1-09AEFB380771}"/>
              </a:ext>
            </a:extLst>
          </p:cNvPr>
          <p:cNvSpPr/>
          <p:nvPr/>
        </p:nvSpPr>
        <p:spPr>
          <a:xfrm>
            <a:off x="3612121" y="49966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AC3BEC-49BC-458A-8066-47A1F7660874}"/>
              </a:ext>
            </a:extLst>
          </p:cNvPr>
          <p:cNvSpPr/>
          <p:nvPr/>
        </p:nvSpPr>
        <p:spPr>
          <a:xfrm>
            <a:off x="4266462" y="176504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96EFE2-48B4-44D0-B16F-0A813A981BE1}"/>
              </a:ext>
            </a:extLst>
          </p:cNvPr>
          <p:cNvSpPr/>
          <p:nvPr/>
        </p:nvSpPr>
        <p:spPr>
          <a:xfrm>
            <a:off x="4266462" y="24113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4A7E05-CE3D-4AB5-97E7-3CBFAD411CE1}"/>
              </a:ext>
            </a:extLst>
          </p:cNvPr>
          <p:cNvSpPr/>
          <p:nvPr/>
        </p:nvSpPr>
        <p:spPr>
          <a:xfrm>
            <a:off x="4266462" y="305490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7FBFDF2-F0DB-4D35-AAF3-A54761D680CE}"/>
              </a:ext>
            </a:extLst>
          </p:cNvPr>
          <p:cNvSpPr/>
          <p:nvPr/>
        </p:nvSpPr>
        <p:spPr>
          <a:xfrm>
            <a:off x="4266462" y="370683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7C83B2-0EA3-4540-9CBD-341F57CE1952}"/>
              </a:ext>
            </a:extLst>
          </p:cNvPr>
          <p:cNvSpPr/>
          <p:nvPr/>
        </p:nvSpPr>
        <p:spPr>
          <a:xfrm>
            <a:off x="4266462" y="43531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B3184D-262B-4343-914C-3B9E8801DD9E}"/>
              </a:ext>
            </a:extLst>
          </p:cNvPr>
          <p:cNvSpPr/>
          <p:nvPr/>
        </p:nvSpPr>
        <p:spPr>
          <a:xfrm>
            <a:off x="4266462" y="499669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7C5D17-3D89-4A73-BCFF-F4499C8A6E87}"/>
              </a:ext>
            </a:extLst>
          </p:cNvPr>
          <p:cNvSpPr/>
          <p:nvPr/>
        </p:nvSpPr>
        <p:spPr>
          <a:xfrm>
            <a:off x="340416" y="56416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7C5FB1-CA03-4166-9D97-8C60688EA10A}"/>
              </a:ext>
            </a:extLst>
          </p:cNvPr>
          <p:cNvSpPr/>
          <p:nvPr/>
        </p:nvSpPr>
        <p:spPr>
          <a:xfrm>
            <a:off x="994757" y="56430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912599-85E1-418F-904D-5D1AAD19DD24}"/>
              </a:ext>
            </a:extLst>
          </p:cNvPr>
          <p:cNvSpPr/>
          <p:nvPr/>
        </p:nvSpPr>
        <p:spPr>
          <a:xfrm>
            <a:off x="1649098" y="56416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48E134-588C-41BD-8CD5-99E172FB9028}"/>
              </a:ext>
            </a:extLst>
          </p:cNvPr>
          <p:cNvSpPr/>
          <p:nvPr/>
        </p:nvSpPr>
        <p:spPr>
          <a:xfrm>
            <a:off x="2303439" y="56402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242805-28E6-4C8A-9D59-EB2A3019D911}"/>
              </a:ext>
            </a:extLst>
          </p:cNvPr>
          <p:cNvSpPr/>
          <p:nvPr/>
        </p:nvSpPr>
        <p:spPr>
          <a:xfrm>
            <a:off x="2957780" y="56416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349E482-15B6-49E0-B18D-50F7FAFEAA2F}"/>
              </a:ext>
            </a:extLst>
          </p:cNvPr>
          <p:cNvSpPr/>
          <p:nvPr/>
        </p:nvSpPr>
        <p:spPr>
          <a:xfrm>
            <a:off x="3612121" y="56402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0BE20C2-7176-47F3-BF51-7AFDE0C428DA}"/>
              </a:ext>
            </a:extLst>
          </p:cNvPr>
          <p:cNvSpPr/>
          <p:nvPr/>
        </p:nvSpPr>
        <p:spPr>
          <a:xfrm>
            <a:off x="4266462" y="564023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7108A1-8087-4711-94F3-03130F1CE8F5}"/>
              </a:ext>
            </a:extLst>
          </p:cNvPr>
          <p:cNvSpPr/>
          <p:nvPr/>
        </p:nvSpPr>
        <p:spPr>
          <a:xfrm>
            <a:off x="5627089" y="179478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FEE531-7A9D-4622-988F-A598B7812AEB}"/>
              </a:ext>
            </a:extLst>
          </p:cNvPr>
          <p:cNvSpPr/>
          <p:nvPr/>
        </p:nvSpPr>
        <p:spPr>
          <a:xfrm>
            <a:off x="6281430" y="179617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FFF3EF-C80C-4410-8F54-2746F894036C}"/>
              </a:ext>
            </a:extLst>
          </p:cNvPr>
          <p:cNvSpPr/>
          <p:nvPr/>
        </p:nvSpPr>
        <p:spPr>
          <a:xfrm>
            <a:off x="6935771" y="179478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3F5CF74-CE0C-4586-9E93-339FF435DD3E}"/>
              </a:ext>
            </a:extLst>
          </p:cNvPr>
          <p:cNvSpPr/>
          <p:nvPr/>
        </p:nvSpPr>
        <p:spPr>
          <a:xfrm>
            <a:off x="5627089" y="244111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A8E1A9-7225-4096-8A35-AEDF8C284043}"/>
              </a:ext>
            </a:extLst>
          </p:cNvPr>
          <p:cNvSpPr/>
          <p:nvPr/>
        </p:nvSpPr>
        <p:spPr>
          <a:xfrm>
            <a:off x="6281430" y="244251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ECE04C-B2BA-48E8-99ED-C822B3425972}"/>
              </a:ext>
            </a:extLst>
          </p:cNvPr>
          <p:cNvSpPr/>
          <p:nvPr/>
        </p:nvSpPr>
        <p:spPr>
          <a:xfrm>
            <a:off x="6935771" y="244111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06C96B-A017-49E9-892B-991D315CFF8A}"/>
              </a:ext>
            </a:extLst>
          </p:cNvPr>
          <p:cNvSpPr/>
          <p:nvPr/>
        </p:nvSpPr>
        <p:spPr>
          <a:xfrm>
            <a:off x="5627089" y="30846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8BA7EE-9EB5-44C6-B9D2-AEFCB060DA4E}"/>
              </a:ext>
            </a:extLst>
          </p:cNvPr>
          <p:cNvSpPr/>
          <p:nvPr/>
        </p:nvSpPr>
        <p:spPr>
          <a:xfrm>
            <a:off x="6281430" y="308604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A05A57-FA15-4397-88EE-D870BBE1907C}"/>
              </a:ext>
            </a:extLst>
          </p:cNvPr>
          <p:cNvSpPr/>
          <p:nvPr/>
        </p:nvSpPr>
        <p:spPr>
          <a:xfrm>
            <a:off x="6935771" y="30846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F17408-39EA-4F3A-8F27-942F7B31C9E6}"/>
              </a:ext>
            </a:extLst>
          </p:cNvPr>
          <p:cNvSpPr txBox="1"/>
          <p:nvPr/>
        </p:nvSpPr>
        <p:spPr>
          <a:xfrm>
            <a:off x="5129554" y="3829941"/>
            <a:ext cx="33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padding, stride=2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4DDE5FF-D07E-4555-8292-C969250C8A58}"/>
              </a:ext>
            </a:extLst>
          </p:cNvPr>
          <p:cNvSpPr/>
          <p:nvPr/>
        </p:nvSpPr>
        <p:spPr>
          <a:xfrm>
            <a:off x="7850038" y="2510287"/>
            <a:ext cx="594591" cy="388188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38D264-6B31-47F3-8336-BA279A678094}"/>
              </a:ext>
            </a:extLst>
          </p:cNvPr>
          <p:cNvSpPr/>
          <p:nvPr/>
        </p:nvSpPr>
        <p:spPr>
          <a:xfrm>
            <a:off x="8588452" y="176364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6AE5A2-225F-42AF-A07D-60DE3AE73BA0}"/>
              </a:ext>
            </a:extLst>
          </p:cNvPr>
          <p:cNvSpPr/>
          <p:nvPr/>
        </p:nvSpPr>
        <p:spPr>
          <a:xfrm>
            <a:off x="9242793" y="176504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FB0ADA-AE17-40D6-AAF9-16519D591101}"/>
              </a:ext>
            </a:extLst>
          </p:cNvPr>
          <p:cNvSpPr/>
          <p:nvPr/>
        </p:nvSpPr>
        <p:spPr>
          <a:xfrm>
            <a:off x="9897134" y="176364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CE19AA-3E1C-4F0D-B4A7-6DF40141A4C1}"/>
              </a:ext>
            </a:extLst>
          </p:cNvPr>
          <p:cNvSpPr/>
          <p:nvPr/>
        </p:nvSpPr>
        <p:spPr>
          <a:xfrm>
            <a:off x="8588452" y="24099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DBFD33-EA29-421A-B126-9CC8F02D36E2}"/>
              </a:ext>
            </a:extLst>
          </p:cNvPr>
          <p:cNvSpPr/>
          <p:nvPr/>
        </p:nvSpPr>
        <p:spPr>
          <a:xfrm>
            <a:off x="9242793" y="24113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900194-D1F7-45FF-9C41-714D3A42CB70}"/>
              </a:ext>
            </a:extLst>
          </p:cNvPr>
          <p:cNvSpPr/>
          <p:nvPr/>
        </p:nvSpPr>
        <p:spPr>
          <a:xfrm>
            <a:off x="9897134" y="24099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F3ED37-504D-49CB-B0E9-3BE271A4FEA1}"/>
              </a:ext>
            </a:extLst>
          </p:cNvPr>
          <p:cNvSpPr/>
          <p:nvPr/>
        </p:nvSpPr>
        <p:spPr>
          <a:xfrm>
            <a:off x="8588452" y="305350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A3C188-E8D3-48A5-BB05-CD1D3722C4AA}"/>
              </a:ext>
            </a:extLst>
          </p:cNvPr>
          <p:cNvSpPr/>
          <p:nvPr/>
        </p:nvSpPr>
        <p:spPr>
          <a:xfrm>
            <a:off x="9242793" y="305490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AA492C-24CB-4443-B50A-B88871E8CCC3}"/>
              </a:ext>
            </a:extLst>
          </p:cNvPr>
          <p:cNvSpPr/>
          <p:nvPr/>
        </p:nvSpPr>
        <p:spPr>
          <a:xfrm>
            <a:off x="9897134" y="305350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2C47F4-30BC-443D-A592-81571BFDD689}"/>
              </a:ext>
            </a:extLst>
          </p:cNvPr>
          <p:cNvSpPr txBox="1"/>
          <p:nvPr/>
        </p:nvSpPr>
        <p:spPr>
          <a:xfrm>
            <a:off x="9126572" y="3829941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(3, 3)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2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246245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Output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6F4F-64B5-417D-92D3-E75FA32C1815}"/>
              </a:ext>
            </a:extLst>
          </p:cNvPr>
          <p:cNvSpPr txBox="1"/>
          <p:nvPr/>
        </p:nvSpPr>
        <p:spPr>
          <a:xfrm>
            <a:off x="2800747" y="2286762"/>
            <a:ext cx="6943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: (480X640)-Image 3-Channel =&gt;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 Filter (5X5), Stride =5, Padding= 5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Channel=&gt;9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C4EFD-44CF-4EAB-AABD-E6805AB36115}"/>
              </a:ext>
            </a:extLst>
          </p:cNvPr>
          <p:cNvSpPr txBox="1"/>
          <p:nvPr/>
        </p:nvSpPr>
        <p:spPr>
          <a:xfrm>
            <a:off x="4940115" y="4239883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Channel?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CNN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6948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Convolutional</a:t>
            </a:r>
          </a:p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Neural Network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E99DC-D095-4090-AB3C-BF49912461A4}"/>
              </a:ext>
            </a:extLst>
          </p:cNvPr>
          <p:cNvSpPr txBox="1"/>
          <p:nvPr/>
        </p:nvSpPr>
        <p:spPr>
          <a:xfrm>
            <a:off x="3000530" y="6019505"/>
            <a:ext cx="9801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dirty="0">
                <a:solidFill>
                  <a:schemeClr val="bg1">
                    <a:alpha val="25000"/>
                  </a:schemeClr>
                </a:solidFill>
              </a:rPr>
              <a:t>https://cs231n.github.io/convolutional-networks/</a:t>
            </a:r>
            <a:endParaRPr lang="ko-KR" altLang="en-US" sz="30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246245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Output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Size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C4EFD-44CF-4EAB-AABD-E6805AB36115}"/>
              </a:ext>
            </a:extLst>
          </p:cNvPr>
          <p:cNvSpPr txBox="1"/>
          <p:nvPr/>
        </p:nvSpPr>
        <p:spPr>
          <a:xfrm>
            <a:off x="5914700" y="316739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0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38633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Filter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C4EFD-44CF-4EAB-AABD-E6805AB36115}"/>
              </a:ext>
            </a:extLst>
          </p:cNvPr>
          <p:cNvSpPr txBox="1"/>
          <p:nvPr/>
        </p:nvSpPr>
        <p:spPr>
          <a:xfrm>
            <a:off x="5338964" y="832559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Dilation?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F50CB6-32CB-4D15-929E-752BD318FC04}"/>
              </a:ext>
            </a:extLst>
          </p:cNvPr>
          <p:cNvSpPr/>
          <p:nvPr/>
        </p:nvSpPr>
        <p:spPr>
          <a:xfrm>
            <a:off x="4315783" y="18262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B4C0B5-579B-4B48-BB08-FD792DADFF0D}"/>
              </a:ext>
            </a:extLst>
          </p:cNvPr>
          <p:cNvSpPr/>
          <p:nvPr/>
        </p:nvSpPr>
        <p:spPr>
          <a:xfrm>
            <a:off x="4970124" y="182765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ED674-A586-4ED5-A510-3C5CF55592E2}"/>
              </a:ext>
            </a:extLst>
          </p:cNvPr>
          <p:cNvSpPr/>
          <p:nvPr/>
        </p:nvSpPr>
        <p:spPr>
          <a:xfrm>
            <a:off x="5624465" y="18262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DF3CFB-6ED8-4CF6-8F00-0D36486468B0}"/>
              </a:ext>
            </a:extLst>
          </p:cNvPr>
          <p:cNvSpPr/>
          <p:nvPr/>
        </p:nvSpPr>
        <p:spPr>
          <a:xfrm>
            <a:off x="4315783" y="2472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BB2D3-FFD0-49C3-B30B-BAE6C5471A17}"/>
              </a:ext>
            </a:extLst>
          </p:cNvPr>
          <p:cNvSpPr/>
          <p:nvPr/>
        </p:nvSpPr>
        <p:spPr>
          <a:xfrm>
            <a:off x="4970124" y="247399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8B6801-C48E-423A-91F1-C9B999E6B1DB}"/>
              </a:ext>
            </a:extLst>
          </p:cNvPr>
          <p:cNvSpPr/>
          <p:nvPr/>
        </p:nvSpPr>
        <p:spPr>
          <a:xfrm>
            <a:off x="5624465" y="2472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5F706B-E76A-4F9A-A736-B19E047B2109}"/>
              </a:ext>
            </a:extLst>
          </p:cNvPr>
          <p:cNvSpPr/>
          <p:nvPr/>
        </p:nvSpPr>
        <p:spPr>
          <a:xfrm>
            <a:off x="4315783" y="31161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DB6245-BF85-4978-A62B-B20CD5574E56}"/>
              </a:ext>
            </a:extLst>
          </p:cNvPr>
          <p:cNvSpPr/>
          <p:nvPr/>
        </p:nvSpPr>
        <p:spPr>
          <a:xfrm>
            <a:off x="4970124" y="311752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4378D-A7BC-4AD4-9A5E-C3A47421596D}"/>
              </a:ext>
            </a:extLst>
          </p:cNvPr>
          <p:cNvSpPr/>
          <p:nvPr/>
        </p:nvSpPr>
        <p:spPr>
          <a:xfrm>
            <a:off x="5624465" y="31161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D22416-1E12-4190-8AED-7E8DEF7A9DC1}"/>
              </a:ext>
            </a:extLst>
          </p:cNvPr>
          <p:cNvSpPr/>
          <p:nvPr/>
        </p:nvSpPr>
        <p:spPr>
          <a:xfrm>
            <a:off x="6278806" y="182626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437E95-4BD0-492A-8E74-74D6C8E7922E}"/>
              </a:ext>
            </a:extLst>
          </p:cNvPr>
          <p:cNvSpPr/>
          <p:nvPr/>
        </p:nvSpPr>
        <p:spPr>
          <a:xfrm>
            <a:off x="6933147" y="182486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B754F3-B1BE-471E-A0EC-3A337FF7F7C9}"/>
              </a:ext>
            </a:extLst>
          </p:cNvPr>
          <p:cNvSpPr/>
          <p:nvPr/>
        </p:nvSpPr>
        <p:spPr>
          <a:xfrm>
            <a:off x="6278806" y="247259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580E7-B589-4C22-8A09-7FE55CD1E5F7}"/>
              </a:ext>
            </a:extLst>
          </p:cNvPr>
          <p:cNvSpPr/>
          <p:nvPr/>
        </p:nvSpPr>
        <p:spPr>
          <a:xfrm>
            <a:off x="6933147" y="247119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19946C-9913-4073-A007-F9496566D092}"/>
              </a:ext>
            </a:extLst>
          </p:cNvPr>
          <p:cNvSpPr/>
          <p:nvPr/>
        </p:nvSpPr>
        <p:spPr>
          <a:xfrm>
            <a:off x="6278806" y="31161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BF3736-66B7-4D9B-B790-43303E78E724}"/>
              </a:ext>
            </a:extLst>
          </p:cNvPr>
          <p:cNvSpPr/>
          <p:nvPr/>
        </p:nvSpPr>
        <p:spPr>
          <a:xfrm>
            <a:off x="6933147" y="31147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00AF0A-5736-49EB-B410-784AA557E614}"/>
              </a:ext>
            </a:extLst>
          </p:cNvPr>
          <p:cNvSpPr/>
          <p:nvPr/>
        </p:nvSpPr>
        <p:spPr>
          <a:xfrm>
            <a:off x="4315783" y="375686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B1ED82-BCAA-43B1-BD0B-D6290D250643}"/>
              </a:ext>
            </a:extLst>
          </p:cNvPr>
          <p:cNvSpPr/>
          <p:nvPr/>
        </p:nvSpPr>
        <p:spPr>
          <a:xfrm>
            <a:off x="4970124" y="375826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EE10CB-32C2-4C92-A26F-5FC9D22660A4}"/>
              </a:ext>
            </a:extLst>
          </p:cNvPr>
          <p:cNvSpPr/>
          <p:nvPr/>
        </p:nvSpPr>
        <p:spPr>
          <a:xfrm>
            <a:off x="5624465" y="375686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3DAE31-4CA4-4526-BBFB-9818F773FB58}"/>
              </a:ext>
            </a:extLst>
          </p:cNvPr>
          <p:cNvSpPr/>
          <p:nvPr/>
        </p:nvSpPr>
        <p:spPr>
          <a:xfrm>
            <a:off x="4315783" y="440040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B40C6-B1C1-4090-AFA5-2E904D60ECA6}"/>
              </a:ext>
            </a:extLst>
          </p:cNvPr>
          <p:cNvSpPr/>
          <p:nvPr/>
        </p:nvSpPr>
        <p:spPr>
          <a:xfrm>
            <a:off x="4970124" y="440179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FEFCCD-34B1-43CE-A4EA-71A98B98D1F5}"/>
              </a:ext>
            </a:extLst>
          </p:cNvPr>
          <p:cNvSpPr/>
          <p:nvPr/>
        </p:nvSpPr>
        <p:spPr>
          <a:xfrm>
            <a:off x="5624465" y="440040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3E2896-11BB-4035-B83D-6FF1737DAABD}"/>
              </a:ext>
            </a:extLst>
          </p:cNvPr>
          <p:cNvSpPr/>
          <p:nvPr/>
        </p:nvSpPr>
        <p:spPr>
          <a:xfrm>
            <a:off x="6278806" y="375686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E072A6-E9AF-4CE2-82E4-65BC2DC1E6C3}"/>
              </a:ext>
            </a:extLst>
          </p:cNvPr>
          <p:cNvSpPr/>
          <p:nvPr/>
        </p:nvSpPr>
        <p:spPr>
          <a:xfrm>
            <a:off x="6933147" y="375546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ECE6FA-6241-4232-BE9E-A3D1ED4FF324}"/>
              </a:ext>
            </a:extLst>
          </p:cNvPr>
          <p:cNvSpPr/>
          <p:nvPr/>
        </p:nvSpPr>
        <p:spPr>
          <a:xfrm>
            <a:off x="6278806" y="440040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E1577A-7FDE-4FA5-BD5F-2DF9533288EE}"/>
              </a:ext>
            </a:extLst>
          </p:cNvPr>
          <p:cNvSpPr/>
          <p:nvPr/>
        </p:nvSpPr>
        <p:spPr>
          <a:xfrm>
            <a:off x="6933147" y="439900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21657-6858-4FE0-8C76-A11C6B9CC7FB}"/>
              </a:ext>
            </a:extLst>
          </p:cNvPr>
          <p:cNvSpPr txBox="1"/>
          <p:nvPr/>
        </p:nvSpPr>
        <p:spPr>
          <a:xfrm>
            <a:off x="4038290" y="5158659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(3,3) Conv =&gt; Dilation=2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DBC94D-8B3D-421C-8F8D-06D1C0174368}"/>
              </a:ext>
            </a:extLst>
          </p:cNvPr>
          <p:cNvSpPr txBox="1"/>
          <p:nvPr/>
        </p:nvSpPr>
        <p:spPr>
          <a:xfrm>
            <a:off x="5168281" y="5914121"/>
            <a:ext cx="1566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(5,5) 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394"/>
            <a:ext cx="372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BackPropagation</a:t>
            </a:r>
            <a:endParaRPr lang="en-US" altLang="ko-KR" sz="3600" spc="-15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F0FD7D-D9AA-41A6-BE0B-235611C7A9A4}"/>
              </a:ext>
            </a:extLst>
          </p:cNvPr>
          <p:cNvSpPr/>
          <p:nvPr/>
        </p:nvSpPr>
        <p:spPr>
          <a:xfrm>
            <a:off x="872361" y="33113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804359-DE56-419F-9057-6D3E3C2F2B30}"/>
              </a:ext>
            </a:extLst>
          </p:cNvPr>
          <p:cNvSpPr/>
          <p:nvPr/>
        </p:nvSpPr>
        <p:spPr>
          <a:xfrm>
            <a:off x="1526702" y="33099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FEB34C-E770-4888-A82E-B4012E26437B}"/>
              </a:ext>
            </a:extLst>
          </p:cNvPr>
          <p:cNvSpPr/>
          <p:nvPr/>
        </p:nvSpPr>
        <p:spPr>
          <a:xfrm>
            <a:off x="2181043" y="33169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1A5D8A-514E-4E1A-AC73-73B6B30FE47F}"/>
              </a:ext>
            </a:extLst>
          </p:cNvPr>
          <p:cNvSpPr/>
          <p:nvPr/>
        </p:nvSpPr>
        <p:spPr>
          <a:xfrm>
            <a:off x="872361" y="394244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087256-13F1-4DD1-AA6D-472239AB71C3}"/>
              </a:ext>
            </a:extLst>
          </p:cNvPr>
          <p:cNvSpPr/>
          <p:nvPr/>
        </p:nvSpPr>
        <p:spPr>
          <a:xfrm>
            <a:off x="1526702" y="39410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C96AF1-5716-4166-BDB1-4F64A0E7E4F3}"/>
              </a:ext>
            </a:extLst>
          </p:cNvPr>
          <p:cNvSpPr/>
          <p:nvPr/>
        </p:nvSpPr>
        <p:spPr>
          <a:xfrm>
            <a:off x="2181043" y="39480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/>
              <p:nvPr/>
            </p:nvSpPr>
            <p:spPr>
              <a:xfrm>
                <a:off x="4742748" y="3021631"/>
                <a:ext cx="654341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48" y="3021631"/>
                <a:ext cx="65434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27BD1E-4BBF-4409-9F99-BB7592D2D664}"/>
                  </a:ext>
                </a:extLst>
              </p:cNvPr>
              <p:cNvSpPr/>
              <p:nvPr/>
            </p:nvSpPr>
            <p:spPr>
              <a:xfrm>
                <a:off x="5397089" y="3020233"/>
                <a:ext cx="654341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27BD1E-4BBF-4409-9F99-BB7592D2D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89" y="3020233"/>
                <a:ext cx="65434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8F0FD7D-D9AA-41A6-BE0B-235611C7A9A4}"/>
                  </a:ext>
                </a:extLst>
              </p:cNvPr>
              <p:cNvSpPr/>
              <p:nvPr/>
            </p:nvSpPr>
            <p:spPr>
              <a:xfrm>
                <a:off x="4742748" y="3665166"/>
                <a:ext cx="654341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8F0FD7D-D9AA-41A6-BE0B-235611C7A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48" y="3665166"/>
                <a:ext cx="6543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C804359-DE56-419F-9057-6D3E3C2F2B30}"/>
                  </a:ext>
                </a:extLst>
              </p:cNvPr>
              <p:cNvSpPr/>
              <p:nvPr/>
            </p:nvSpPr>
            <p:spPr>
              <a:xfrm>
                <a:off x="5397089" y="3663768"/>
                <a:ext cx="654341" cy="64633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C804359-DE56-419F-9057-6D3E3C2F2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89" y="3663768"/>
                <a:ext cx="65434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/>
              <p:nvPr/>
            </p:nvSpPr>
            <p:spPr>
              <a:xfrm>
                <a:off x="7631623" y="1916431"/>
                <a:ext cx="1386377" cy="136316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23" y="1916431"/>
                <a:ext cx="1386377" cy="1363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15395" y="4841925"/>
            <a:ext cx="109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76588" y="4841925"/>
            <a:ext cx="181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X32Kernel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40466" y="4841925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Convolved Feature</a:t>
            </a:r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F0FD7D-D9AA-41A6-BE0B-235611C7A9A4}"/>
              </a:ext>
            </a:extLst>
          </p:cNvPr>
          <p:cNvSpPr/>
          <p:nvPr/>
        </p:nvSpPr>
        <p:spPr>
          <a:xfrm>
            <a:off x="872361" y="268861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804359-DE56-419F-9057-6D3E3C2F2B30}"/>
              </a:ext>
            </a:extLst>
          </p:cNvPr>
          <p:cNvSpPr/>
          <p:nvPr/>
        </p:nvSpPr>
        <p:spPr>
          <a:xfrm>
            <a:off x="1526702" y="268721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FEB34C-E770-4888-A82E-B4012E26437B}"/>
              </a:ext>
            </a:extLst>
          </p:cNvPr>
          <p:cNvSpPr/>
          <p:nvPr/>
        </p:nvSpPr>
        <p:spPr>
          <a:xfrm>
            <a:off x="2181043" y="269420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/>
              <p:nvPr/>
            </p:nvSpPr>
            <p:spPr>
              <a:xfrm>
                <a:off x="9018000" y="1916430"/>
                <a:ext cx="1386377" cy="136316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00" y="1916430"/>
                <a:ext cx="1386377" cy="1363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/>
              <p:nvPr/>
            </p:nvSpPr>
            <p:spPr>
              <a:xfrm>
                <a:off x="7631622" y="3274683"/>
                <a:ext cx="1386377" cy="136316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22" y="3274683"/>
                <a:ext cx="1386377" cy="1363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/>
              <p:nvPr/>
            </p:nvSpPr>
            <p:spPr>
              <a:xfrm>
                <a:off x="9017999" y="3274682"/>
                <a:ext cx="1386377" cy="1363169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0EE27B3-7DCF-45B6-B7B9-B6FAD5B66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999" y="3274682"/>
                <a:ext cx="1386377" cy="1363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16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394"/>
            <a:ext cx="372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BackPropagation</a:t>
            </a:r>
            <a:endParaRPr lang="en-US" altLang="ko-KR" sz="3600" spc="-15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타원 2"/>
              <p:cNvSpPr/>
              <p:nvPr/>
            </p:nvSpPr>
            <p:spPr>
              <a:xfrm>
                <a:off x="3969174" y="64516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3" name="타원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645160"/>
                <a:ext cx="36068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/>
              <p:cNvSpPr/>
              <p:nvPr/>
            </p:nvSpPr>
            <p:spPr>
              <a:xfrm>
                <a:off x="3969174" y="113792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78" name="타원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1137920"/>
                <a:ext cx="36068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/>
              <p:cNvSpPr/>
              <p:nvPr/>
            </p:nvSpPr>
            <p:spPr>
              <a:xfrm>
                <a:off x="3969174" y="163068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79" name="타원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1630680"/>
                <a:ext cx="36068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타원 79"/>
              <p:cNvSpPr/>
              <p:nvPr/>
            </p:nvSpPr>
            <p:spPr>
              <a:xfrm>
                <a:off x="3969174" y="212344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0" name="타원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2123440"/>
                <a:ext cx="36068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타원 80"/>
              <p:cNvSpPr/>
              <p:nvPr/>
            </p:nvSpPr>
            <p:spPr>
              <a:xfrm>
                <a:off x="3969174" y="261620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1" name="타원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2616200"/>
                <a:ext cx="36068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타원 81"/>
              <p:cNvSpPr/>
              <p:nvPr/>
            </p:nvSpPr>
            <p:spPr>
              <a:xfrm>
                <a:off x="3969174" y="310896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2" name="타원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3108960"/>
                <a:ext cx="36068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/>
              <p:cNvSpPr/>
              <p:nvPr/>
            </p:nvSpPr>
            <p:spPr>
              <a:xfrm>
                <a:off x="3969174" y="360172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3601720"/>
                <a:ext cx="36068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타원 83"/>
              <p:cNvSpPr/>
              <p:nvPr/>
            </p:nvSpPr>
            <p:spPr>
              <a:xfrm>
                <a:off x="3969174" y="409448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4094480"/>
                <a:ext cx="36068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타원 84"/>
              <p:cNvSpPr/>
              <p:nvPr/>
            </p:nvSpPr>
            <p:spPr>
              <a:xfrm>
                <a:off x="3969174" y="458724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74" y="4587240"/>
                <a:ext cx="36068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6824134" y="1295481"/>
            <a:ext cx="360680" cy="36576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824134" y="2138679"/>
            <a:ext cx="360680" cy="36576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824134" y="2981960"/>
            <a:ext cx="360680" cy="36576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824134" y="3825241"/>
            <a:ext cx="360680" cy="365760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01373" y="504486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076937" y="504486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252501" y="504486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901373" y="521123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076937" y="521123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252501" y="521123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901373" y="537760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076937" y="537760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252501" y="5377604"/>
            <a:ext cx="175564" cy="1663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25317" y="5666578"/>
            <a:ext cx="1478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 Feature Map</a:t>
            </a:r>
            <a:endParaRPr lang="ko-KR" altLang="en-US" sz="15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3082" y="5130800"/>
            <a:ext cx="160866" cy="160867"/>
          </a:xfrm>
          <a:prstGeom prst="rect">
            <a:avLst/>
          </a:prstGeom>
          <a:solidFill>
            <a:srgbClr val="F898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023948" y="5130800"/>
            <a:ext cx="160866" cy="160867"/>
          </a:xfrm>
          <a:prstGeom prst="rect">
            <a:avLst/>
          </a:prstGeom>
          <a:solidFill>
            <a:srgbClr val="F898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863082" y="5295054"/>
            <a:ext cx="160866" cy="160867"/>
          </a:xfrm>
          <a:prstGeom prst="rect">
            <a:avLst/>
          </a:prstGeom>
          <a:solidFill>
            <a:srgbClr val="F898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23948" y="5295054"/>
            <a:ext cx="160866" cy="160867"/>
          </a:xfrm>
          <a:prstGeom prst="rect">
            <a:avLst/>
          </a:prstGeom>
          <a:solidFill>
            <a:srgbClr val="F898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769148" y="5544869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Conv</a:t>
            </a:r>
            <a:endParaRPr lang="ko-KR" altLang="en-US" sz="15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3" idx="6"/>
            <a:endCxn id="86" idx="2"/>
          </p:cNvCxnSpPr>
          <p:nvPr/>
        </p:nvCxnSpPr>
        <p:spPr>
          <a:xfrm>
            <a:off x="4329854" y="828040"/>
            <a:ext cx="2494280" cy="65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87" idx="2"/>
          </p:cNvCxnSpPr>
          <p:nvPr/>
        </p:nvCxnSpPr>
        <p:spPr>
          <a:xfrm>
            <a:off x="4329854" y="1331807"/>
            <a:ext cx="2494280" cy="989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endCxn id="88" idx="2"/>
          </p:cNvCxnSpPr>
          <p:nvPr/>
        </p:nvCxnSpPr>
        <p:spPr>
          <a:xfrm>
            <a:off x="4329854" y="2328375"/>
            <a:ext cx="2494280" cy="836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1" idx="6"/>
            <a:endCxn id="89" idx="2"/>
          </p:cNvCxnSpPr>
          <p:nvPr/>
        </p:nvCxnSpPr>
        <p:spPr>
          <a:xfrm>
            <a:off x="4329854" y="2799080"/>
            <a:ext cx="2494280" cy="120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415422" y="5161704"/>
            <a:ext cx="175564" cy="1663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590986" y="5161704"/>
            <a:ext cx="175564" cy="16637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415422" y="5328074"/>
            <a:ext cx="175564" cy="16637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590986" y="5328074"/>
            <a:ext cx="175564" cy="1663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78" idx="6"/>
            <a:endCxn id="86" idx="2"/>
          </p:cNvCxnSpPr>
          <p:nvPr/>
        </p:nvCxnSpPr>
        <p:spPr>
          <a:xfrm>
            <a:off x="4329854" y="1320800"/>
            <a:ext cx="2494280" cy="15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9" idx="6"/>
            <a:endCxn id="87" idx="2"/>
          </p:cNvCxnSpPr>
          <p:nvPr/>
        </p:nvCxnSpPr>
        <p:spPr>
          <a:xfrm>
            <a:off x="4329854" y="1813560"/>
            <a:ext cx="2494280" cy="5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1" idx="6"/>
            <a:endCxn id="88" idx="2"/>
          </p:cNvCxnSpPr>
          <p:nvPr/>
        </p:nvCxnSpPr>
        <p:spPr>
          <a:xfrm>
            <a:off x="4329854" y="2799080"/>
            <a:ext cx="249428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2" idx="6"/>
            <a:endCxn id="89" idx="2"/>
          </p:cNvCxnSpPr>
          <p:nvPr/>
        </p:nvCxnSpPr>
        <p:spPr>
          <a:xfrm>
            <a:off x="4329854" y="3291840"/>
            <a:ext cx="2494280" cy="7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0" idx="6"/>
            <a:endCxn id="86" idx="2"/>
          </p:cNvCxnSpPr>
          <p:nvPr/>
        </p:nvCxnSpPr>
        <p:spPr>
          <a:xfrm flipV="1">
            <a:off x="4329854" y="1478361"/>
            <a:ext cx="2494280" cy="8279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1" idx="6"/>
            <a:endCxn id="87" idx="2"/>
          </p:cNvCxnSpPr>
          <p:nvPr/>
        </p:nvCxnSpPr>
        <p:spPr>
          <a:xfrm flipV="1">
            <a:off x="4329854" y="2321559"/>
            <a:ext cx="2494280" cy="4775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3" idx="6"/>
            <a:endCxn id="88" idx="2"/>
          </p:cNvCxnSpPr>
          <p:nvPr/>
        </p:nvCxnSpPr>
        <p:spPr>
          <a:xfrm flipV="1">
            <a:off x="4329854" y="3164840"/>
            <a:ext cx="2494280" cy="6197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4" idx="6"/>
            <a:endCxn id="89" idx="2"/>
          </p:cNvCxnSpPr>
          <p:nvPr/>
        </p:nvCxnSpPr>
        <p:spPr>
          <a:xfrm flipV="1">
            <a:off x="4329854" y="4008121"/>
            <a:ext cx="2494280" cy="2692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1" idx="6"/>
            <a:endCxn id="86" idx="2"/>
          </p:cNvCxnSpPr>
          <p:nvPr/>
        </p:nvCxnSpPr>
        <p:spPr>
          <a:xfrm flipV="1">
            <a:off x="4329854" y="1478361"/>
            <a:ext cx="2494280" cy="1320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2" idx="6"/>
            <a:endCxn id="87" idx="2"/>
          </p:cNvCxnSpPr>
          <p:nvPr/>
        </p:nvCxnSpPr>
        <p:spPr>
          <a:xfrm flipV="1">
            <a:off x="4329854" y="2321559"/>
            <a:ext cx="2494280" cy="9702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84" idx="6"/>
            <a:endCxn id="88" idx="2"/>
          </p:cNvCxnSpPr>
          <p:nvPr/>
        </p:nvCxnSpPr>
        <p:spPr>
          <a:xfrm flipV="1">
            <a:off x="4329854" y="3164840"/>
            <a:ext cx="2494280" cy="11125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5" idx="6"/>
            <a:endCxn id="89" idx="2"/>
          </p:cNvCxnSpPr>
          <p:nvPr/>
        </p:nvCxnSpPr>
        <p:spPr>
          <a:xfrm flipV="1">
            <a:off x="4329854" y="4008121"/>
            <a:ext cx="2494280" cy="7619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9221894" y="1773002"/>
            <a:ext cx="360680" cy="36576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9221894" y="3459481"/>
            <a:ext cx="360680" cy="36576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/>
          <p:cNvCxnSpPr>
            <a:stCxn id="86" idx="6"/>
            <a:endCxn id="115" idx="2"/>
          </p:cNvCxnSpPr>
          <p:nvPr/>
        </p:nvCxnSpPr>
        <p:spPr>
          <a:xfrm>
            <a:off x="7184814" y="1478361"/>
            <a:ext cx="2037080" cy="4775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7" idx="6"/>
            <a:endCxn id="115" idx="2"/>
          </p:cNvCxnSpPr>
          <p:nvPr/>
        </p:nvCxnSpPr>
        <p:spPr>
          <a:xfrm flipV="1">
            <a:off x="7184814" y="1955882"/>
            <a:ext cx="2037080" cy="3656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8" idx="6"/>
            <a:endCxn id="116" idx="2"/>
          </p:cNvCxnSpPr>
          <p:nvPr/>
        </p:nvCxnSpPr>
        <p:spPr>
          <a:xfrm>
            <a:off x="7184814" y="3164840"/>
            <a:ext cx="2037080" cy="4775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89" idx="6"/>
            <a:endCxn id="116" idx="2"/>
          </p:cNvCxnSpPr>
          <p:nvPr/>
        </p:nvCxnSpPr>
        <p:spPr>
          <a:xfrm flipV="1">
            <a:off x="7184814" y="3642361"/>
            <a:ext cx="2037080" cy="3657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9378532" y="5154133"/>
            <a:ext cx="160866" cy="16086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378532" y="5318387"/>
            <a:ext cx="160866" cy="16086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3169540-8ED5-4487-A42F-EE9270780EF1}"/>
              </a:ext>
            </a:extLst>
          </p:cNvPr>
          <p:cNvSpPr txBox="1"/>
          <p:nvPr/>
        </p:nvSpPr>
        <p:spPr>
          <a:xfrm>
            <a:off x="6491499" y="6319618"/>
            <a:ext cx="5460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spc="-150" smtClean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1500" spc="-15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500" spc="-15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en-US" altLang="ko-KR" sz="1500" spc="-150">
                <a:solidFill>
                  <a:schemeClr val="bg1">
                    <a:lumMod val="85000"/>
                  </a:schemeClr>
                </a:solidFill>
              </a:rPr>
              <a:t>ratsgo.github.io/deep%20learning/2017/04/05/CNNbackprop</a:t>
            </a:r>
            <a:r>
              <a:rPr lang="en-US" altLang="ko-KR" sz="1500" spc="-15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endParaRPr lang="ko-KR" altLang="en-US" sz="1500" spc="-1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3381634" y="1505504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1505504"/>
                <a:ext cx="36068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3381634" y="2056602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2056602"/>
                <a:ext cx="36068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3381634" y="2607700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2607700"/>
                <a:ext cx="36068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3381634" y="3158798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3158798"/>
                <a:ext cx="36068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232394"/>
            <a:ext cx="372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BackPropagation</a:t>
            </a:r>
            <a:endParaRPr lang="en-US" altLang="ko-KR" sz="3600" spc="-15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/>
              <p:cNvSpPr/>
              <p:nvPr/>
            </p:nvSpPr>
            <p:spPr>
              <a:xfrm>
                <a:off x="3742314" y="3576628"/>
                <a:ext cx="360680" cy="36576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14" y="3576628"/>
                <a:ext cx="360680" cy="365760"/>
              </a:xfrm>
              <a:prstGeom prst="ellipse">
                <a:avLst/>
              </a:prstGeom>
              <a:blipFill>
                <a:blip r:embed="rId6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/>
              <p:cNvSpPr/>
              <p:nvPr/>
            </p:nvSpPr>
            <p:spPr>
              <a:xfrm>
                <a:off x="3381634" y="3994458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3994458"/>
                <a:ext cx="36068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/>
              <p:cNvSpPr/>
              <p:nvPr/>
            </p:nvSpPr>
            <p:spPr>
              <a:xfrm>
                <a:off x="3381634" y="4545556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4545556"/>
                <a:ext cx="36068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/>
              <p:cNvSpPr/>
              <p:nvPr/>
            </p:nvSpPr>
            <p:spPr>
              <a:xfrm>
                <a:off x="3381634" y="5096654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5096654"/>
                <a:ext cx="36068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/>
              <p:cNvSpPr/>
              <p:nvPr/>
            </p:nvSpPr>
            <p:spPr>
              <a:xfrm>
                <a:off x="3381634" y="5647752"/>
                <a:ext cx="360680" cy="3657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4" y="5647752"/>
                <a:ext cx="36068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/>
              <p:cNvSpPr/>
              <p:nvPr/>
            </p:nvSpPr>
            <p:spPr>
              <a:xfrm>
                <a:off x="3742314" y="6117533"/>
                <a:ext cx="360680" cy="3657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314" y="6117533"/>
                <a:ext cx="360680" cy="365760"/>
              </a:xfrm>
              <a:prstGeom prst="ellipse">
                <a:avLst/>
              </a:prstGeom>
              <a:blipFill>
                <a:blip r:embed="rId9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4931034" y="1547391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31034" y="2131591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31034" y="2715791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931034" y="3302308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89625" y="2455344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931034" y="4032325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31034" y="4616525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31034" y="5200725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31034" y="5787242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389625" y="4940278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012175" y="3568947"/>
            <a:ext cx="36068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5" idx="6"/>
            <a:endCxn id="22" idx="2"/>
          </p:cNvCxnSpPr>
          <p:nvPr/>
        </p:nvCxnSpPr>
        <p:spPr>
          <a:xfrm>
            <a:off x="3742314" y="1688384"/>
            <a:ext cx="1188720" cy="41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3" idx="2"/>
          </p:cNvCxnSpPr>
          <p:nvPr/>
        </p:nvCxnSpPr>
        <p:spPr>
          <a:xfrm>
            <a:off x="3769200" y="2259197"/>
            <a:ext cx="1161834" cy="5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7" idx="6"/>
            <a:endCxn id="24" idx="2"/>
          </p:cNvCxnSpPr>
          <p:nvPr/>
        </p:nvCxnSpPr>
        <p:spPr>
          <a:xfrm>
            <a:off x="3742314" y="2790580"/>
            <a:ext cx="1188720" cy="108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8" idx="6"/>
            <a:endCxn id="25" idx="2"/>
          </p:cNvCxnSpPr>
          <p:nvPr/>
        </p:nvCxnSpPr>
        <p:spPr>
          <a:xfrm>
            <a:off x="3742314" y="3341678"/>
            <a:ext cx="1188720" cy="143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6"/>
            <a:endCxn id="27" idx="2"/>
          </p:cNvCxnSpPr>
          <p:nvPr/>
        </p:nvCxnSpPr>
        <p:spPr>
          <a:xfrm>
            <a:off x="3742314" y="4177338"/>
            <a:ext cx="1188720" cy="3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742314" y="4750161"/>
            <a:ext cx="1188720" cy="3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9" idx="6"/>
            <a:endCxn id="29" idx="2"/>
          </p:cNvCxnSpPr>
          <p:nvPr/>
        </p:nvCxnSpPr>
        <p:spPr>
          <a:xfrm>
            <a:off x="3742314" y="5279534"/>
            <a:ext cx="1188720" cy="104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6"/>
            <a:endCxn id="30" idx="2"/>
          </p:cNvCxnSpPr>
          <p:nvPr/>
        </p:nvCxnSpPr>
        <p:spPr>
          <a:xfrm>
            <a:off x="3742314" y="5830632"/>
            <a:ext cx="1188720" cy="139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6" idx="6"/>
            <a:endCxn id="22" idx="2"/>
          </p:cNvCxnSpPr>
          <p:nvPr/>
        </p:nvCxnSpPr>
        <p:spPr>
          <a:xfrm flipV="1">
            <a:off x="4102994" y="1730271"/>
            <a:ext cx="828040" cy="2029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1" idx="6"/>
            <a:endCxn id="27" idx="2"/>
          </p:cNvCxnSpPr>
          <p:nvPr/>
        </p:nvCxnSpPr>
        <p:spPr>
          <a:xfrm flipV="1">
            <a:off x="4102994" y="4215205"/>
            <a:ext cx="828040" cy="208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4462354" y="1676493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462354" y="2255624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462354" y="2855713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462354" y="3429662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62354" y="4167457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462354" y="4740280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462354" y="5355298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462354" y="5922374"/>
            <a:ext cx="108000" cy="9549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꺾인 연결선 61"/>
          <p:cNvCxnSpPr>
            <a:stCxn id="22" idx="6"/>
            <a:endCxn id="26" idx="2"/>
          </p:cNvCxnSpPr>
          <p:nvPr/>
        </p:nvCxnSpPr>
        <p:spPr>
          <a:xfrm>
            <a:off x="5291714" y="1730271"/>
            <a:ext cx="1097911" cy="907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23" idx="6"/>
            <a:endCxn id="26" idx="2"/>
          </p:cNvCxnSpPr>
          <p:nvPr/>
        </p:nvCxnSpPr>
        <p:spPr>
          <a:xfrm>
            <a:off x="5291714" y="2314471"/>
            <a:ext cx="1097911" cy="323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6"/>
            <a:endCxn id="26" idx="2"/>
          </p:cNvCxnSpPr>
          <p:nvPr/>
        </p:nvCxnSpPr>
        <p:spPr>
          <a:xfrm flipV="1">
            <a:off x="5291714" y="2638224"/>
            <a:ext cx="1097911" cy="26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5" idx="6"/>
            <a:endCxn id="26" idx="2"/>
          </p:cNvCxnSpPr>
          <p:nvPr/>
        </p:nvCxnSpPr>
        <p:spPr>
          <a:xfrm flipV="1">
            <a:off x="5291714" y="2638224"/>
            <a:ext cx="1097911" cy="846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>
            <a:off x="5291714" y="4215205"/>
            <a:ext cx="1097911" cy="907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5291714" y="4799405"/>
            <a:ext cx="1097911" cy="323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flipV="1">
            <a:off x="5291714" y="5123158"/>
            <a:ext cx="1097911" cy="26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flipV="1">
            <a:off x="5291714" y="5123158"/>
            <a:ext cx="1097911" cy="846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6" idx="6"/>
            <a:endCxn id="32" idx="2"/>
          </p:cNvCxnSpPr>
          <p:nvPr/>
        </p:nvCxnSpPr>
        <p:spPr>
          <a:xfrm>
            <a:off x="6750305" y="2638224"/>
            <a:ext cx="2261870" cy="111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1" idx="6"/>
            <a:endCxn id="32" idx="2"/>
          </p:cNvCxnSpPr>
          <p:nvPr/>
        </p:nvCxnSpPr>
        <p:spPr>
          <a:xfrm flipV="1">
            <a:off x="6750305" y="3751827"/>
            <a:ext cx="2261870" cy="137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32" idx="6"/>
          </p:cNvCxnSpPr>
          <p:nvPr/>
        </p:nvCxnSpPr>
        <p:spPr>
          <a:xfrm>
            <a:off x="9372855" y="3751827"/>
            <a:ext cx="49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912314" y="3613327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480261" y="2330701"/>
                <a:ext cx="3861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z="1200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61" y="2330701"/>
                <a:ext cx="38613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469359" y="4813404"/>
                <a:ext cx="3861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359" y="4813404"/>
                <a:ext cx="38613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378422" y="1432723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22" y="1432723"/>
                <a:ext cx="38972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5389326" y="1967035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26" y="1967035"/>
                <a:ext cx="3897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389326" y="2552685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26" y="2552685"/>
                <a:ext cx="38972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378422" y="3111301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22" y="3111301"/>
                <a:ext cx="38972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456214" y="3914829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14" y="3914829"/>
                <a:ext cx="3897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5456214" y="4492095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14" y="4492095"/>
                <a:ext cx="38972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456214" y="5106606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14" y="5106606"/>
                <a:ext cx="38972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456214" y="5651322"/>
                <a:ext cx="389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14" y="5651322"/>
                <a:ext cx="38972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5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246245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Output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94386" y="1693689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86" y="1693689"/>
                <a:ext cx="254001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94386" y="2185416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86" y="2185416"/>
                <a:ext cx="2540014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57986" y="1693689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1693689"/>
                <a:ext cx="254001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57986" y="2185416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2185416"/>
                <a:ext cx="2540014" cy="369332"/>
              </a:xfrm>
              <a:prstGeom prst="rect">
                <a:avLst/>
              </a:prstGeom>
              <a:blipFill>
                <a:blip r:embed="rId5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57986" y="2702889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2702889"/>
                <a:ext cx="254001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57986" y="3220362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3220362"/>
                <a:ext cx="254001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157986" y="3712089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3712089"/>
                <a:ext cx="2540014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57986" y="4229562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4229562"/>
                <a:ext cx="2540014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57986" y="4747035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4747035"/>
                <a:ext cx="254001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57986" y="5238762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6" y="5238762"/>
                <a:ext cx="254001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1586" y="1698574"/>
                <a:ext cx="2540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𝑚𝑎𝑥𝑝𝑜𝑜𝑙</m:t>
                      </m:r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6" y="1698574"/>
                <a:ext cx="2540014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531" y="3542406"/>
                <a:ext cx="2540014" cy="121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b="0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" y="3542406"/>
                <a:ext cx="2540014" cy="12192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557172" y="1564322"/>
                <a:ext cx="2540014" cy="66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72" y="1564322"/>
                <a:ext cx="2540014" cy="6652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70372" y="3948536"/>
                <a:ext cx="2540014" cy="66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72" y="3948536"/>
                <a:ext cx="2540014" cy="6652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557172" y="2344519"/>
                <a:ext cx="2540014" cy="66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72" y="2344519"/>
                <a:ext cx="2540014" cy="6652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28772" y="3871982"/>
                <a:ext cx="2540014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ko-KR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ko-KR" spc="-15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pc="-15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72" y="3871982"/>
                <a:ext cx="2540014" cy="5323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99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9410" y="2561786"/>
                <a:ext cx="492859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10" y="2561786"/>
                <a:ext cx="4928593" cy="929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68920" y="6130800"/>
            <a:ext cx="704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>
                <a:solidFill>
                  <a:schemeClr val="bg1">
                    <a:lumMod val="85000"/>
                  </a:schemeClr>
                </a:solidFill>
              </a:rPr>
              <a:t>참고 </a:t>
            </a:r>
            <a:r>
              <a:rPr lang="en-US" altLang="ko-KR" sz="2800" spc="-150">
                <a:solidFill>
                  <a:schemeClr val="bg1">
                    <a:lumMod val="85000"/>
                  </a:schemeClr>
                </a:solidFill>
              </a:rPr>
              <a:t>: https://en.wikipedia.org/wiki/Convolution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0" y="1402200"/>
            <a:ext cx="3054390" cy="3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9952" y="630966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CNN</a:t>
            </a:r>
            <a:r>
              <a:rPr lang="ko-KR" altLang="en-US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is Multiplication by Element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9952" y="1277297"/>
                <a:ext cx="492859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52" y="1277297"/>
                <a:ext cx="4928593" cy="929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 7"/>
          <p:cNvSpPr/>
          <p:nvPr/>
        </p:nvSpPr>
        <p:spPr>
          <a:xfrm>
            <a:off x="5000400" y="2358000"/>
            <a:ext cx="334800" cy="529200"/>
          </a:xfrm>
          <a:prstGeom prst="down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90604" y="3038290"/>
                <a:ext cx="6747296" cy="1220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04" y="3038290"/>
                <a:ext cx="6747296" cy="1220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2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Filter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2814" y="892576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Spatial Smoothing Filtering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0156" y="6130800"/>
            <a:ext cx="644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>
                    <a:lumMod val="85000"/>
                  </a:schemeClr>
                </a:solidFill>
              </a:rPr>
              <a:t>참고 </a:t>
            </a:r>
            <a:r>
              <a:rPr lang="en-US" altLang="ko-KR" sz="2800" spc="-150" dirty="0">
                <a:solidFill>
                  <a:schemeClr val="bg1">
                    <a:lumMod val="85000"/>
                  </a:schemeClr>
                </a:solidFill>
              </a:rPr>
              <a:t>: https://wjrmffldrhrl.github.io/digital9/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5993" y="2175276"/>
            <a:ext cx="21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Average 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907" y="2175276"/>
            <a:ext cx="2257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Gaussian Filter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05" y="2939890"/>
            <a:ext cx="2753109" cy="22863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67" y="2880933"/>
            <a:ext cx="3082364" cy="23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Filter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EF1335-48F0-487C-A799-FA63C22C220D}"/>
              </a:ext>
            </a:extLst>
          </p:cNvPr>
          <p:cNvSpPr/>
          <p:nvPr/>
        </p:nvSpPr>
        <p:spPr>
          <a:xfrm>
            <a:off x="1484851" y="264570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B12D2F-07CE-41A5-B211-70A8C432917C}"/>
              </a:ext>
            </a:extLst>
          </p:cNvPr>
          <p:cNvSpPr/>
          <p:nvPr/>
        </p:nvSpPr>
        <p:spPr>
          <a:xfrm>
            <a:off x="2139192" y="264710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FAB03-3729-40B5-91B5-DD2A8823EE92}"/>
              </a:ext>
            </a:extLst>
          </p:cNvPr>
          <p:cNvSpPr/>
          <p:nvPr/>
        </p:nvSpPr>
        <p:spPr>
          <a:xfrm>
            <a:off x="2793533" y="264570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258D83-E804-4A60-AB35-E11AD5644BF0}"/>
              </a:ext>
            </a:extLst>
          </p:cNvPr>
          <p:cNvSpPr/>
          <p:nvPr/>
        </p:nvSpPr>
        <p:spPr>
          <a:xfrm>
            <a:off x="1484851" y="329203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D3FEF-3BF2-4D02-A623-3B0BB1F91CC7}"/>
              </a:ext>
            </a:extLst>
          </p:cNvPr>
          <p:cNvSpPr/>
          <p:nvPr/>
        </p:nvSpPr>
        <p:spPr>
          <a:xfrm>
            <a:off x="2139192" y="32934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7E618-F0AB-45CF-AC1F-FCA80A8A27D7}"/>
              </a:ext>
            </a:extLst>
          </p:cNvPr>
          <p:cNvSpPr/>
          <p:nvPr/>
        </p:nvSpPr>
        <p:spPr>
          <a:xfrm>
            <a:off x="2793533" y="329203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44BA54-FB79-4E92-8E29-20395CF293E9}"/>
              </a:ext>
            </a:extLst>
          </p:cNvPr>
          <p:cNvSpPr/>
          <p:nvPr/>
        </p:nvSpPr>
        <p:spPr>
          <a:xfrm>
            <a:off x="1484851" y="39355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8EAB8-C334-47E0-AB48-D0B40BB1BC64}"/>
              </a:ext>
            </a:extLst>
          </p:cNvPr>
          <p:cNvSpPr/>
          <p:nvPr/>
        </p:nvSpPr>
        <p:spPr>
          <a:xfrm>
            <a:off x="2139192" y="393697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AF658F-59BE-4F93-97B9-9ECA73A1D859}"/>
              </a:ext>
            </a:extLst>
          </p:cNvPr>
          <p:cNvSpPr/>
          <p:nvPr/>
        </p:nvSpPr>
        <p:spPr>
          <a:xfrm>
            <a:off x="2793533" y="393557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05B3C-4873-4536-86B3-E26BAEEC65F6}"/>
              </a:ext>
            </a:extLst>
          </p:cNvPr>
          <p:cNvSpPr/>
          <p:nvPr/>
        </p:nvSpPr>
        <p:spPr>
          <a:xfrm>
            <a:off x="6512657" y="13586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79B33A-31D1-4043-812A-EA6CAA07DFA4}"/>
              </a:ext>
            </a:extLst>
          </p:cNvPr>
          <p:cNvSpPr/>
          <p:nvPr/>
        </p:nvSpPr>
        <p:spPr>
          <a:xfrm>
            <a:off x="7166998" y="136003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D64AC-2B29-4D66-8CC0-E34301406377}"/>
              </a:ext>
            </a:extLst>
          </p:cNvPr>
          <p:cNvSpPr/>
          <p:nvPr/>
        </p:nvSpPr>
        <p:spPr>
          <a:xfrm>
            <a:off x="7821339" y="13586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C7B3DC-2299-438B-B002-F22C320119D8}"/>
              </a:ext>
            </a:extLst>
          </p:cNvPr>
          <p:cNvSpPr/>
          <p:nvPr/>
        </p:nvSpPr>
        <p:spPr>
          <a:xfrm>
            <a:off x="6512657" y="20049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28FB36-5582-4394-A540-FE383C59D915}"/>
              </a:ext>
            </a:extLst>
          </p:cNvPr>
          <p:cNvSpPr/>
          <p:nvPr/>
        </p:nvSpPr>
        <p:spPr>
          <a:xfrm>
            <a:off x="7166998" y="20063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F33C31-F29F-4271-BE9B-5BB1235569A1}"/>
              </a:ext>
            </a:extLst>
          </p:cNvPr>
          <p:cNvSpPr/>
          <p:nvPr/>
        </p:nvSpPr>
        <p:spPr>
          <a:xfrm>
            <a:off x="7821339" y="20049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BA7BC2-4B94-4BCE-96A7-B2B18BFB0109}"/>
              </a:ext>
            </a:extLst>
          </p:cNvPr>
          <p:cNvSpPr/>
          <p:nvPr/>
        </p:nvSpPr>
        <p:spPr>
          <a:xfrm>
            <a:off x="6512657" y="26485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8A1AB-CC2F-496C-8595-8E57EDA32D04}"/>
              </a:ext>
            </a:extLst>
          </p:cNvPr>
          <p:cNvSpPr/>
          <p:nvPr/>
        </p:nvSpPr>
        <p:spPr>
          <a:xfrm>
            <a:off x="7166998" y="264990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30A8C-F131-4D76-9193-D187E78E16CC}"/>
              </a:ext>
            </a:extLst>
          </p:cNvPr>
          <p:cNvSpPr/>
          <p:nvPr/>
        </p:nvSpPr>
        <p:spPr>
          <a:xfrm>
            <a:off x="7821339" y="26485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0DD36-4ABE-4790-A22E-521FA63D3E50}"/>
              </a:ext>
            </a:extLst>
          </p:cNvPr>
          <p:cNvSpPr/>
          <p:nvPr/>
        </p:nvSpPr>
        <p:spPr>
          <a:xfrm>
            <a:off x="8475680" y="13586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F4A7FC-FDFA-4104-9D4B-FD6438873DBF}"/>
              </a:ext>
            </a:extLst>
          </p:cNvPr>
          <p:cNvSpPr/>
          <p:nvPr/>
        </p:nvSpPr>
        <p:spPr>
          <a:xfrm>
            <a:off x="9130021" y="136003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375DC8-7918-43E9-9DC5-FCB58BB413D9}"/>
              </a:ext>
            </a:extLst>
          </p:cNvPr>
          <p:cNvSpPr/>
          <p:nvPr/>
        </p:nvSpPr>
        <p:spPr>
          <a:xfrm>
            <a:off x="9784362" y="135863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D85432-7909-4A90-8B90-875FDF3BC591}"/>
              </a:ext>
            </a:extLst>
          </p:cNvPr>
          <p:cNvSpPr/>
          <p:nvPr/>
        </p:nvSpPr>
        <p:spPr>
          <a:xfrm>
            <a:off x="8475680" y="20049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C3B4B0-E53C-4B22-B53C-A45D8BA42E5A}"/>
              </a:ext>
            </a:extLst>
          </p:cNvPr>
          <p:cNvSpPr/>
          <p:nvPr/>
        </p:nvSpPr>
        <p:spPr>
          <a:xfrm>
            <a:off x="9130021" y="20063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3723B4-9DD9-442A-A03F-328B18FE88F8}"/>
              </a:ext>
            </a:extLst>
          </p:cNvPr>
          <p:cNvSpPr/>
          <p:nvPr/>
        </p:nvSpPr>
        <p:spPr>
          <a:xfrm>
            <a:off x="9784362" y="20049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B2782-EEB4-4835-AFF3-01A6146EAADD}"/>
              </a:ext>
            </a:extLst>
          </p:cNvPr>
          <p:cNvSpPr/>
          <p:nvPr/>
        </p:nvSpPr>
        <p:spPr>
          <a:xfrm>
            <a:off x="8475680" y="26485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DF737A-405C-4D17-981F-02A23079DBC3}"/>
              </a:ext>
            </a:extLst>
          </p:cNvPr>
          <p:cNvSpPr/>
          <p:nvPr/>
        </p:nvSpPr>
        <p:spPr>
          <a:xfrm>
            <a:off x="9130021" y="264990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ABD9A4-C23E-4731-A4AA-758EF3DF4136}"/>
              </a:ext>
            </a:extLst>
          </p:cNvPr>
          <p:cNvSpPr/>
          <p:nvPr/>
        </p:nvSpPr>
        <p:spPr>
          <a:xfrm>
            <a:off x="9784362" y="264850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6AD93A-F94F-4F64-A093-46EE29B55EB6}"/>
              </a:ext>
            </a:extLst>
          </p:cNvPr>
          <p:cNvSpPr/>
          <p:nvPr/>
        </p:nvSpPr>
        <p:spPr>
          <a:xfrm>
            <a:off x="6512657" y="32934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A43AFF-972E-48EE-BD3A-D7FD1C4B2CD1}"/>
              </a:ext>
            </a:extLst>
          </p:cNvPr>
          <p:cNvSpPr/>
          <p:nvPr/>
        </p:nvSpPr>
        <p:spPr>
          <a:xfrm>
            <a:off x="7166998" y="32948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E13592-4454-43F6-9EA9-88045042DC1F}"/>
              </a:ext>
            </a:extLst>
          </p:cNvPr>
          <p:cNvSpPr/>
          <p:nvPr/>
        </p:nvSpPr>
        <p:spPr>
          <a:xfrm>
            <a:off x="7821339" y="329343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BC1CC-9EEF-4CB0-BAD8-48D90B20558E}"/>
              </a:ext>
            </a:extLst>
          </p:cNvPr>
          <p:cNvSpPr/>
          <p:nvPr/>
        </p:nvSpPr>
        <p:spPr>
          <a:xfrm>
            <a:off x="6512657" y="393976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FB8DF0-5A3B-4BD6-8C19-055C8D8DF86A}"/>
              </a:ext>
            </a:extLst>
          </p:cNvPr>
          <p:cNvSpPr/>
          <p:nvPr/>
        </p:nvSpPr>
        <p:spPr>
          <a:xfrm>
            <a:off x="7166998" y="394116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2946C5-AB19-47A2-B4E3-89D2BF3AC1D9}"/>
              </a:ext>
            </a:extLst>
          </p:cNvPr>
          <p:cNvSpPr/>
          <p:nvPr/>
        </p:nvSpPr>
        <p:spPr>
          <a:xfrm>
            <a:off x="7821339" y="393976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243FDB-05C3-430B-AC49-D0B791335C95}"/>
              </a:ext>
            </a:extLst>
          </p:cNvPr>
          <p:cNvSpPr/>
          <p:nvPr/>
        </p:nvSpPr>
        <p:spPr>
          <a:xfrm>
            <a:off x="6512657" y="458330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4942FA-44F4-48B5-B1D8-F36D18CE4E26}"/>
              </a:ext>
            </a:extLst>
          </p:cNvPr>
          <p:cNvSpPr/>
          <p:nvPr/>
        </p:nvSpPr>
        <p:spPr>
          <a:xfrm>
            <a:off x="7166998" y="458470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9C71B6-584E-4445-B756-D673CF9DB9C0}"/>
              </a:ext>
            </a:extLst>
          </p:cNvPr>
          <p:cNvSpPr/>
          <p:nvPr/>
        </p:nvSpPr>
        <p:spPr>
          <a:xfrm>
            <a:off x="7821339" y="458330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793BE0-FE6F-4FBA-9E00-4F8332477690}"/>
              </a:ext>
            </a:extLst>
          </p:cNvPr>
          <p:cNvSpPr/>
          <p:nvPr/>
        </p:nvSpPr>
        <p:spPr>
          <a:xfrm>
            <a:off x="8475680" y="32990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6B6295-901F-470D-B8D1-F92A05868B42}"/>
              </a:ext>
            </a:extLst>
          </p:cNvPr>
          <p:cNvSpPr/>
          <p:nvPr/>
        </p:nvSpPr>
        <p:spPr>
          <a:xfrm>
            <a:off x="9130021" y="330042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DD661E-8501-4255-8737-A592D7CA0F1D}"/>
              </a:ext>
            </a:extLst>
          </p:cNvPr>
          <p:cNvSpPr/>
          <p:nvPr/>
        </p:nvSpPr>
        <p:spPr>
          <a:xfrm>
            <a:off x="9784362" y="329902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A0D588-47F4-4A68-A3C2-32CF379A0D0B}"/>
              </a:ext>
            </a:extLst>
          </p:cNvPr>
          <p:cNvSpPr/>
          <p:nvPr/>
        </p:nvSpPr>
        <p:spPr>
          <a:xfrm>
            <a:off x="8475680" y="394536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F73FC7-3A99-4F0E-81D8-47F46EA089CF}"/>
              </a:ext>
            </a:extLst>
          </p:cNvPr>
          <p:cNvSpPr/>
          <p:nvPr/>
        </p:nvSpPr>
        <p:spPr>
          <a:xfrm>
            <a:off x="9130021" y="39467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6ACAF1-EB56-484A-BC0A-BECCA41B8A9A}"/>
              </a:ext>
            </a:extLst>
          </p:cNvPr>
          <p:cNvSpPr/>
          <p:nvPr/>
        </p:nvSpPr>
        <p:spPr>
          <a:xfrm>
            <a:off x="9784362" y="394536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036D12-63D7-4551-B2F4-C134618BA503}"/>
              </a:ext>
            </a:extLst>
          </p:cNvPr>
          <p:cNvSpPr/>
          <p:nvPr/>
        </p:nvSpPr>
        <p:spPr>
          <a:xfrm>
            <a:off x="8475680" y="458889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ED9187-0DF1-4BDB-94BC-F81850D08DD6}"/>
              </a:ext>
            </a:extLst>
          </p:cNvPr>
          <p:cNvSpPr/>
          <p:nvPr/>
        </p:nvSpPr>
        <p:spPr>
          <a:xfrm>
            <a:off x="9130021" y="459029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2A7564-EAE1-422B-99CA-4B457ED5435E}"/>
              </a:ext>
            </a:extLst>
          </p:cNvPr>
          <p:cNvSpPr/>
          <p:nvPr/>
        </p:nvSpPr>
        <p:spPr>
          <a:xfrm>
            <a:off x="9784362" y="458889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358ABD-C49D-4D7C-8C3D-74CC2645FFA6}"/>
              </a:ext>
            </a:extLst>
          </p:cNvPr>
          <p:cNvSpPr/>
          <p:nvPr/>
        </p:nvSpPr>
        <p:spPr>
          <a:xfrm>
            <a:off x="4337108" y="3221372"/>
            <a:ext cx="1258349" cy="939567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5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Filter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EF1335-48F0-487C-A799-FA63C22C220D}"/>
              </a:ext>
            </a:extLst>
          </p:cNvPr>
          <p:cNvSpPr/>
          <p:nvPr/>
        </p:nvSpPr>
        <p:spPr>
          <a:xfrm>
            <a:off x="318781" y="19997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B12D2F-07CE-41A5-B211-70A8C432917C}"/>
              </a:ext>
            </a:extLst>
          </p:cNvPr>
          <p:cNvSpPr/>
          <p:nvPr/>
        </p:nvSpPr>
        <p:spPr>
          <a:xfrm>
            <a:off x="973122" y="200115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FAB03-3729-40B5-91B5-DD2A8823EE92}"/>
              </a:ext>
            </a:extLst>
          </p:cNvPr>
          <p:cNvSpPr/>
          <p:nvPr/>
        </p:nvSpPr>
        <p:spPr>
          <a:xfrm>
            <a:off x="1627463" y="19997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258D83-E804-4A60-AB35-E11AD5644BF0}"/>
              </a:ext>
            </a:extLst>
          </p:cNvPr>
          <p:cNvSpPr/>
          <p:nvPr/>
        </p:nvSpPr>
        <p:spPr>
          <a:xfrm>
            <a:off x="318781" y="26460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D3FEF-3BF2-4D02-A623-3B0BB1F91CC7}"/>
              </a:ext>
            </a:extLst>
          </p:cNvPr>
          <p:cNvSpPr/>
          <p:nvPr/>
        </p:nvSpPr>
        <p:spPr>
          <a:xfrm>
            <a:off x="973122" y="264748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7E618-F0AB-45CF-AC1F-FCA80A8A27D7}"/>
              </a:ext>
            </a:extLst>
          </p:cNvPr>
          <p:cNvSpPr/>
          <p:nvPr/>
        </p:nvSpPr>
        <p:spPr>
          <a:xfrm>
            <a:off x="1627463" y="26460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44BA54-FB79-4E92-8E29-20395CF293E9}"/>
              </a:ext>
            </a:extLst>
          </p:cNvPr>
          <p:cNvSpPr/>
          <p:nvPr/>
        </p:nvSpPr>
        <p:spPr>
          <a:xfrm>
            <a:off x="318781" y="328962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08EAB8-C334-47E0-AB48-D0B40BB1BC64}"/>
              </a:ext>
            </a:extLst>
          </p:cNvPr>
          <p:cNvSpPr/>
          <p:nvPr/>
        </p:nvSpPr>
        <p:spPr>
          <a:xfrm>
            <a:off x="973122" y="32910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AF658F-59BE-4F93-97B9-9ECA73A1D859}"/>
              </a:ext>
            </a:extLst>
          </p:cNvPr>
          <p:cNvSpPr/>
          <p:nvPr/>
        </p:nvSpPr>
        <p:spPr>
          <a:xfrm>
            <a:off x="1627463" y="328962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05B3C-4873-4536-86B3-E26BAEEC65F6}"/>
              </a:ext>
            </a:extLst>
          </p:cNvPr>
          <p:cNvSpPr/>
          <p:nvPr/>
        </p:nvSpPr>
        <p:spPr>
          <a:xfrm>
            <a:off x="4088237" y="93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79B33A-31D1-4043-812A-EA6CAA07DFA4}"/>
              </a:ext>
            </a:extLst>
          </p:cNvPr>
          <p:cNvSpPr/>
          <p:nvPr/>
        </p:nvSpPr>
        <p:spPr>
          <a:xfrm>
            <a:off x="4742578" y="9405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D64AC-2B29-4D66-8CC0-E34301406377}"/>
              </a:ext>
            </a:extLst>
          </p:cNvPr>
          <p:cNvSpPr/>
          <p:nvPr/>
        </p:nvSpPr>
        <p:spPr>
          <a:xfrm>
            <a:off x="5396919" y="93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C7B3DC-2299-438B-B002-F22C320119D8}"/>
              </a:ext>
            </a:extLst>
          </p:cNvPr>
          <p:cNvSpPr/>
          <p:nvPr/>
        </p:nvSpPr>
        <p:spPr>
          <a:xfrm>
            <a:off x="4088237" y="158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28FB36-5582-4394-A540-FE383C59D915}"/>
              </a:ext>
            </a:extLst>
          </p:cNvPr>
          <p:cNvSpPr/>
          <p:nvPr/>
        </p:nvSpPr>
        <p:spPr>
          <a:xfrm>
            <a:off x="4742578" y="15869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F33C31-F29F-4271-BE9B-5BB1235569A1}"/>
              </a:ext>
            </a:extLst>
          </p:cNvPr>
          <p:cNvSpPr/>
          <p:nvPr/>
        </p:nvSpPr>
        <p:spPr>
          <a:xfrm>
            <a:off x="5396919" y="158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BA7BC2-4B94-4BCE-96A7-B2B18BFB0109}"/>
              </a:ext>
            </a:extLst>
          </p:cNvPr>
          <p:cNvSpPr/>
          <p:nvPr/>
        </p:nvSpPr>
        <p:spPr>
          <a:xfrm>
            <a:off x="4088237" y="222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F8A1AB-CC2F-496C-8595-8E57EDA32D04}"/>
              </a:ext>
            </a:extLst>
          </p:cNvPr>
          <p:cNvSpPr/>
          <p:nvPr/>
        </p:nvSpPr>
        <p:spPr>
          <a:xfrm>
            <a:off x="4742578" y="22304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30A8C-F131-4D76-9193-D187E78E16CC}"/>
              </a:ext>
            </a:extLst>
          </p:cNvPr>
          <p:cNvSpPr/>
          <p:nvPr/>
        </p:nvSpPr>
        <p:spPr>
          <a:xfrm>
            <a:off x="5396919" y="222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0DD36-4ABE-4790-A22E-521FA63D3E50}"/>
              </a:ext>
            </a:extLst>
          </p:cNvPr>
          <p:cNvSpPr/>
          <p:nvPr/>
        </p:nvSpPr>
        <p:spPr>
          <a:xfrm>
            <a:off x="6051260" y="93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F4A7FC-FDFA-4104-9D4B-FD6438873DBF}"/>
              </a:ext>
            </a:extLst>
          </p:cNvPr>
          <p:cNvSpPr/>
          <p:nvPr/>
        </p:nvSpPr>
        <p:spPr>
          <a:xfrm>
            <a:off x="6705601" y="94058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375DC8-7918-43E9-9DC5-FCB58BB413D9}"/>
              </a:ext>
            </a:extLst>
          </p:cNvPr>
          <p:cNvSpPr/>
          <p:nvPr/>
        </p:nvSpPr>
        <p:spPr>
          <a:xfrm>
            <a:off x="7359942" y="93918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D85432-7909-4A90-8B90-875FDF3BC591}"/>
              </a:ext>
            </a:extLst>
          </p:cNvPr>
          <p:cNvSpPr/>
          <p:nvPr/>
        </p:nvSpPr>
        <p:spPr>
          <a:xfrm>
            <a:off x="6051260" y="158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C3B4B0-E53C-4B22-B53C-A45D8BA42E5A}"/>
              </a:ext>
            </a:extLst>
          </p:cNvPr>
          <p:cNvSpPr/>
          <p:nvPr/>
        </p:nvSpPr>
        <p:spPr>
          <a:xfrm>
            <a:off x="6705601" y="158691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3723B4-9DD9-442A-A03F-328B18FE88F8}"/>
              </a:ext>
            </a:extLst>
          </p:cNvPr>
          <p:cNvSpPr/>
          <p:nvPr/>
        </p:nvSpPr>
        <p:spPr>
          <a:xfrm>
            <a:off x="7359942" y="158551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B2782-EEB4-4835-AFF3-01A6146EAADD}"/>
              </a:ext>
            </a:extLst>
          </p:cNvPr>
          <p:cNvSpPr/>
          <p:nvPr/>
        </p:nvSpPr>
        <p:spPr>
          <a:xfrm>
            <a:off x="6051260" y="222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DF737A-405C-4D17-981F-02A23079DBC3}"/>
              </a:ext>
            </a:extLst>
          </p:cNvPr>
          <p:cNvSpPr/>
          <p:nvPr/>
        </p:nvSpPr>
        <p:spPr>
          <a:xfrm>
            <a:off x="6705601" y="22304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ABD9A4-C23E-4731-A4AA-758EF3DF4136}"/>
              </a:ext>
            </a:extLst>
          </p:cNvPr>
          <p:cNvSpPr/>
          <p:nvPr/>
        </p:nvSpPr>
        <p:spPr>
          <a:xfrm>
            <a:off x="7359942" y="222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6AD93A-F94F-4F64-A093-46EE29B55EB6}"/>
              </a:ext>
            </a:extLst>
          </p:cNvPr>
          <p:cNvSpPr/>
          <p:nvPr/>
        </p:nvSpPr>
        <p:spPr>
          <a:xfrm>
            <a:off x="4088237" y="2873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A43AFF-972E-48EE-BD3A-D7FD1C4B2CD1}"/>
              </a:ext>
            </a:extLst>
          </p:cNvPr>
          <p:cNvSpPr/>
          <p:nvPr/>
        </p:nvSpPr>
        <p:spPr>
          <a:xfrm>
            <a:off x="4742578" y="287538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E13592-4454-43F6-9EA9-88045042DC1F}"/>
              </a:ext>
            </a:extLst>
          </p:cNvPr>
          <p:cNvSpPr/>
          <p:nvPr/>
        </p:nvSpPr>
        <p:spPr>
          <a:xfrm>
            <a:off x="5396919" y="2873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BC1CC-9EEF-4CB0-BAD8-48D90B20558E}"/>
              </a:ext>
            </a:extLst>
          </p:cNvPr>
          <p:cNvSpPr/>
          <p:nvPr/>
        </p:nvSpPr>
        <p:spPr>
          <a:xfrm>
            <a:off x="4088237" y="352031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FB8DF0-5A3B-4BD6-8C19-055C8D8DF86A}"/>
              </a:ext>
            </a:extLst>
          </p:cNvPr>
          <p:cNvSpPr/>
          <p:nvPr/>
        </p:nvSpPr>
        <p:spPr>
          <a:xfrm>
            <a:off x="4742578" y="352171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2946C5-AB19-47A2-B4E3-89D2BF3AC1D9}"/>
              </a:ext>
            </a:extLst>
          </p:cNvPr>
          <p:cNvSpPr/>
          <p:nvPr/>
        </p:nvSpPr>
        <p:spPr>
          <a:xfrm>
            <a:off x="5396919" y="352031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243FDB-05C3-430B-AC49-D0B791335C95}"/>
              </a:ext>
            </a:extLst>
          </p:cNvPr>
          <p:cNvSpPr/>
          <p:nvPr/>
        </p:nvSpPr>
        <p:spPr>
          <a:xfrm>
            <a:off x="4088237" y="416385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4942FA-44F4-48B5-B1D8-F36D18CE4E26}"/>
              </a:ext>
            </a:extLst>
          </p:cNvPr>
          <p:cNvSpPr/>
          <p:nvPr/>
        </p:nvSpPr>
        <p:spPr>
          <a:xfrm>
            <a:off x="4742578" y="416525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9C71B6-584E-4445-B756-D673CF9DB9C0}"/>
              </a:ext>
            </a:extLst>
          </p:cNvPr>
          <p:cNvSpPr/>
          <p:nvPr/>
        </p:nvSpPr>
        <p:spPr>
          <a:xfrm>
            <a:off x="5396919" y="416385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793BE0-FE6F-4FBA-9E00-4F8332477690}"/>
              </a:ext>
            </a:extLst>
          </p:cNvPr>
          <p:cNvSpPr/>
          <p:nvPr/>
        </p:nvSpPr>
        <p:spPr>
          <a:xfrm>
            <a:off x="6051260" y="287957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6B6295-901F-470D-B8D1-F92A05868B42}"/>
              </a:ext>
            </a:extLst>
          </p:cNvPr>
          <p:cNvSpPr/>
          <p:nvPr/>
        </p:nvSpPr>
        <p:spPr>
          <a:xfrm>
            <a:off x="6705601" y="288097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DD661E-8501-4255-8737-A592D7CA0F1D}"/>
              </a:ext>
            </a:extLst>
          </p:cNvPr>
          <p:cNvSpPr/>
          <p:nvPr/>
        </p:nvSpPr>
        <p:spPr>
          <a:xfrm>
            <a:off x="7359942" y="287957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A0D588-47F4-4A68-A3C2-32CF379A0D0B}"/>
              </a:ext>
            </a:extLst>
          </p:cNvPr>
          <p:cNvSpPr/>
          <p:nvPr/>
        </p:nvSpPr>
        <p:spPr>
          <a:xfrm>
            <a:off x="6051260" y="352591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F73FC7-3A99-4F0E-81D8-47F46EA089CF}"/>
              </a:ext>
            </a:extLst>
          </p:cNvPr>
          <p:cNvSpPr/>
          <p:nvPr/>
        </p:nvSpPr>
        <p:spPr>
          <a:xfrm>
            <a:off x="6705601" y="352730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6ACAF1-EB56-484A-BC0A-BECCA41B8A9A}"/>
              </a:ext>
            </a:extLst>
          </p:cNvPr>
          <p:cNvSpPr/>
          <p:nvPr/>
        </p:nvSpPr>
        <p:spPr>
          <a:xfrm>
            <a:off x="7359942" y="352591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036D12-63D7-4551-B2F4-C134618BA503}"/>
              </a:ext>
            </a:extLst>
          </p:cNvPr>
          <p:cNvSpPr/>
          <p:nvPr/>
        </p:nvSpPr>
        <p:spPr>
          <a:xfrm>
            <a:off x="6051260" y="416944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ED9187-0DF1-4BDB-94BC-F81850D08DD6}"/>
              </a:ext>
            </a:extLst>
          </p:cNvPr>
          <p:cNvSpPr/>
          <p:nvPr/>
        </p:nvSpPr>
        <p:spPr>
          <a:xfrm>
            <a:off x="6705601" y="417084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2A7564-EAE1-422B-99CA-4B457ED5435E}"/>
              </a:ext>
            </a:extLst>
          </p:cNvPr>
          <p:cNvSpPr/>
          <p:nvPr/>
        </p:nvSpPr>
        <p:spPr>
          <a:xfrm>
            <a:off x="7359942" y="416944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358ABD-C49D-4D7C-8C3D-74CC2645FFA6}"/>
              </a:ext>
            </a:extLst>
          </p:cNvPr>
          <p:cNvSpPr/>
          <p:nvPr/>
        </p:nvSpPr>
        <p:spPr>
          <a:xfrm>
            <a:off x="2555846" y="2489433"/>
            <a:ext cx="1258349" cy="939567"/>
          </a:xfrm>
          <a:prstGeom prst="rightArrow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D37764-53AF-4147-B228-3FB61E50845C}"/>
              </a:ext>
            </a:extLst>
          </p:cNvPr>
          <p:cNvSpPr/>
          <p:nvPr/>
        </p:nvSpPr>
        <p:spPr>
          <a:xfrm>
            <a:off x="8601514" y="22276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D33505-16BD-4753-9CD2-E7533FD45FFD}"/>
              </a:ext>
            </a:extLst>
          </p:cNvPr>
          <p:cNvSpPr/>
          <p:nvPr/>
        </p:nvSpPr>
        <p:spPr>
          <a:xfrm>
            <a:off x="9255855" y="2229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E3F8C3-3894-4BCA-9564-D33FF75C801A}"/>
              </a:ext>
            </a:extLst>
          </p:cNvPr>
          <p:cNvSpPr/>
          <p:nvPr/>
        </p:nvSpPr>
        <p:spPr>
          <a:xfrm>
            <a:off x="9910196" y="22276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350322-6744-4EC5-B052-2C71D2B5C024}"/>
              </a:ext>
            </a:extLst>
          </p:cNvPr>
          <p:cNvSpPr/>
          <p:nvPr/>
        </p:nvSpPr>
        <p:spPr>
          <a:xfrm>
            <a:off x="8601514" y="2873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DE47E-ABD3-4CB9-8D91-E49EB9118B96}"/>
              </a:ext>
            </a:extLst>
          </p:cNvPr>
          <p:cNvSpPr/>
          <p:nvPr/>
        </p:nvSpPr>
        <p:spPr>
          <a:xfrm>
            <a:off x="9255855" y="287538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F729A0-4885-4807-9A4C-8BD75AE6EC1A}"/>
              </a:ext>
            </a:extLst>
          </p:cNvPr>
          <p:cNvSpPr/>
          <p:nvPr/>
        </p:nvSpPr>
        <p:spPr>
          <a:xfrm>
            <a:off x="9910196" y="2873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D29DF5-588C-4817-A6D2-D009C1E9846A}"/>
              </a:ext>
            </a:extLst>
          </p:cNvPr>
          <p:cNvSpPr/>
          <p:nvPr/>
        </p:nvSpPr>
        <p:spPr>
          <a:xfrm>
            <a:off x="8601514" y="35175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3BCE57-F5A3-46DE-BB34-FB776084936B}"/>
              </a:ext>
            </a:extLst>
          </p:cNvPr>
          <p:cNvSpPr/>
          <p:nvPr/>
        </p:nvSpPr>
        <p:spPr>
          <a:xfrm>
            <a:off x="9255855" y="351892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7A5663-92AF-489A-8BB0-ECF5B7E88ABF}"/>
              </a:ext>
            </a:extLst>
          </p:cNvPr>
          <p:cNvSpPr/>
          <p:nvPr/>
        </p:nvSpPr>
        <p:spPr>
          <a:xfrm>
            <a:off x="9910196" y="35175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CEB2B8-6A53-457C-8AC9-67092659898C}"/>
              </a:ext>
            </a:extLst>
          </p:cNvPr>
          <p:cNvSpPr/>
          <p:nvPr/>
        </p:nvSpPr>
        <p:spPr>
          <a:xfrm>
            <a:off x="10564537" y="22276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C920F1-6457-4AAC-923A-C478BC5C4300}"/>
              </a:ext>
            </a:extLst>
          </p:cNvPr>
          <p:cNvSpPr/>
          <p:nvPr/>
        </p:nvSpPr>
        <p:spPr>
          <a:xfrm>
            <a:off x="10564537" y="2873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84924F-451B-4660-AF70-FF39F2203A29}"/>
              </a:ext>
            </a:extLst>
          </p:cNvPr>
          <p:cNvSpPr/>
          <p:nvPr/>
        </p:nvSpPr>
        <p:spPr>
          <a:xfrm>
            <a:off x="10564537" y="35175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1DBB7F9-1BEE-441D-B7ED-3B857C87D044}"/>
              </a:ext>
            </a:extLst>
          </p:cNvPr>
          <p:cNvSpPr/>
          <p:nvPr/>
        </p:nvSpPr>
        <p:spPr>
          <a:xfrm>
            <a:off x="8601514" y="41624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DF03E2-9544-4894-80B1-2D3A1D5A5E07}"/>
              </a:ext>
            </a:extLst>
          </p:cNvPr>
          <p:cNvSpPr/>
          <p:nvPr/>
        </p:nvSpPr>
        <p:spPr>
          <a:xfrm>
            <a:off x="9255855" y="416385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901844-A6BA-4E50-A1FD-B0FE93015866}"/>
              </a:ext>
            </a:extLst>
          </p:cNvPr>
          <p:cNvSpPr/>
          <p:nvPr/>
        </p:nvSpPr>
        <p:spPr>
          <a:xfrm>
            <a:off x="9910196" y="41624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72A8FE-5BF2-4359-BE8D-0994110B24C6}"/>
              </a:ext>
            </a:extLst>
          </p:cNvPr>
          <p:cNvSpPr/>
          <p:nvPr/>
        </p:nvSpPr>
        <p:spPr>
          <a:xfrm>
            <a:off x="10564537" y="416804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3EDB1-85BC-4987-BE6D-67F34BB807FF}"/>
              </a:ext>
            </a:extLst>
          </p:cNvPr>
          <p:cNvSpPr/>
          <p:nvPr/>
        </p:nvSpPr>
        <p:spPr>
          <a:xfrm>
            <a:off x="8514826" y="1999755"/>
            <a:ext cx="808139" cy="30420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5C9ED7A-1B11-4EA2-9201-3D34C99403A5}"/>
              </a:ext>
            </a:extLst>
          </p:cNvPr>
          <p:cNvSpPr/>
          <p:nvPr/>
        </p:nvSpPr>
        <p:spPr>
          <a:xfrm>
            <a:off x="10477849" y="2004896"/>
            <a:ext cx="808139" cy="304202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11CDD-F8D4-46BE-A9E6-6E2C924AB3F2}"/>
              </a:ext>
            </a:extLst>
          </p:cNvPr>
          <p:cNvSpPr txBox="1"/>
          <p:nvPr/>
        </p:nvSpPr>
        <p:spPr>
          <a:xfrm>
            <a:off x="8693356" y="52710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extraction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0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23" y="507855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Pooling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D37764-53AF-4147-B228-3FB61E50845C}"/>
              </a:ext>
            </a:extLst>
          </p:cNvPr>
          <p:cNvSpPr/>
          <p:nvPr/>
        </p:nvSpPr>
        <p:spPr>
          <a:xfrm>
            <a:off x="1436216" y="2377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D33505-16BD-4753-9CD2-E7533FD45FFD}"/>
              </a:ext>
            </a:extLst>
          </p:cNvPr>
          <p:cNvSpPr/>
          <p:nvPr/>
        </p:nvSpPr>
        <p:spPr>
          <a:xfrm>
            <a:off x="2090557" y="2378956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E3F8C3-3894-4BCA-9564-D33FF75C801A}"/>
              </a:ext>
            </a:extLst>
          </p:cNvPr>
          <p:cNvSpPr/>
          <p:nvPr/>
        </p:nvSpPr>
        <p:spPr>
          <a:xfrm>
            <a:off x="2744898" y="2377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350322-6744-4EC5-B052-2C71D2B5C024}"/>
              </a:ext>
            </a:extLst>
          </p:cNvPr>
          <p:cNvSpPr/>
          <p:nvPr/>
        </p:nvSpPr>
        <p:spPr>
          <a:xfrm>
            <a:off x="1436216" y="3023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DE47E-ABD3-4CB9-8D91-E49EB9118B96}"/>
              </a:ext>
            </a:extLst>
          </p:cNvPr>
          <p:cNvSpPr/>
          <p:nvPr/>
        </p:nvSpPr>
        <p:spPr>
          <a:xfrm>
            <a:off x="2090557" y="30252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F729A0-4885-4807-9A4C-8BD75AE6EC1A}"/>
              </a:ext>
            </a:extLst>
          </p:cNvPr>
          <p:cNvSpPr/>
          <p:nvPr/>
        </p:nvSpPr>
        <p:spPr>
          <a:xfrm>
            <a:off x="2744898" y="3023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D29DF5-588C-4817-A6D2-D009C1E9846A}"/>
              </a:ext>
            </a:extLst>
          </p:cNvPr>
          <p:cNvSpPr/>
          <p:nvPr/>
        </p:nvSpPr>
        <p:spPr>
          <a:xfrm>
            <a:off x="1436216" y="3667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3BCE57-F5A3-46DE-BB34-FB776084936B}"/>
              </a:ext>
            </a:extLst>
          </p:cNvPr>
          <p:cNvSpPr/>
          <p:nvPr/>
        </p:nvSpPr>
        <p:spPr>
          <a:xfrm>
            <a:off x="2090557" y="366882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87A5663-92AF-489A-8BB0-ECF5B7E88ABF}"/>
              </a:ext>
            </a:extLst>
          </p:cNvPr>
          <p:cNvSpPr/>
          <p:nvPr/>
        </p:nvSpPr>
        <p:spPr>
          <a:xfrm>
            <a:off x="2744898" y="3667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CEB2B8-6A53-457C-8AC9-67092659898C}"/>
              </a:ext>
            </a:extLst>
          </p:cNvPr>
          <p:cNvSpPr/>
          <p:nvPr/>
        </p:nvSpPr>
        <p:spPr>
          <a:xfrm>
            <a:off x="3399239" y="237755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C920F1-6457-4AAC-923A-C478BC5C4300}"/>
              </a:ext>
            </a:extLst>
          </p:cNvPr>
          <p:cNvSpPr/>
          <p:nvPr/>
        </p:nvSpPr>
        <p:spPr>
          <a:xfrm>
            <a:off x="3399239" y="30238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84924F-451B-4660-AF70-FF39F2203A29}"/>
              </a:ext>
            </a:extLst>
          </p:cNvPr>
          <p:cNvSpPr/>
          <p:nvPr/>
        </p:nvSpPr>
        <p:spPr>
          <a:xfrm>
            <a:off x="3399239" y="366742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1DBB7F9-1BEE-441D-B7ED-3B857C87D044}"/>
              </a:ext>
            </a:extLst>
          </p:cNvPr>
          <p:cNvSpPr/>
          <p:nvPr/>
        </p:nvSpPr>
        <p:spPr>
          <a:xfrm>
            <a:off x="1436216" y="43123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DF03E2-9544-4894-80B1-2D3A1D5A5E07}"/>
              </a:ext>
            </a:extLst>
          </p:cNvPr>
          <p:cNvSpPr/>
          <p:nvPr/>
        </p:nvSpPr>
        <p:spPr>
          <a:xfrm>
            <a:off x="2090557" y="431375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901844-A6BA-4E50-A1FD-B0FE93015866}"/>
              </a:ext>
            </a:extLst>
          </p:cNvPr>
          <p:cNvSpPr/>
          <p:nvPr/>
        </p:nvSpPr>
        <p:spPr>
          <a:xfrm>
            <a:off x="2744898" y="431235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72A8FE-5BF2-4359-BE8D-0994110B24C6}"/>
              </a:ext>
            </a:extLst>
          </p:cNvPr>
          <p:cNvSpPr/>
          <p:nvPr/>
        </p:nvSpPr>
        <p:spPr>
          <a:xfrm>
            <a:off x="3399239" y="431794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E8FE0-C258-4655-8F6D-9901909649BB}"/>
              </a:ext>
            </a:extLst>
          </p:cNvPr>
          <p:cNvSpPr txBox="1"/>
          <p:nvPr/>
        </p:nvSpPr>
        <p:spPr>
          <a:xfrm>
            <a:off x="4707921" y="495868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2x2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maxpooling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C2DD58-0D62-4A70-B2BF-B11726EE0385}"/>
              </a:ext>
            </a:extLst>
          </p:cNvPr>
          <p:cNvSpPr/>
          <p:nvPr/>
        </p:nvSpPr>
        <p:spPr>
          <a:xfrm>
            <a:off x="4953999" y="2702121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F9AE0-C7FA-4E33-A6B6-67A1F73534B9}"/>
              </a:ext>
            </a:extLst>
          </p:cNvPr>
          <p:cNvSpPr/>
          <p:nvPr/>
        </p:nvSpPr>
        <p:spPr>
          <a:xfrm>
            <a:off x="5608340" y="270072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FE8DD8-8B22-4341-8C7B-91951A613DCB}"/>
              </a:ext>
            </a:extLst>
          </p:cNvPr>
          <p:cNvSpPr/>
          <p:nvPr/>
        </p:nvSpPr>
        <p:spPr>
          <a:xfrm>
            <a:off x="4953999" y="3348452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31D78FC-7E10-4BFD-931D-E8902BB6C8FE}"/>
              </a:ext>
            </a:extLst>
          </p:cNvPr>
          <p:cNvSpPr/>
          <p:nvPr/>
        </p:nvSpPr>
        <p:spPr>
          <a:xfrm>
            <a:off x="5608340" y="3347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6AB841-E737-4106-B486-8418394FA961}"/>
              </a:ext>
            </a:extLst>
          </p:cNvPr>
          <p:cNvSpPr/>
          <p:nvPr/>
        </p:nvSpPr>
        <p:spPr>
          <a:xfrm>
            <a:off x="4953999" y="399198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EE9A68-D058-49CC-AD43-22206D81D991}"/>
              </a:ext>
            </a:extLst>
          </p:cNvPr>
          <p:cNvSpPr/>
          <p:nvPr/>
        </p:nvSpPr>
        <p:spPr>
          <a:xfrm>
            <a:off x="5608340" y="39905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F93DA10-A50D-4833-95B9-5487115C6C01}"/>
              </a:ext>
            </a:extLst>
          </p:cNvPr>
          <p:cNvSpPr/>
          <p:nvPr/>
        </p:nvSpPr>
        <p:spPr>
          <a:xfrm>
            <a:off x="6262681" y="270072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E3B2DB0-09A5-4A8E-9D70-011EF464C7F7}"/>
              </a:ext>
            </a:extLst>
          </p:cNvPr>
          <p:cNvSpPr/>
          <p:nvPr/>
        </p:nvSpPr>
        <p:spPr>
          <a:xfrm>
            <a:off x="6262681" y="3347054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C155E6-E7D2-42F9-B682-BBD557025CC6}"/>
              </a:ext>
            </a:extLst>
          </p:cNvPr>
          <p:cNvSpPr/>
          <p:nvPr/>
        </p:nvSpPr>
        <p:spPr>
          <a:xfrm>
            <a:off x="6262681" y="399058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7288DF-BEAB-4CA0-8ED2-FF96A010461B}"/>
              </a:ext>
            </a:extLst>
          </p:cNvPr>
          <p:cNvSpPr txBox="1"/>
          <p:nvPr/>
        </p:nvSpPr>
        <p:spPr>
          <a:xfrm>
            <a:off x="7846083" y="5040634"/>
            <a:ext cx="2424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2x2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avgpooling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2653BB4-026C-4527-A51E-054924E786EC}"/>
              </a:ext>
            </a:extLst>
          </p:cNvPr>
          <p:cNvSpPr/>
          <p:nvPr/>
        </p:nvSpPr>
        <p:spPr>
          <a:xfrm>
            <a:off x="8045321" y="2784067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2.x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95FA42-8A31-4275-9F31-0B10B8939A13}"/>
              </a:ext>
            </a:extLst>
          </p:cNvPr>
          <p:cNvSpPr/>
          <p:nvPr/>
        </p:nvSpPr>
        <p:spPr>
          <a:xfrm>
            <a:off x="8699662" y="2782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E2A2C9-43FB-4A87-A00F-370799CE6512}"/>
              </a:ext>
            </a:extLst>
          </p:cNvPr>
          <p:cNvSpPr/>
          <p:nvPr/>
        </p:nvSpPr>
        <p:spPr>
          <a:xfrm>
            <a:off x="8045321" y="3430398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2.x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6B1A66-1A3D-459B-AE6F-E5CE98AEC450}"/>
              </a:ext>
            </a:extLst>
          </p:cNvPr>
          <p:cNvSpPr/>
          <p:nvPr/>
        </p:nvSpPr>
        <p:spPr>
          <a:xfrm>
            <a:off x="8699662" y="3429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AACB03-609D-4693-94A4-36C14F191E27}"/>
              </a:ext>
            </a:extLst>
          </p:cNvPr>
          <p:cNvSpPr/>
          <p:nvPr/>
        </p:nvSpPr>
        <p:spPr>
          <a:xfrm>
            <a:off x="8045321" y="4073933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B34BFE1-12AC-4D56-9FB9-CB8BA398C3D1}"/>
              </a:ext>
            </a:extLst>
          </p:cNvPr>
          <p:cNvSpPr/>
          <p:nvPr/>
        </p:nvSpPr>
        <p:spPr>
          <a:xfrm>
            <a:off x="8699662" y="4072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DD24D9-50A7-44B1-B2F9-245CB1036938}"/>
              </a:ext>
            </a:extLst>
          </p:cNvPr>
          <p:cNvSpPr/>
          <p:nvPr/>
        </p:nvSpPr>
        <p:spPr>
          <a:xfrm>
            <a:off x="9354003" y="2782669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8DD51BE-A25E-493C-85D9-A2C55D4CCDEE}"/>
              </a:ext>
            </a:extLst>
          </p:cNvPr>
          <p:cNvSpPr/>
          <p:nvPr/>
        </p:nvSpPr>
        <p:spPr>
          <a:xfrm>
            <a:off x="9354003" y="3429000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2E1DA5-DA4E-44E2-831C-3AEA9AB42F49}"/>
              </a:ext>
            </a:extLst>
          </p:cNvPr>
          <p:cNvSpPr/>
          <p:nvPr/>
        </p:nvSpPr>
        <p:spPr>
          <a:xfrm>
            <a:off x="9354003" y="4072535"/>
            <a:ext cx="6543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Architecture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78F65-A792-41C3-99E2-A32707B7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62" y="1904787"/>
            <a:ext cx="9929257" cy="26522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169540-8ED5-4487-A42F-EE9270780EF1}"/>
              </a:ext>
            </a:extLst>
          </p:cNvPr>
          <p:cNvSpPr txBox="1"/>
          <p:nvPr/>
        </p:nvSpPr>
        <p:spPr>
          <a:xfrm>
            <a:off x="6820962" y="6130800"/>
            <a:ext cx="520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>
                    <a:lumMod val="85000"/>
                  </a:schemeClr>
                </a:solidFill>
              </a:rPr>
              <a:t>참고 </a:t>
            </a:r>
            <a:r>
              <a:rPr lang="en-US" altLang="ko-KR" sz="2800" spc="-150" dirty="0">
                <a:solidFill>
                  <a:schemeClr val="bg1">
                    <a:lumMod val="85000"/>
                  </a:schemeClr>
                </a:solidFill>
              </a:rPr>
              <a:t>: http://taewan.kim/post/cnn/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5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1049</Words>
  <Application>Microsoft Office PowerPoint</Application>
  <PresentationFormat>와이드스크린</PresentationFormat>
  <Paragraphs>973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HY중고딕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123</cp:revision>
  <dcterms:created xsi:type="dcterms:W3CDTF">2014-11-18T04:46:38Z</dcterms:created>
  <dcterms:modified xsi:type="dcterms:W3CDTF">2021-06-27T06:08:55Z</dcterms:modified>
</cp:coreProperties>
</file>