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41" r:id="rId4"/>
    <p:sldId id="263" r:id="rId5"/>
    <p:sldId id="258" r:id="rId6"/>
    <p:sldId id="342" r:id="rId7"/>
    <p:sldId id="345" r:id="rId8"/>
    <p:sldId id="343" r:id="rId9"/>
    <p:sldId id="344" r:id="rId10"/>
    <p:sldId id="346" r:id="rId11"/>
    <p:sldId id="347" r:id="rId12"/>
    <p:sldId id="349" r:id="rId13"/>
    <p:sldId id="350" r:id="rId14"/>
    <p:sldId id="352" r:id="rId15"/>
    <p:sldId id="351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70" r:id="rId32"/>
    <p:sldId id="369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27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107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79599" y="3105834"/>
            <a:ext cx="47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</a:rPr>
              <a:t>딥러닝 기초</a:t>
            </a:r>
            <a:r>
              <a:rPr lang="en-US" altLang="ko-KR" sz="3600" b="1" spc="-150" dirty="0">
                <a:solidFill>
                  <a:schemeClr val="bg1"/>
                </a:solidFill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</a:rPr>
              <a:t>실습 강의</a:t>
            </a: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831" y="2880099"/>
            <a:ext cx="1151433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spc="-150" dirty="0">
                <a:solidFill>
                  <a:schemeClr val="bg1"/>
                </a:solidFill>
              </a:rPr>
              <a:t>Why?</a:t>
            </a:r>
            <a:endParaRPr lang="ko-KR" altLang="en-US" sz="5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6A4CF-0470-444E-AEFD-98128E8ED509}"/>
              </a:ext>
            </a:extLst>
          </p:cNvPr>
          <p:cNvSpPr txBox="1"/>
          <p:nvPr/>
        </p:nvSpPr>
        <p:spPr>
          <a:xfrm>
            <a:off x="140677" y="1744910"/>
            <a:ext cx="3020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PDF, PMF 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9C1D-0673-4316-BF53-A879C2C32A66}"/>
              </a:ext>
            </a:extLst>
          </p:cNvPr>
          <p:cNvSpPr txBox="1"/>
          <p:nvPr/>
        </p:nvSpPr>
        <p:spPr>
          <a:xfrm>
            <a:off x="140677" y="2268130"/>
            <a:ext cx="46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Think of the probability of dice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82A4D36-7045-4BA4-8E9E-542CA92C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92014"/>
              </p:ext>
            </p:extLst>
          </p:nvPr>
        </p:nvGraphicFramePr>
        <p:xfrm>
          <a:off x="270312" y="286724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165937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1157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6233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6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17404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779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478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C6F6FB-4702-417B-A3EB-C04CA881E0D7}"/>
              </a:ext>
            </a:extLst>
          </p:cNvPr>
          <p:cNvSpPr txBox="1"/>
          <p:nvPr/>
        </p:nvSpPr>
        <p:spPr>
          <a:xfrm>
            <a:off x="8550704" y="2976478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13272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6A4CF-0470-444E-AEFD-98128E8ED509}"/>
              </a:ext>
            </a:extLst>
          </p:cNvPr>
          <p:cNvSpPr txBox="1"/>
          <p:nvPr/>
        </p:nvSpPr>
        <p:spPr>
          <a:xfrm>
            <a:off x="140677" y="1744910"/>
            <a:ext cx="3020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PDF, PMF 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9C1D-0673-4316-BF53-A879C2C32A66}"/>
              </a:ext>
            </a:extLst>
          </p:cNvPr>
          <p:cNvSpPr txBox="1"/>
          <p:nvPr/>
        </p:nvSpPr>
        <p:spPr>
          <a:xfrm>
            <a:off x="140677" y="2306079"/>
            <a:ext cx="259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Think of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Contine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8C1E3-6C8A-498A-8D35-FADAE09E588C}"/>
              </a:ext>
            </a:extLst>
          </p:cNvPr>
          <p:cNvSpPr txBox="1"/>
          <p:nvPr/>
        </p:nvSpPr>
        <p:spPr>
          <a:xfrm>
            <a:off x="5925041" y="2306079"/>
            <a:ext cx="491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probability of a point is zero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D9333-3910-49BB-BAB7-2AA6B836C7BA}"/>
              </a:ext>
            </a:extLst>
          </p:cNvPr>
          <p:cNvSpPr txBox="1"/>
          <p:nvPr/>
        </p:nvSpPr>
        <p:spPr>
          <a:xfrm>
            <a:off x="4724789" y="2905780"/>
            <a:ext cx="731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Know the probability, you need to set a range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9C1D-0673-4316-BF53-A879C2C32A66}"/>
              </a:ext>
            </a:extLst>
          </p:cNvPr>
          <p:cNvSpPr txBox="1"/>
          <p:nvPr/>
        </p:nvSpPr>
        <p:spPr>
          <a:xfrm>
            <a:off x="140677" y="1631522"/>
            <a:ext cx="3463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 variable  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6B0E0-727A-4B87-9C27-0845E518C660}"/>
              </a:ext>
            </a:extLst>
          </p:cNvPr>
          <p:cNvSpPr txBox="1"/>
          <p:nvPr/>
        </p:nvSpPr>
        <p:spPr>
          <a:xfrm>
            <a:off x="141580" y="2694388"/>
            <a:ext cx="3514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Conditional probability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2332-2A87-4A20-969F-07953F07DBE9}"/>
                  </a:ext>
                </a:extLst>
              </p:cNvPr>
              <p:cNvSpPr txBox="1"/>
              <p:nvPr/>
            </p:nvSpPr>
            <p:spPr>
              <a:xfrm>
                <a:off x="4344883" y="1677688"/>
                <a:ext cx="2761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8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i="1" spc="-15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800" i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800" i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800" i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i="1" spc="-15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800" i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2332-2A87-4A20-969F-07953F0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83" y="1677688"/>
                <a:ext cx="2761205" cy="430887"/>
              </a:xfrm>
              <a:prstGeom prst="rect">
                <a:avLst/>
              </a:prstGeom>
              <a:blipFill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0F9013-A5F9-4C51-9FE1-6504E7B93673}"/>
                  </a:ext>
                </a:extLst>
              </p:cNvPr>
              <p:cNvSpPr txBox="1"/>
              <p:nvPr/>
            </p:nvSpPr>
            <p:spPr>
              <a:xfrm>
                <a:off x="4344883" y="2612827"/>
                <a:ext cx="2015680" cy="686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800" i="1" spc="-1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800" i="1" spc="-1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800" i="1" spc="-1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0F9013-A5F9-4C51-9FE1-6504E7B9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83" y="2612827"/>
                <a:ext cx="2015680" cy="686342"/>
              </a:xfrm>
              <a:prstGeom prst="rect">
                <a:avLst/>
              </a:prstGeom>
              <a:blipFill>
                <a:blip r:embed="rId3"/>
                <a:stretch>
                  <a:fillRect t="-1786" b="-8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00F156-FA8A-4C43-BE9C-2C907E4D2581}"/>
              </a:ext>
            </a:extLst>
          </p:cNvPr>
          <p:cNvCxnSpPr/>
          <p:nvPr/>
        </p:nvCxnSpPr>
        <p:spPr>
          <a:xfrm flipH="1">
            <a:off x="6360563" y="2801923"/>
            <a:ext cx="90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C9C8C0-A6CA-49D2-8851-73CF1C3A07AD}"/>
              </a:ext>
            </a:extLst>
          </p:cNvPr>
          <p:cNvCxnSpPr/>
          <p:nvPr/>
        </p:nvCxnSpPr>
        <p:spPr>
          <a:xfrm flipH="1">
            <a:off x="6360563" y="3217608"/>
            <a:ext cx="90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A95D74-7B98-4D5D-8E8F-D9EB337A1CE7}"/>
              </a:ext>
            </a:extLst>
          </p:cNvPr>
          <p:cNvSpPr txBox="1"/>
          <p:nvPr/>
        </p:nvSpPr>
        <p:spPr>
          <a:xfrm>
            <a:off x="7264866" y="270277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850DC-817B-474F-BE9D-677D6E441042}"/>
                  </a:ext>
                </a:extLst>
              </p:cNvPr>
              <p:cNvSpPr txBox="1"/>
              <p:nvPr/>
            </p:nvSpPr>
            <p:spPr>
              <a:xfrm>
                <a:off x="127468" y="1863528"/>
                <a:ext cx="3282566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Think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ko-KR" altLang="en-US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*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`s Range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850DC-817B-474F-BE9D-677D6E44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8" y="1863528"/>
                <a:ext cx="3282566" cy="438582"/>
              </a:xfrm>
              <a:prstGeom prst="rect">
                <a:avLst/>
              </a:prstGeom>
              <a:blipFill>
                <a:blip r:embed="rId2"/>
                <a:stretch>
                  <a:fillRect t="-23611" r="-6134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AEE383-3EAE-4BC0-8933-AF8886DA13BF}"/>
                  </a:ext>
                </a:extLst>
              </p:cNvPr>
              <p:cNvSpPr txBox="1"/>
              <p:nvPr/>
            </p:nvSpPr>
            <p:spPr>
              <a:xfrm>
                <a:off x="67112" y="4960468"/>
                <a:ext cx="74823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ko-KR" altLang="en-US" sz="280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to have a value between 0~1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AEE383-3EAE-4BC0-8933-AF8886DA1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" y="4960468"/>
                <a:ext cx="7482305" cy="530915"/>
              </a:xfrm>
              <a:prstGeom prst="rect">
                <a:avLst/>
              </a:prstGeom>
              <a:blipFill>
                <a:blip r:embed="rId3"/>
                <a:stretch>
                  <a:fillRect l="-1222" t="-11494" r="-1222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CADDF8-3699-4EBD-AEB5-3C47ACF9D2C2}"/>
                  </a:ext>
                </a:extLst>
              </p:cNvPr>
              <p:cNvSpPr txBox="1"/>
              <p:nvPr/>
            </p:nvSpPr>
            <p:spPr>
              <a:xfrm>
                <a:off x="127468" y="4340447"/>
                <a:ext cx="38940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⇒0~1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CADDF8-3699-4EBD-AEB5-3C47ACF9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8" y="4340447"/>
                <a:ext cx="38940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38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9C1D-0673-4316-BF53-A879C2C32A66}"/>
              </a:ext>
            </a:extLst>
          </p:cNvPr>
          <p:cNvSpPr txBox="1"/>
          <p:nvPr/>
        </p:nvSpPr>
        <p:spPr>
          <a:xfrm>
            <a:off x="140677" y="186463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Odds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2332-2A87-4A20-969F-07953F07DBE9}"/>
                  </a:ext>
                </a:extLst>
              </p:cNvPr>
              <p:cNvSpPr txBox="1"/>
              <p:nvPr/>
            </p:nvSpPr>
            <p:spPr>
              <a:xfrm>
                <a:off x="1437672" y="1677687"/>
                <a:ext cx="9225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p>
                          </m:s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2332-2A87-4A20-969F-07953F0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72" y="1677687"/>
                <a:ext cx="92256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1D6946-AF26-4113-A20F-FF79C44563FC}"/>
              </a:ext>
            </a:extLst>
          </p:cNvPr>
          <p:cNvSpPr txBox="1"/>
          <p:nvPr/>
        </p:nvSpPr>
        <p:spPr>
          <a:xfrm>
            <a:off x="2419737" y="1946246"/>
            <a:ext cx="292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P(A) Value =&gt; 0~1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AD9E3-1EFF-4840-B629-DBBE7D6C89E4}"/>
              </a:ext>
            </a:extLst>
          </p:cNvPr>
          <p:cNvSpPr txBox="1"/>
          <p:nvPr/>
        </p:nvSpPr>
        <p:spPr>
          <a:xfrm>
            <a:off x="88578" y="2693854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Graph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477EE-F367-4E39-8C50-1A97E8361C2E}"/>
                  </a:ext>
                </a:extLst>
              </p:cNvPr>
              <p:cNvSpPr txBox="1"/>
              <p:nvPr/>
            </p:nvSpPr>
            <p:spPr>
              <a:xfrm>
                <a:off x="140677" y="4457102"/>
                <a:ext cx="3053336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80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=&gt; G(P(A))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477EE-F367-4E39-8C50-1A97E836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4457102"/>
                <a:ext cx="3053336" cy="723211"/>
              </a:xfrm>
              <a:prstGeom prst="rect">
                <a:avLst/>
              </a:prstGeom>
              <a:blipFill>
                <a:blip r:embed="rId3"/>
                <a:stretch>
                  <a:fillRect r="-6786" b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205C085-31C8-4937-B793-54F81541F483}"/>
              </a:ext>
            </a:extLst>
          </p:cNvPr>
          <p:cNvSpPr txBox="1"/>
          <p:nvPr/>
        </p:nvSpPr>
        <p:spPr>
          <a:xfrm>
            <a:off x="3589608" y="4557097"/>
            <a:ext cx="501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G(P(A)) Value =&gt; -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infinite~infinite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172D6-2D34-4C3E-9567-C1EC74D0ABD5}"/>
              </a:ext>
            </a:extLst>
          </p:cNvPr>
          <p:cNvSpPr txBox="1"/>
          <p:nvPr/>
        </p:nvSpPr>
        <p:spPr>
          <a:xfrm>
            <a:off x="5869014" y="1946246"/>
            <a:ext cx="390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Odds Value =&gt; 0~infinite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9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477EE-F367-4E39-8C50-1A97E8361C2E}"/>
                  </a:ext>
                </a:extLst>
              </p:cNvPr>
              <p:cNvSpPr txBox="1"/>
              <p:nvPr/>
            </p:nvSpPr>
            <p:spPr>
              <a:xfrm>
                <a:off x="460889" y="1863803"/>
                <a:ext cx="2832635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80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477EE-F367-4E39-8C50-1A97E836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9" y="1863803"/>
                <a:ext cx="2832635" cy="723211"/>
              </a:xfrm>
              <a:prstGeom prst="rect">
                <a:avLst/>
              </a:prstGeom>
              <a:blipFill>
                <a:blip r:embed="rId2"/>
                <a:stretch>
                  <a:fillRect b="-4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485F50-75DD-46ED-833B-F1DA6D8B46F6}"/>
                  </a:ext>
                </a:extLst>
              </p:cNvPr>
              <p:cNvSpPr txBox="1"/>
              <p:nvPr/>
            </p:nvSpPr>
            <p:spPr>
              <a:xfrm>
                <a:off x="5018603" y="1776855"/>
                <a:ext cx="270567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485F50-75DD-46ED-833B-F1DA6D8B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03" y="1776855"/>
                <a:ext cx="270567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79CF72-C3B2-4969-8D5D-9A6018B6E14A}"/>
                  </a:ext>
                </a:extLst>
              </p:cNvPr>
              <p:cNvSpPr txBox="1"/>
              <p:nvPr/>
            </p:nvSpPr>
            <p:spPr>
              <a:xfrm>
                <a:off x="5018603" y="3120704"/>
                <a:ext cx="2920736" cy="86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79CF72-C3B2-4969-8D5D-9A6018B6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03" y="3120704"/>
                <a:ext cx="2920736" cy="86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3541A7-4BC6-41B0-AAF3-78EF434470F6}"/>
              </a:ext>
            </a:extLst>
          </p:cNvPr>
          <p:cNvSpPr txBox="1"/>
          <p:nvPr/>
        </p:nvSpPr>
        <p:spPr>
          <a:xfrm>
            <a:off x="7939339" y="3289629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Sigmoid Function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48985-2189-4927-9983-BBD72D5E68A1}"/>
              </a:ext>
            </a:extLst>
          </p:cNvPr>
          <p:cNvSpPr txBox="1"/>
          <p:nvPr/>
        </p:nvSpPr>
        <p:spPr>
          <a:xfrm>
            <a:off x="4881123" y="5505966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P(A)`s mean?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4FF84-8249-46A5-8320-D0CA506DFF48}"/>
              </a:ext>
            </a:extLst>
          </p:cNvPr>
          <p:cNvSpPr txBox="1"/>
          <p:nvPr/>
        </p:nvSpPr>
        <p:spPr>
          <a:xfrm>
            <a:off x="4881123" y="4482260"/>
            <a:ext cx="391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Logistic Regression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48985-2189-4927-9983-BBD72D5E68A1}"/>
              </a:ext>
            </a:extLst>
          </p:cNvPr>
          <p:cNvSpPr txBox="1"/>
          <p:nvPr/>
        </p:nvSpPr>
        <p:spPr>
          <a:xfrm>
            <a:off x="285239" y="1848366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P(A)`s mean?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8F288-098A-4C77-8D71-6B8244500C6E}"/>
                  </a:ext>
                </a:extLst>
              </p:cNvPr>
              <p:cNvSpPr txBox="1"/>
              <p:nvPr/>
            </p:nvSpPr>
            <p:spPr>
              <a:xfrm>
                <a:off x="2489982" y="1679441"/>
                <a:ext cx="2920736" cy="86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8F288-098A-4C77-8D71-6B8244500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82" y="1679441"/>
                <a:ext cx="2920736" cy="861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572764-D524-41DF-8FA0-8EC707E18853}"/>
              </a:ext>
            </a:extLst>
          </p:cNvPr>
          <p:cNvSpPr txBox="1"/>
          <p:nvPr/>
        </p:nvSpPr>
        <p:spPr>
          <a:xfrm>
            <a:off x="5555282" y="1848366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: Known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9B4BB-A0B9-4276-85F2-A8A0E1C8ACDA}"/>
              </a:ext>
            </a:extLst>
          </p:cNvPr>
          <p:cNvSpPr txBox="1"/>
          <p:nvPr/>
        </p:nvSpPr>
        <p:spPr>
          <a:xfrm>
            <a:off x="7367290" y="1848366"/>
            <a:ext cx="320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: Required update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4212D-ABC4-4839-B481-45F4C9F11898}"/>
              </a:ext>
            </a:extLst>
          </p:cNvPr>
          <p:cNvSpPr txBox="1"/>
          <p:nvPr/>
        </p:nvSpPr>
        <p:spPr>
          <a:xfrm>
            <a:off x="285239" y="2922936"/>
            <a:ext cx="7028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probability of P(A) is obtained by adding 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FCCB5-24DD-4C2C-8C1C-CDC6616691E4}"/>
              </a:ext>
            </a:extLst>
          </p:cNvPr>
          <p:cNvSpPr txBox="1"/>
          <p:nvPr/>
        </p:nvSpPr>
        <p:spPr>
          <a:xfrm>
            <a:off x="285239" y="3828581"/>
            <a:ext cx="6595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So, Given X ,(Y=&gt; Probability that Y is Label)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57D7EB-0791-4398-88E9-EAAD93586A34}"/>
              </a:ext>
            </a:extLst>
          </p:cNvPr>
          <p:cNvSpPr txBox="1"/>
          <p:nvPr/>
        </p:nvSpPr>
        <p:spPr>
          <a:xfrm>
            <a:off x="6912292" y="3828581"/>
            <a:ext cx="41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Conditional probability 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0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11594-F125-4047-B13C-04DCA9FB06D0}"/>
              </a:ext>
            </a:extLst>
          </p:cNvPr>
          <p:cNvSpPr txBox="1"/>
          <p:nvPr/>
        </p:nvSpPr>
        <p:spPr>
          <a:xfrm>
            <a:off x="0" y="1798820"/>
            <a:ext cx="8566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value that comes out when you insert a new 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69BA9-895C-46E9-B6FD-E4E95081652E}"/>
              </a:ext>
            </a:extLst>
          </p:cNvPr>
          <p:cNvSpPr txBox="1"/>
          <p:nvPr/>
        </p:nvSpPr>
        <p:spPr>
          <a:xfrm>
            <a:off x="140677" y="2562234"/>
            <a:ext cx="222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Lebel =&gt; Y=1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593A32-2A89-46FF-A6CF-F678144D3EDD}"/>
                  </a:ext>
                </a:extLst>
              </p:cNvPr>
              <p:cNvSpPr txBox="1"/>
              <p:nvPr/>
            </p:nvSpPr>
            <p:spPr>
              <a:xfrm>
                <a:off x="2643043" y="2608400"/>
                <a:ext cx="51162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593A32-2A89-46FF-A6CF-F678144D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43" y="2608400"/>
                <a:ext cx="511627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A5860D-EEEF-4057-B009-DB9E42D43DE6}"/>
                  </a:ext>
                </a:extLst>
              </p:cNvPr>
              <p:cNvSpPr txBox="1"/>
              <p:nvPr/>
            </p:nvSpPr>
            <p:spPr>
              <a:xfrm>
                <a:off x="4717923" y="3346032"/>
                <a:ext cx="15692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&gt;1−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A5860D-EEEF-4057-B009-DB9E42D4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3" y="3346032"/>
                <a:ext cx="156927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D68095-EEA9-46B5-851C-FBFC2C9899BF}"/>
                  </a:ext>
                </a:extLst>
              </p:cNvPr>
              <p:cNvSpPr txBox="1"/>
              <p:nvPr/>
            </p:nvSpPr>
            <p:spPr>
              <a:xfrm>
                <a:off x="1252520" y="4260639"/>
                <a:ext cx="1536446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D68095-EEA9-46B5-851C-FBFC2C989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0" y="4260639"/>
                <a:ext cx="1536446" cy="803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B8F04-CAD2-4239-80A3-AE6570360E65}"/>
                  </a:ext>
                </a:extLst>
              </p:cNvPr>
              <p:cNvSpPr txBox="1"/>
              <p:nvPr/>
            </p:nvSpPr>
            <p:spPr>
              <a:xfrm>
                <a:off x="3846673" y="4260639"/>
                <a:ext cx="2068900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B8F04-CAD2-4239-80A3-AE657036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73" y="4260639"/>
                <a:ext cx="2068900" cy="803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B416-D503-4A19-B1E2-2091B10093A1}"/>
                  </a:ext>
                </a:extLst>
              </p:cNvPr>
              <p:cNvSpPr txBox="1"/>
              <p:nvPr/>
            </p:nvSpPr>
            <p:spPr>
              <a:xfrm>
                <a:off x="6782883" y="4585327"/>
                <a:ext cx="1784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B416-D503-4A19-B1E2-2091B10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83" y="4585327"/>
                <a:ext cx="178407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5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CE7CC-0FA7-4F5D-B7D0-73A00F6F6073}"/>
              </a:ext>
            </a:extLst>
          </p:cNvPr>
          <p:cNvSpPr txBox="1"/>
          <p:nvPr/>
        </p:nvSpPr>
        <p:spPr>
          <a:xfrm>
            <a:off x="4881123" y="265964"/>
            <a:ext cx="407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Probabilities and Statistics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B416-D503-4A19-B1E2-2091B10093A1}"/>
                  </a:ext>
                </a:extLst>
              </p:cNvPr>
              <p:cNvSpPr txBox="1"/>
              <p:nvPr/>
            </p:nvSpPr>
            <p:spPr>
              <a:xfrm>
                <a:off x="516307" y="1993129"/>
                <a:ext cx="1784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B416-D503-4A19-B1E2-2091B10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7" y="1993129"/>
                <a:ext cx="17840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6D9EBA-3E35-4003-AB01-40A36080692D}"/>
              </a:ext>
            </a:extLst>
          </p:cNvPr>
          <p:cNvCxnSpPr/>
          <p:nvPr/>
        </p:nvCxnSpPr>
        <p:spPr>
          <a:xfrm flipV="1">
            <a:off x="3422708" y="1434517"/>
            <a:ext cx="0" cy="341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E86982-5EF3-406E-9D77-502BB96F6CA4}"/>
              </a:ext>
            </a:extLst>
          </p:cNvPr>
          <p:cNvCxnSpPr/>
          <p:nvPr/>
        </p:nvCxnSpPr>
        <p:spPr>
          <a:xfrm>
            <a:off x="3422708" y="4848837"/>
            <a:ext cx="402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E924D7-45D2-48F0-BC5F-6F5B0CBBB6DB}"/>
              </a:ext>
            </a:extLst>
          </p:cNvPr>
          <p:cNvCxnSpPr/>
          <p:nvPr/>
        </p:nvCxnSpPr>
        <p:spPr>
          <a:xfrm>
            <a:off x="3204594" y="2424016"/>
            <a:ext cx="2891406" cy="30204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7D19D080-74AD-41EB-9C3A-9415B1F03976}"/>
              </a:ext>
            </a:extLst>
          </p:cNvPr>
          <p:cNvSpPr/>
          <p:nvPr/>
        </p:nvSpPr>
        <p:spPr>
          <a:xfrm>
            <a:off x="3657600" y="3582099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6B9DF2E0-096B-4C0B-BA18-36EE352B2169}"/>
              </a:ext>
            </a:extLst>
          </p:cNvPr>
          <p:cNvSpPr/>
          <p:nvPr/>
        </p:nvSpPr>
        <p:spPr>
          <a:xfrm>
            <a:off x="3877813" y="3468653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64EE0759-4ECE-49F7-AD52-BF87498A83B8}"/>
              </a:ext>
            </a:extLst>
          </p:cNvPr>
          <p:cNvSpPr/>
          <p:nvPr/>
        </p:nvSpPr>
        <p:spPr>
          <a:xfrm>
            <a:off x="3715625" y="4346901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0625AE9C-6DC5-4EB0-AB3A-9DF23D6D275D}"/>
              </a:ext>
            </a:extLst>
          </p:cNvPr>
          <p:cNvSpPr/>
          <p:nvPr/>
        </p:nvSpPr>
        <p:spPr>
          <a:xfrm>
            <a:off x="3605521" y="3300879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CDCE397D-8961-4174-B52B-42E3DFE8A6A2}"/>
              </a:ext>
            </a:extLst>
          </p:cNvPr>
          <p:cNvSpPr/>
          <p:nvPr/>
        </p:nvSpPr>
        <p:spPr>
          <a:xfrm>
            <a:off x="3521631" y="4000148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CC5597CF-7617-4333-A9D7-570FFC309997}"/>
              </a:ext>
            </a:extLst>
          </p:cNvPr>
          <p:cNvSpPr/>
          <p:nvPr/>
        </p:nvSpPr>
        <p:spPr>
          <a:xfrm>
            <a:off x="3913465" y="4100130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E6FFC433-29B4-48F3-AB5E-D2DB5B461BF1}"/>
              </a:ext>
            </a:extLst>
          </p:cNvPr>
          <p:cNvSpPr/>
          <p:nvPr/>
        </p:nvSpPr>
        <p:spPr>
          <a:xfrm>
            <a:off x="5058561" y="4615349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4ED0332-BC6B-467A-9734-C2A3A164BA1A}"/>
              </a:ext>
            </a:extLst>
          </p:cNvPr>
          <p:cNvSpPr/>
          <p:nvPr/>
        </p:nvSpPr>
        <p:spPr>
          <a:xfrm>
            <a:off x="4821922" y="4440587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1D08C649-860D-49B0-BAA8-8A60122547F9}"/>
              </a:ext>
            </a:extLst>
          </p:cNvPr>
          <p:cNvSpPr/>
          <p:nvPr/>
        </p:nvSpPr>
        <p:spPr>
          <a:xfrm>
            <a:off x="3810000" y="3734499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7277CBB4-521B-44A8-B141-742D9B6E5D66}"/>
              </a:ext>
            </a:extLst>
          </p:cNvPr>
          <p:cNvSpPr/>
          <p:nvPr/>
        </p:nvSpPr>
        <p:spPr>
          <a:xfrm>
            <a:off x="4000151" y="4524474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C4BFA7F8-B783-4637-89A4-762167A54152}"/>
              </a:ext>
            </a:extLst>
          </p:cNvPr>
          <p:cNvSpPr/>
          <p:nvPr/>
        </p:nvSpPr>
        <p:spPr>
          <a:xfrm>
            <a:off x="4167930" y="3855443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FAB1B1F4-6E25-44A0-B9AF-743C1BF12CC4}"/>
              </a:ext>
            </a:extLst>
          </p:cNvPr>
          <p:cNvSpPr/>
          <p:nvPr/>
        </p:nvSpPr>
        <p:spPr>
          <a:xfrm>
            <a:off x="4157740" y="4324188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A9A57482-D619-4DB9-AC60-EA403233302E}"/>
              </a:ext>
            </a:extLst>
          </p:cNvPr>
          <p:cNvSpPr/>
          <p:nvPr/>
        </p:nvSpPr>
        <p:spPr>
          <a:xfrm>
            <a:off x="4312265" y="4597869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9C62F8DF-1023-4E04-8705-2FBDE19B9CE3}"/>
              </a:ext>
            </a:extLst>
          </p:cNvPr>
          <p:cNvSpPr/>
          <p:nvPr/>
        </p:nvSpPr>
        <p:spPr>
          <a:xfrm>
            <a:off x="4461142" y="4260920"/>
            <a:ext cx="167779" cy="167774"/>
          </a:xfrm>
          <a:prstGeom prst="mathMultiply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CC5466-49E9-4584-918E-E47A893BB3D3}"/>
              </a:ext>
            </a:extLst>
          </p:cNvPr>
          <p:cNvSpPr/>
          <p:nvPr/>
        </p:nvSpPr>
        <p:spPr>
          <a:xfrm>
            <a:off x="3961702" y="255025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B354F769-D05E-4EFC-A6F0-083449304F47}"/>
              </a:ext>
            </a:extLst>
          </p:cNvPr>
          <p:cNvSpPr/>
          <p:nvPr/>
        </p:nvSpPr>
        <p:spPr>
          <a:xfrm>
            <a:off x="4250370" y="2331437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E512E98-8665-4936-BD74-54D2B925C618}"/>
              </a:ext>
            </a:extLst>
          </p:cNvPr>
          <p:cNvSpPr/>
          <p:nvPr/>
        </p:nvSpPr>
        <p:spPr>
          <a:xfrm>
            <a:off x="4266502" y="285505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3B0457A9-9A8B-4511-BEA9-46182E5917F4}"/>
              </a:ext>
            </a:extLst>
          </p:cNvPr>
          <p:cNvSpPr/>
          <p:nvPr/>
        </p:nvSpPr>
        <p:spPr>
          <a:xfrm>
            <a:off x="3913465" y="2152776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83CD5987-D13A-4508-9650-5B9ADCEB4A3E}"/>
              </a:ext>
            </a:extLst>
          </p:cNvPr>
          <p:cNvSpPr/>
          <p:nvPr/>
        </p:nvSpPr>
        <p:spPr>
          <a:xfrm>
            <a:off x="4596470" y="2546746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293420DF-5B97-4A28-8BF1-9CA0AE2B061C}"/>
              </a:ext>
            </a:extLst>
          </p:cNvPr>
          <p:cNvSpPr/>
          <p:nvPr/>
        </p:nvSpPr>
        <p:spPr>
          <a:xfrm>
            <a:off x="4966984" y="290049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7F2B493-BC45-4EB7-BAC2-21FCCC2EC4FC}"/>
              </a:ext>
            </a:extLst>
          </p:cNvPr>
          <p:cNvSpPr/>
          <p:nvPr/>
        </p:nvSpPr>
        <p:spPr>
          <a:xfrm>
            <a:off x="5394122" y="3151262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E7DC1B42-144D-4210-A7FB-F63A5D324AEC}"/>
              </a:ext>
            </a:extLst>
          </p:cNvPr>
          <p:cNvSpPr/>
          <p:nvPr/>
        </p:nvSpPr>
        <p:spPr>
          <a:xfrm>
            <a:off x="4808818" y="3449078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69A9B6B-C0E8-42A9-AE17-01F49EBD6FE4}"/>
              </a:ext>
            </a:extLst>
          </p:cNvPr>
          <p:cNvSpPr/>
          <p:nvPr/>
        </p:nvSpPr>
        <p:spPr>
          <a:xfrm>
            <a:off x="5180902" y="376945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046CBBDD-5AF9-4122-B061-26452FB72F75}"/>
              </a:ext>
            </a:extLst>
          </p:cNvPr>
          <p:cNvSpPr/>
          <p:nvPr/>
        </p:nvSpPr>
        <p:spPr>
          <a:xfrm>
            <a:off x="5222846" y="2546746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B2818CBC-3E89-43E7-B1BB-0D9E6B14B682}"/>
              </a:ext>
            </a:extLst>
          </p:cNvPr>
          <p:cNvSpPr/>
          <p:nvPr/>
        </p:nvSpPr>
        <p:spPr>
          <a:xfrm>
            <a:off x="5050872" y="3404330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A2A4E4E5-D6BA-4FE3-8C29-30B559E22FFA}"/>
              </a:ext>
            </a:extLst>
          </p:cNvPr>
          <p:cNvSpPr/>
          <p:nvPr/>
        </p:nvSpPr>
        <p:spPr>
          <a:xfrm>
            <a:off x="4556217" y="3085046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BE4F2AE6-DA51-4924-95CC-87BC9CEE70F8}"/>
              </a:ext>
            </a:extLst>
          </p:cNvPr>
          <p:cNvSpPr/>
          <p:nvPr/>
        </p:nvSpPr>
        <p:spPr>
          <a:xfrm>
            <a:off x="5790502" y="437905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0E390BFE-6627-4DD9-8518-EE2F446A41E4}"/>
              </a:ext>
            </a:extLst>
          </p:cNvPr>
          <p:cNvSpPr/>
          <p:nvPr/>
        </p:nvSpPr>
        <p:spPr>
          <a:xfrm>
            <a:off x="5942902" y="453145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B9DF9C79-50CD-4373-84AA-33DCACF4EDD7}"/>
              </a:ext>
            </a:extLst>
          </p:cNvPr>
          <p:cNvSpPr/>
          <p:nvPr/>
        </p:nvSpPr>
        <p:spPr>
          <a:xfrm>
            <a:off x="5478010" y="4097826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2C8B4799-5E89-4517-8E9E-B76946DB0618}"/>
              </a:ext>
            </a:extLst>
          </p:cNvPr>
          <p:cNvSpPr/>
          <p:nvPr/>
        </p:nvSpPr>
        <p:spPr>
          <a:xfrm>
            <a:off x="5706614" y="3749873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809C109-4FCC-4736-BE9E-1606A9BDA241}"/>
              </a:ext>
            </a:extLst>
          </p:cNvPr>
          <p:cNvSpPr/>
          <p:nvPr/>
        </p:nvSpPr>
        <p:spPr>
          <a:xfrm>
            <a:off x="5731669" y="2986277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95D6E34-7EC7-449F-BD72-5CD01560A3D7}"/>
              </a:ext>
            </a:extLst>
          </p:cNvPr>
          <p:cNvSpPr/>
          <p:nvPr/>
        </p:nvSpPr>
        <p:spPr>
          <a:xfrm>
            <a:off x="5847831" y="3506947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2FF4FB4-71EC-46F0-87D5-C39CF2B341FF}"/>
              </a:ext>
            </a:extLst>
          </p:cNvPr>
          <p:cNvSpPr/>
          <p:nvPr/>
        </p:nvSpPr>
        <p:spPr>
          <a:xfrm>
            <a:off x="6012112" y="4084035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9AD1FD64-B80B-45C0-8EF2-7D72B8F6DD84}"/>
              </a:ext>
            </a:extLst>
          </p:cNvPr>
          <p:cNvSpPr/>
          <p:nvPr/>
        </p:nvSpPr>
        <p:spPr>
          <a:xfrm>
            <a:off x="6062274" y="3560419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B8004AB0-C1FA-41B5-BA9C-DDCC13C75DDB}"/>
              </a:ext>
            </a:extLst>
          </p:cNvPr>
          <p:cNvSpPr/>
          <p:nvPr/>
        </p:nvSpPr>
        <p:spPr>
          <a:xfrm>
            <a:off x="6278111" y="4126584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F6DE626-5003-434F-86C9-26A70B809569}"/>
              </a:ext>
            </a:extLst>
          </p:cNvPr>
          <p:cNvSpPr/>
          <p:nvPr/>
        </p:nvSpPr>
        <p:spPr>
          <a:xfrm>
            <a:off x="6613322" y="4370462"/>
            <a:ext cx="83888" cy="10066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ECFE8B-B0D5-4AD0-AA6F-8A99EA546C5B}"/>
              </a:ext>
            </a:extLst>
          </p:cNvPr>
          <p:cNvCxnSpPr/>
          <p:nvPr/>
        </p:nvCxnSpPr>
        <p:spPr>
          <a:xfrm flipV="1">
            <a:off x="4350390" y="2597080"/>
            <a:ext cx="1356224" cy="103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F1E93FD-EAA4-4442-BF68-01FEEBC8F2E6}"/>
              </a:ext>
            </a:extLst>
          </p:cNvPr>
          <p:cNvCxnSpPr/>
          <p:nvPr/>
        </p:nvCxnSpPr>
        <p:spPr>
          <a:xfrm flipH="1">
            <a:off x="3422708" y="3902273"/>
            <a:ext cx="1206213" cy="110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2CD583-D5E1-4EDD-BE50-FA8FF985BA8B}"/>
                  </a:ext>
                </a:extLst>
              </p:cNvPr>
              <p:cNvSpPr txBox="1"/>
              <p:nvPr/>
            </p:nvSpPr>
            <p:spPr>
              <a:xfrm>
                <a:off x="5492682" y="2106052"/>
                <a:ext cx="1784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pc="-15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800" spc="-15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2CD583-D5E1-4EDD-BE50-FA8FF985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682" y="2106052"/>
                <a:ext cx="17840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E8C98-E3AA-47CB-8E70-718E497ACACC}"/>
                  </a:ext>
                </a:extLst>
              </p:cNvPr>
              <p:cNvSpPr txBox="1"/>
              <p:nvPr/>
            </p:nvSpPr>
            <p:spPr>
              <a:xfrm>
                <a:off x="3105314" y="5110167"/>
                <a:ext cx="1784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pc="-15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sz="2800" spc="-15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E8C98-E3AA-47CB-8E70-718E497AC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14" y="5110167"/>
                <a:ext cx="17840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6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337624" y="1913206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2338611" y="3675185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4684540" y="225434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7213350" y="350988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9481624" y="195540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24222" y="3429000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81157" y="3574951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923135" y="3251394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30" y="3567037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082341" y="1715379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905292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4541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299" y="2490067"/>
            <a:ext cx="2209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Recommended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Video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9556" y="4084431"/>
            <a:ext cx="173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Machine 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Learning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(ML)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0840" y="2793317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Learning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9650" y="3930770"/>
            <a:ext cx="173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Basic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Notion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924" y="2517614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Cost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Function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70" y="1477333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1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8814" y="3267202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2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875" y="1956336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3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4930" y="3224998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4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6267" y="1667444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5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2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20B7E-5DEB-4238-BE18-2D72D9D2EA70}"/>
                  </a:ext>
                </a:extLst>
              </p:cNvPr>
              <p:cNvSpPr txBox="1"/>
              <p:nvPr/>
            </p:nvSpPr>
            <p:spPr>
              <a:xfrm>
                <a:off x="140677" y="2641723"/>
                <a:ext cx="413100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20B7E-5DEB-4238-BE18-2D72D9D2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2641723"/>
                <a:ext cx="4131003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6CC502-E9E8-4927-97CE-7D670B0EDE09}"/>
              </a:ext>
            </a:extLst>
          </p:cNvPr>
          <p:cNvSpPr txBox="1"/>
          <p:nvPr/>
        </p:nvSpPr>
        <p:spPr>
          <a:xfrm>
            <a:off x="70494" y="1875222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use cost function below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37EF6-0DBE-46AD-BD4E-B9B4596282DC}"/>
              </a:ext>
            </a:extLst>
          </p:cNvPr>
          <p:cNvSpPr txBox="1"/>
          <p:nvPr/>
        </p:nvSpPr>
        <p:spPr>
          <a:xfrm>
            <a:off x="140677" y="4057839"/>
            <a:ext cx="574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Likelihood (All Sample is independent)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5A2DC-166D-4B2E-BC04-382056254EDE}"/>
                  </a:ext>
                </a:extLst>
              </p:cNvPr>
              <p:cNvSpPr txBox="1"/>
              <p:nvPr/>
            </p:nvSpPr>
            <p:spPr>
              <a:xfrm>
                <a:off x="140677" y="4820956"/>
                <a:ext cx="5315751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5A2DC-166D-4B2E-BC04-38205625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4820956"/>
                <a:ext cx="5315751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00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D3799-FBD9-42CB-A1CE-B282C0AEEC2D}"/>
              </a:ext>
            </a:extLst>
          </p:cNvPr>
          <p:cNvSpPr txBox="1"/>
          <p:nvPr/>
        </p:nvSpPr>
        <p:spPr>
          <a:xfrm>
            <a:off x="140677" y="1750866"/>
            <a:ext cx="294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Likelihood`s mean?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0946C-9C97-4092-AF51-0562781BB1F7}"/>
                  </a:ext>
                </a:extLst>
              </p:cNvPr>
              <p:cNvSpPr txBox="1"/>
              <p:nvPr/>
            </p:nvSpPr>
            <p:spPr>
              <a:xfrm>
                <a:off x="140677" y="2350255"/>
                <a:ext cx="4135042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0946C-9C97-4092-AF51-0562781B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2350255"/>
                <a:ext cx="4135042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2952E6D-917B-478E-8DBA-804B22D8D39E}"/>
              </a:ext>
            </a:extLst>
          </p:cNvPr>
          <p:cNvCxnSpPr/>
          <p:nvPr/>
        </p:nvCxnSpPr>
        <p:spPr>
          <a:xfrm rot="16200000" flipH="1">
            <a:off x="104862" y="3804406"/>
            <a:ext cx="1325461" cy="36072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39AB1C-E4FE-47E1-88D9-D68FCE9ABAA7}"/>
              </a:ext>
            </a:extLst>
          </p:cNvPr>
          <p:cNvSpPr txBox="1"/>
          <p:nvPr/>
        </p:nvSpPr>
        <p:spPr>
          <a:xfrm>
            <a:off x="921093" y="4385890"/>
            <a:ext cx="3580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sample`s Likelihood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382AB46-4240-4A6C-A25F-3B67599A69DE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2065413" y="3669259"/>
            <a:ext cx="567354" cy="281784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78CACE-E808-46E0-98A4-34C6C2F67DBD}"/>
              </a:ext>
            </a:extLst>
          </p:cNvPr>
          <p:cNvSpPr txBox="1"/>
          <p:nvPr/>
        </p:nvSpPr>
        <p:spPr>
          <a:xfrm>
            <a:off x="2489982" y="3810151"/>
            <a:ext cx="5288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Independent`s sample Intersection 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A749016-F12B-4E10-B4D3-D6224ECCCC9D}"/>
              </a:ext>
            </a:extLst>
          </p:cNvPr>
          <p:cNvSpPr/>
          <p:nvPr/>
        </p:nvSpPr>
        <p:spPr>
          <a:xfrm>
            <a:off x="7290033" y="267501"/>
            <a:ext cx="1241571" cy="123385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7C21A198-82A1-4E29-A890-07FD5B130130}"/>
              </a:ext>
            </a:extLst>
          </p:cNvPr>
          <p:cNvSpPr/>
          <p:nvPr/>
        </p:nvSpPr>
        <p:spPr>
          <a:xfrm>
            <a:off x="6955871" y="320020"/>
            <a:ext cx="1241571" cy="1233851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5A9AD23-40B8-43AA-8479-80B2F11CC867}"/>
              </a:ext>
            </a:extLst>
          </p:cNvPr>
          <p:cNvSpPr/>
          <p:nvPr/>
        </p:nvSpPr>
        <p:spPr>
          <a:xfrm>
            <a:off x="7365534" y="517015"/>
            <a:ext cx="1241571" cy="1233851"/>
          </a:xfrm>
          <a:prstGeom prst="flowChartConnec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2B9798A-B808-41C1-AB78-06E2773BE15D}"/>
              </a:ext>
            </a:extLst>
          </p:cNvPr>
          <p:cNvSpPr/>
          <p:nvPr/>
        </p:nvSpPr>
        <p:spPr>
          <a:xfrm>
            <a:off x="7157503" y="680090"/>
            <a:ext cx="1241571" cy="1233851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0A37CC93-723E-4200-8169-1E2B4AD58C5F}"/>
              </a:ext>
            </a:extLst>
          </p:cNvPr>
          <p:cNvSpPr/>
          <p:nvPr/>
        </p:nvSpPr>
        <p:spPr>
          <a:xfrm>
            <a:off x="6823341" y="569534"/>
            <a:ext cx="1241571" cy="123385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32E252-5A2F-4C6C-BC14-F6B73C338B71}"/>
              </a:ext>
            </a:extLst>
          </p:cNvPr>
          <p:cNvCxnSpPr/>
          <p:nvPr/>
        </p:nvCxnSpPr>
        <p:spPr>
          <a:xfrm flipH="1">
            <a:off x="7435850" y="680090"/>
            <a:ext cx="342439" cy="18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CDE945-55FF-4448-B5B1-3CCE90F73930}"/>
              </a:ext>
            </a:extLst>
          </p:cNvPr>
          <p:cNvCxnSpPr>
            <a:stCxn id="25" idx="7"/>
          </p:cNvCxnSpPr>
          <p:nvPr/>
        </p:nvCxnSpPr>
        <p:spPr>
          <a:xfrm flipH="1">
            <a:off x="7388225" y="750227"/>
            <a:ext cx="494863" cy="230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41FC38-4025-41F7-8AB6-EC85159D4D81}"/>
              </a:ext>
            </a:extLst>
          </p:cNvPr>
          <p:cNvCxnSpPr>
            <a:endCxn id="23" idx="2"/>
          </p:cNvCxnSpPr>
          <p:nvPr/>
        </p:nvCxnSpPr>
        <p:spPr>
          <a:xfrm flipH="1">
            <a:off x="7365534" y="860425"/>
            <a:ext cx="597366" cy="27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D4AE43-8115-4AFA-ABC4-472820D1BC54}"/>
              </a:ext>
            </a:extLst>
          </p:cNvPr>
          <p:cNvCxnSpPr/>
          <p:nvPr/>
        </p:nvCxnSpPr>
        <p:spPr>
          <a:xfrm flipH="1">
            <a:off x="7388225" y="981075"/>
            <a:ext cx="635000" cy="23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F632E17-E273-4894-B8D8-B8A6A210F68E}"/>
              </a:ext>
            </a:extLst>
          </p:cNvPr>
          <p:cNvCxnSpPr>
            <a:stCxn id="25" idx="6"/>
            <a:endCxn id="20" idx="3"/>
          </p:cNvCxnSpPr>
          <p:nvPr/>
        </p:nvCxnSpPr>
        <p:spPr>
          <a:xfrm flipH="1">
            <a:off x="7471857" y="1186460"/>
            <a:ext cx="593055" cy="134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D4DB56-08D6-4307-B8E3-AB7C9AD09B2A}"/>
              </a:ext>
            </a:extLst>
          </p:cNvPr>
          <p:cNvCxnSpPr/>
          <p:nvPr/>
        </p:nvCxnSpPr>
        <p:spPr>
          <a:xfrm flipH="1">
            <a:off x="7620000" y="1323975"/>
            <a:ext cx="403225" cy="8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47B987C-AB79-4D7A-B12A-E6B7E55C5016}"/>
              </a:ext>
            </a:extLst>
          </p:cNvPr>
          <p:cNvCxnSpPr>
            <a:stCxn id="7" idx="3"/>
            <a:endCxn id="20" idx="3"/>
          </p:cNvCxnSpPr>
          <p:nvPr/>
        </p:nvCxnSpPr>
        <p:spPr>
          <a:xfrm flipV="1">
            <a:off x="4275719" y="1320659"/>
            <a:ext cx="3196138" cy="1617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439D13-908B-4D46-9849-EB869B54BCFB}"/>
              </a:ext>
            </a:extLst>
          </p:cNvPr>
          <p:cNvSpPr txBox="1"/>
          <p:nvPr/>
        </p:nvSpPr>
        <p:spPr>
          <a:xfrm>
            <a:off x="140677" y="5161074"/>
            <a:ext cx="508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So, Likelihood =&gt; 1(Good model)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85D06D-E338-4AC1-922F-5F8FA735A8DE}"/>
                  </a:ext>
                </a:extLst>
              </p:cNvPr>
              <p:cNvSpPr txBox="1"/>
              <p:nvPr/>
            </p:nvSpPr>
            <p:spPr>
              <a:xfrm>
                <a:off x="140677" y="1578467"/>
                <a:ext cx="4135042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85D06D-E338-4AC1-922F-5F8FA735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578467"/>
                <a:ext cx="4135042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3D43C9-58A0-4F21-A398-1A031DD6D0ED}"/>
              </a:ext>
            </a:extLst>
          </p:cNvPr>
          <p:cNvSpPr txBox="1"/>
          <p:nvPr/>
        </p:nvSpPr>
        <p:spPr>
          <a:xfrm>
            <a:off x="140677" y="3036137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=&gt; Monotonic increment function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DA63C-9ED7-4239-BB47-9861369C7DF5}"/>
                  </a:ext>
                </a:extLst>
              </p:cNvPr>
              <p:cNvSpPr txBox="1"/>
              <p:nvPr/>
            </p:nvSpPr>
            <p:spPr>
              <a:xfrm>
                <a:off x="140677" y="3840808"/>
                <a:ext cx="5736955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DA63C-9ED7-4239-BB47-9861369C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3840808"/>
                <a:ext cx="5736955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00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DA63C-9ED7-4239-BB47-9861369C7DF5}"/>
                  </a:ext>
                </a:extLst>
              </p:cNvPr>
              <p:cNvSpPr txBox="1"/>
              <p:nvPr/>
            </p:nvSpPr>
            <p:spPr>
              <a:xfrm>
                <a:off x="240608" y="1573858"/>
                <a:ext cx="5417958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DA63C-9ED7-4239-BB47-9861369C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8" y="1573858"/>
                <a:ext cx="5417958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94A25-0CCF-41A2-84EC-2DB08B910BDB}"/>
                  </a:ext>
                </a:extLst>
              </p:cNvPr>
              <p:cNvSpPr txBox="1"/>
              <p:nvPr/>
            </p:nvSpPr>
            <p:spPr>
              <a:xfrm>
                <a:off x="240608" y="3043707"/>
                <a:ext cx="7793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94A25-0CCF-41A2-84EC-2DB08B91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8" y="3043707"/>
                <a:ext cx="77934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B4595-595C-4630-868F-AD166C77F5C1}"/>
                  </a:ext>
                </a:extLst>
              </p:cNvPr>
              <p:cNvSpPr txBox="1"/>
              <p:nvPr/>
            </p:nvSpPr>
            <p:spPr>
              <a:xfrm>
                <a:off x="240608" y="3768224"/>
                <a:ext cx="6407139" cy="813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⇒[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𝑆𝑖𝑔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B4595-595C-4630-868F-AD166C77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8" y="3768224"/>
                <a:ext cx="6407139" cy="813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/>
              <p:nvPr/>
            </p:nvSpPr>
            <p:spPr>
              <a:xfrm>
                <a:off x="240608" y="4961713"/>
                <a:ext cx="9039526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⇒[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8" y="4961713"/>
                <a:ext cx="9039526" cy="644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49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/>
              <p:nvPr/>
            </p:nvSpPr>
            <p:spPr>
              <a:xfrm>
                <a:off x="140677" y="3106571"/>
                <a:ext cx="9039526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⇒[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3106571"/>
                <a:ext cx="9039526" cy="64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0E531-30CE-462D-BC24-CB1BF8C54FFC}"/>
                  </a:ext>
                </a:extLst>
              </p:cNvPr>
              <p:cNvSpPr txBox="1"/>
              <p:nvPr/>
            </p:nvSpPr>
            <p:spPr>
              <a:xfrm>
                <a:off x="140677" y="1518390"/>
                <a:ext cx="413100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0E531-30CE-462D-BC24-CB1BF8C5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518390"/>
                <a:ext cx="4131003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E2048-7AEC-4104-A876-B515F600E0BB}"/>
                  </a:ext>
                </a:extLst>
              </p:cNvPr>
              <p:cNvSpPr txBox="1"/>
              <p:nvPr/>
            </p:nvSpPr>
            <p:spPr>
              <a:xfrm>
                <a:off x="140677" y="4574388"/>
                <a:ext cx="11639661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nary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800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𝑆𝑖𝑔</m:t>
                    </m:r>
                    <m:d>
                      <m:d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E2048-7AEC-4104-A876-B515F600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4574388"/>
                <a:ext cx="11639661" cy="64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3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/>
              <p:nvPr/>
            </p:nvSpPr>
            <p:spPr>
              <a:xfrm>
                <a:off x="301229" y="1792121"/>
                <a:ext cx="6946773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9413A-10D2-4D3C-9247-991971DE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" y="1792121"/>
                <a:ext cx="6946773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A02917-EC4B-4D46-811D-5AB537A4E82B}"/>
                  </a:ext>
                </a:extLst>
              </p:cNvPr>
              <p:cNvSpPr txBox="1"/>
              <p:nvPr/>
            </p:nvSpPr>
            <p:spPr>
              <a:xfrm>
                <a:off x="301229" y="2982746"/>
                <a:ext cx="9161290" cy="71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800" b="0" i="0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ko-KR" sz="2800" b="0" i="0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0" i="0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2800" b="0" i="0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A02917-EC4B-4D46-811D-5AB537A4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" y="2982746"/>
                <a:ext cx="9161290" cy="714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EF289-AD7B-4DBB-923D-F6C25201F432}"/>
                  </a:ext>
                </a:extLst>
              </p:cNvPr>
              <p:cNvSpPr txBox="1"/>
              <p:nvPr/>
            </p:nvSpPr>
            <p:spPr>
              <a:xfrm>
                <a:off x="140677" y="3952875"/>
                <a:ext cx="6268896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3EF289-AD7B-4DBB-923D-F6C25201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3952875"/>
                <a:ext cx="6268896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10E5E-DF03-4880-B528-A74A3FCC274F}"/>
                  </a:ext>
                </a:extLst>
              </p:cNvPr>
              <p:cNvSpPr txBox="1"/>
              <p:nvPr/>
            </p:nvSpPr>
            <p:spPr>
              <a:xfrm>
                <a:off x="85726" y="5129296"/>
                <a:ext cx="8165762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b="0" i="0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  <m:d>
                              <m:d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800" b="0" i="1" spc="-15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10E5E-DF03-4880-B528-A74A3FC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6" y="5129296"/>
                <a:ext cx="8165762" cy="644857"/>
              </a:xfrm>
              <a:prstGeom prst="rect">
                <a:avLst/>
              </a:prstGeom>
              <a:blipFill>
                <a:blip r:embed="rId5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844AF4-73D2-472D-8467-16CABB58DEDB}"/>
                  </a:ext>
                </a:extLst>
              </p:cNvPr>
              <p:cNvSpPr txBox="1"/>
              <p:nvPr/>
            </p:nvSpPr>
            <p:spPr>
              <a:xfrm>
                <a:off x="6615832" y="3952875"/>
                <a:ext cx="220836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844AF4-73D2-472D-8467-16CABB58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832" y="3952875"/>
                <a:ext cx="2208360" cy="819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5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10E5E-DF03-4880-B528-A74A3FCC274F}"/>
                  </a:ext>
                </a:extLst>
              </p:cNvPr>
              <p:cNvSpPr txBox="1"/>
              <p:nvPr/>
            </p:nvSpPr>
            <p:spPr>
              <a:xfrm>
                <a:off x="140677" y="1747921"/>
                <a:ext cx="490826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+ƞ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𝑆𝑖𝑔</m:t>
                              </m:r>
                              <m:d>
                                <m:dPr>
                                  <m:ctrlPr>
                                    <a:rPr lang="en-US" altLang="ko-KR" sz="2800" i="1" spc="-150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 spc="-150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 spc="-150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800" i="1" spc="-150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 spc="-15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10E5E-DF03-4880-B528-A74A3FC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747921"/>
                <a:ext cx="4908267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DEA5BC-E46B-4E8E-BAEE-D446DB7E68D7}"/>
                  </a:ext>
                </a:extLst>
              </p:cNvPr>
              <p:cNvSpPr txBox="1"/>
              <p:nvPr/>
            </p:nvSpPr>
            <p:spPr>
              <a:xfrm>
                <a:off x="140677" y="3076540"/>
                <a:ext cx="2217082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DEA5BC-E46B-4E8E-BAEE-D446DB7E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3076540"/>
                <a:ext cx="2217082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77B2F-4141-4B7F-824A-EF3F8B3A8DAB}"/>
                  </a:ext>
                </a:extLst>
              </p:cNvPr>
              <p:cNvSpPr txBox="1"/>
              <p:nvPr/>
            </p:nvSpPr>
            <p:spPr>
              <a:xfrm>
                <a:off x="94967" y="3933861"/>
                <a:ext cx="2395015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800" b="0" i="1" spc="-15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2800" i="1" spc="-1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+ƞ</m:t>
                      </m:r>
                      <m:r>
                        <m:rPr>
                          <m:sty m:val="p"/>
                        </m:rPr>
                        <a:rPr lang="el-GR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800" b="0" i="1" spc="-15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77B2F-4141-4B7F-824A-EF3F8B3A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7" y="3933861"/>
                <a:ext cx="2395015" cy="444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DE7A0D5-E019-4CC7-A433-F6C0FE7E27A6}"/>
              </a:ext>
            </a:extLst>
          </p:cNvPr>
          <p:cNvSpPr txBox="1"/>
          <p:nvPr/>
        </p:nvSpPr>
        <p:spPr>
          <a:xfrm>
            <a:off x="2678529" y="3933861"/>
            <a:ext cx="182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Update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0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831" y="2880099"/>
            <a:ext cx="1151433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spc="-150" dirty="0">
                <a:solidFill>
                  <a:schemeClr val="bg1"/>
                </a:solidFill>
              </a:rPr>
              <a:t>Multinomial classification</a:t>
            </a:r>
            <a:endParaRPr lang="ko-KR" altLang="en-US" sz="5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4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ADE54-62CB-4C19-A861-37D7FECC5854}"/>
              </a:ext>
            </a:extLst>
          </p:cNvPr>
          <p:cNvSpPr txBox="1"/>
          <p:nvPr/>
        </p:nvSpPr>
        <p:spPr>
          <a:xfrm>
            <a:off x="4424324" y="512185"/>
            <a:ext cx="334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understanding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F37D-5E05-41D5-A5DC-9F448EB6DCDD}"/>
              </a:ext>
            </a:extLst>
          </p:cNvPr>
          <p:cNvSpPr txBox="1"/>
          <p:nvPr/>
        </p:nvSpPr>
        <p:spPr>
          <a:xfrm>
            <a:off x="199793" y="449264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 =&gt;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44140-8627-4591-B294-4B74328D1CE8}"/>
                  </a:ext>
                </a:extLst>
              </p:cNvPr>
              <p:cNvSpPr txBox="1"/>
              <p:nvPr/>
            </p:nvSpPr>
            <p:spPr>
              <a:xfrm>
                <a:off x="2156876" y="4311309"/>
                <a:ext cx="2947602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44140-8627-4591-B294-4B74328D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76" y="4311309"/>
                <a:ext cx="2947602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52379C-5E2C-4E8D-AD6B-AC25A85AF5AC}"/>
                  </a:ext>
                </a:extLst>
              </p:cNvPr>
              <p:cNvSpPr txBox="1"/>
              <p:nvPr/>
            </p:nvSpPr>
            <p:spPr>
              <a:xfrm>
                <a:off x="2489982" y="5302879"/>
                <a:ext cx="5125056" cy="974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52379C-5E2C-4E8D-AD6B-AC25A85AF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82" y="5302879"/>
                <a:ext cx="5125056" cy="974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84CD0-0330-4220-90D2-E61437169765}"/>
                  </a:ext>
                </a:extLst>
              </p:cNvPr>
              <p:cNvSpPr txBox="1"/>
              <p:nvPr/>
            </p:nvSpPr>
            <p:spPr>
              <a:xfrm>
                <a:off x="5288244" y="1312404"/>
                <a:ext cx="19838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84CD0-0330-4220-90D2-E6143716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44" y="1312404"/>
                <a:ext cx="198381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207945-DF4D-405B-BFE6-17C00E9AD28D}"/>
              </a:ext>
            </a:extLst>
          </p:cNvPr>
          <p:cNvSpPr txBox="1"/>
          <p:nvPr/>
        </p:nvSpPr>
        <p:spPr>
          <a:xfrm>
            <a:off x="7208366" y="1290851"/>
            <a:ext cx="166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Vector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235C876-7F1F-460B-8A0D-26564E68FDE0}"/>
              </a:ext>
            </a:extLst>
          </p:cNvPr>
          <p:cNvCxnSpPr/>
          <p:nvPr/>
        </p:nvCxnSpPr>
        <p:spPr>
          <a:xfrm rot="10800000" flipV="1">
            <a:off x="5288245" y="1743290"/>
            <a:ext cx="807754" cy="504609"/>
          </a:xfrm>
          <a:prstGeom prst="bentConnector3">
            <a:avLst>
              <a:gd name="adj1" fmla="val -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1F249D-DD1F-46BE-97A7-478FA205444A}"/>
              </a:ext>
            </a:extLst>
          </p:cNvPr>
          <p:cNvSpPr txBox="1"/>
          <p:nvPr/>
        </p:nvSpPr>
        <p:spPr>
          <a:xfrm>
            <a:off x="3630677" y="1983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Label=&gt;1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08028E3-0FE4-47AB-9372-5F7397CAE388}"/>
              </a:ext>
            </a:extLst>
          </p:cNvPr>
          <p:cNvCxnSpPr/>
          <p:nvPr/>
        </p:nvCxnSpPr>
        <p:spPr>
          <a:xfrm>
            <a:off x="6908800" y="1743289"/>
            <a:ext cx="1041400" cy="50158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38F695-4ACF-4539-8B46-BDDDA030F1B0}"/>
              </a:ext>
            </a:extLst>
          </p:cNvPr>
          <p:cNvSpPr txBox="1"/>
          <p:nvPr/>
        </p:nvSpPr>
        <p:spPr>
          <a:xfrm>
            <a:off x="7986571" y="1983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Label=&gt;2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CE2C5-D90C-4488-90B0-6BDE2E6A94E1}"/>
              </a:ext>
            </a:extLst>
          </p:cNvPr>
          <p:cNvSpPr txBox="1"/>
          <p:nvPr/>
        </p:nvSpPr>
        <p:spPr>
          <a:xfrm>
            <a:off x="199793" y="1940307"/>
            <a:ext cx="312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contains label 1,0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59AF56-E37E-4864-8306-3C5AB0615B1C}"/>
              </a:ext>
            </a:extLst>
          </p:cNvPr>
          <p:cNvCxnSpPr>
            <a:stCxn id="12" idx="1"/>
            <a:endCxn id="22" idx="3"/>
          </p:cNvCxnSpPr>
          <p:nvPr/>
        </p:nvCxnSpPr>
        <p:spPr>
          <a:xfrm rot="10800000" flipV="1">
            <a:off x="3321162" y="1527847"/>
            <a:ext cx="1967083" cy="674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961AB3-6A66-4782-8E65-DA32F5E7E33C}"/>
              </a:ext>
            </a:extLst>
          </p:cNvPr>
          <p:cNvSpPr txBox="1"/>
          <p:nvPr/>
        </p:nvSpPr>
        <p:spPr>
          <a:xfrm>
            <a:off x="199793" y="3788089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Feeling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9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F37D-5E05-41D5-A5DC-9F448EB6DCDD}"/>
              </a:ext>
            </a:extLst>
          </p:cNvPr>
          <p:cNvSpPr txBox="1"/>
          <p:nvPr/>
        </p:nvSpPr>
        <p:spPr>
          <a:xfrm>
            <a:off x="6082672" y="512185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 =&gt;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52379C-5E2C-4E8D-AD6B-AC25A85AF5AC}"/>
                  </a:ext>
                </a:extLst>
              </p:cNvPr>
              <p:cNvSpPr txBox="1"/>
              <p:nvPr/>
            </p:nvSpPr>
            <p:spPr>
              <a:xfrm>
                <a:off x="505100" y="2133466"/>
                <a:ext cx="4776820" cy="974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52379C-5E2C-4E8D-AD6B-AC25A85AF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00" y="2133466"/>
                <a:ext cx="4776820" cy="974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D1B86E-C90E-4B72-89BB-7B5376C44478}"/>
                  </a:ext>
                </a:extLst>
              </p:cNvPr>
              <p:cNvSpPr txBox="1"/>
              <p:nvPr/>
            </p:nvSpPr>
            <p:spPr>
              <a:xfrm>
                <a:off x="5907112" y="2133465"/>
                <a:ext cx="6063198" cy="97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⁡(−(</m:t>
                          </m:r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D1B86E-C90E-4B72-89BB-7B5376C44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112" y="2133465"/>
                <a:ext cx="6063198" cy="977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B54F58C-0F0A-44E1-9027-9C80E6D77A0B}"/>
              </a:ext>
            </a:extLst>
          </p:cNvPr>
          <p:cNvSpPr txBox="1"/>
          <p:nvPr/>
        </p:nvSpPr>
        <p:spPr>
          <a:xfrm>
            <a:off x="5232174" y="2359040"/>
            <a:ext cx="64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E5DA3-3637-435B-B7C8-4B0D4FE82A4E}"/>
                  </a:ext>
                </a:extLst>
              </p:cNvPr>
              <p:cNvSpPr txBox="1"/>
              <p:nvPr/>
            </p:nvSpPr>
            <p:spPr>
              <a:xfrm>
                <a:off x="505100" y="3953329"/>
                <a:ext cx="3750129" cy="97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E5DA3-3637-435B-B7C8-4B0D4FE82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00" y="3953329"/>
                <a:ext cx="3750129" cy="977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337624" y="1913206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2338611" y="3675185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4684540" y="225434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7213350" y="350988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9481624" y="195540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24222" y="3429000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81157" y="3574951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923135" y="3251394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30" y="3567037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082341" y="1715379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905292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4541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588" y="2633920"/>
            <a:ext cx="22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Optimization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5898" y="4418558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Conclusion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70" y="2939043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Python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9650" y="4076872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Google</a:t>
            </a:r>
          </a:p>
          <a:p>
            <a:pPr algn="ctr"/>
            <a:r>
              <a:rPr lang="en-US" altLang="ko-KR" sz="2400" b="1" spc="-150" dirty="0" err="1">
                <a:solidFill>
                  <a:schemeClr val="bg1"/>
                </a:solidFill>
              </a:rPr>
              <a:t>Colab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924" y="2517614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>
                <a:solidFill>
                  <a:schemeClr val="bg1"/>
                </a:solidFill>
              </a:rPr>
              <a:t>Jupyter</a:t>
            </a:r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Notebook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70" y="1477333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6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8814" y="3267202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7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875" y="1956336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8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4930" y="3224998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9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711" y="1553514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10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4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F37D-5E05-41D5-A5DC-9F448EB6DCDD}"/>
              </a:ext>
            </a:extLst>
          </p:cNvPr>
          <p:cNvSpPr txBox="1"/>
          <p:nvPr/>
        </p:nvSpPr>
        <p:spPr>
          <a:xfrm>
            <a:off x="6082672" y="512185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 =&gt; 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0D48A9-9233-408C-8EDF-D5A02FAE1714}"/>
                  </a:ext>
                </a:extLst>
              </p:cNvPr>
              <p:cNvSpPr txBox="1"/>
              <p:nvPr/>
            </p:nvSpPr>
            <p:spPr>
              <a:xfrm>
                <a:off x="140677" y="1872342"/>
                <a:ext cx="5598840" cy="97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0D48A9-9233-408C-8EDF-D5A02FAE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872342"/>
                <a:ext cx="5598840" cy="977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AE741-FCE4-46B4-9F34-FD747AB46C30}"/>
                  </a:ext>
                </a:extLst>
              </p:cNvPr>
              <p:cNvSpPr txBox="1"/>
              <p:nvPr/>
            </p:nvSpPr>
            <p:spPr>
              <a:xfrm>
                <a:off x="1017421" y="3030187"/>
                <a:ext cx="6200415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AE741-FCE4-46B4-9F34-FD747AB4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21" y="3030187"/>
                <a:ext cx="6200415" cy="977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C17F4C-8FB9-4930-A7C0-A6474A02D618}"/>
                  </a:ext>
                </a:extLst>
              </p:cNvPr>
              <p:cNvSpPr txBox="1"/>
              <p:nvPr/>
            </p:nvSpPr>
            <p:spPr>
              <a:xfrm>
                <a:off x="1017421" y="4188480"/>
                <a:ext cx="4175053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C17F4C-8FB9-4930-A7C0-A6474A02D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21" y="4188480"/>
                <a:ext cx="4175053" cy="977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55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F37D-5E05-41D5-A5DC-9F448EB6DCDD}"/>
              </a:ext>
            </a:extLst>
          </p:cNvPr>
          <p:cNvSpPr txBox="1"/>
          <p:nvPr/>
        </p:nvSpPr>
        <p:spPr>
          <a:xfrm>
            <a:off x="8865957" y="156093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 =&gt; 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C17F4C-8FB9-4930-A7C0-A6474A02D618}"/>
                  </a:ext>
                </a:extLst>
              </p:cNvPr>
              <p:cNvSpPr txBox="1"/>
              <p:nvPr/>
            </p:nvSpPr>
            <p:spPr>
              <a:xfrm>
                <a:off x="7872768" y="2693509"/>
                <a:ext cx="3788473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C17F4C-8FB9-4930-A7C0-A6474A02D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68" y="2693509"/>
                <a:ext cx="3788473" cy="977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9358F26-CFA2-4F55-B426-051A1D05EEF2}"/>
              </a:ext>
            </a:extLst>
          </p:cNvPr>
          <p:cNvSpPr txBox="1"/>
          <p:nvPr/>
        </p:nvSpPr>
        <p:spPr>
          <a:xfrm>
            <a:off x="2594650" y="156093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 =&gt;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70544C-836F-4266-8CA1-8D1CA947F3F5}"/>
                  </a:ext>
                </a:extLst>
              </p:cNvPr>
              <p:cNvSpPr txBox="1"/>
              <p:nvPr/>
            </p:nvSpPr>
            <p:spPr>
              <a:xfrm>
                <a:off x="1956529" y="2693509"/>
                <a:ext cx="3750129" cy="97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70544C-836F-4266-8CA1-8D1CA947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29" y="2693509"/>
                <a:ext cx="3750129" cy="977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F6ACDE-B714-49AB-9D15-CBFE65151396}"/>
              </a:ext>
            </a:extLst>
          </p:cNvPr>
          <p:cNvSpPr txBox="1"/>
          <p:nvPr/>
        </p:nvSpPr>
        <p:spPr>
          <a:xfrm>
            <a:off x="6372611" y="2920655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62CC2-94A1-4406-9FE2-4DA81ACC3915}"/>
              </a:ext>
            </a:extLst>
          </p:cNvPr>
          <p:cNvSpPr txBox="1"/>
          <p:nvPr/>
        </p:nvSpPr>
        <p:spPr>
          <a:xfrm>
            <a:off x="10958805" y="4773865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01562D-86BB-4DBE-A539-07787FDDF91F}"/>
                  </a:ext>
                </a:extLst>
              </p:cNvPr>
              <p:cNvSpPr txBox="1"/>
              <p:nvPr/>
            </p:nvSpPr>
            <p:spPr>
              <a:xfrm>
                <a:off x="1250250" y="3917522"/>
                <a:ext cx="4845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1 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𝐼𝑚𝑝𝑜𝑟𝑡𝑎𝑛𝑡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01562D-86BB-4DBE-A539-07787FDD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50" y="3917522"/>
                <a:ext cx="48457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957A-FB4C-41BD-A85A-2443792692DD}"/>
                  </a:ext>
                </a:extLst>
              </p:cNvPr>
              <p:cNvSpPr txBox="1"/>
              <p:nvPr/>
            </p:nvSpPr>
            <p:spPr>
              <a:xfrm>
                <a:off x="6811356" y="3917521"/>
                <a:ext cx="4854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0 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𝐼𝑚𝑝𝑜𝑟𝑡𝑎𝑛𝑡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957A-FB4C-41BD-A85A-24437926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56" y="3917521"/>
                <a:ext cx="48540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6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C31CEA-27FD-45C9-BBB0-4EB76BBF30A9}"/>
              </a:ext>
            </a:extLst>
          </p:cNvPr>
          <p:cNvCxnSpPr>
            <a:cxnSpLocks/>
          </p:cNvCxnSpPr>
          <p:nvPr/>
        </p:nvCxnSpPr>
        <p:spPr>
          <a:xfrm flipV="1">
            <a:off x="2975429" y="1567543"/>
            <a:ext cx="3570514" cy="3831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92E109A-B298-4801-AB2C-D37AA7DF5308}"/>
              </a:ext>
            </a:extLst>
          </p:cNvPr>
          <p:cNvSpPr/>
          <p:nvPr/>
        </p:nvSpPr>
        <p:spPr>
          <a:xfrm>
            <a:off x="3802743" y="1266238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142BFAA5-177B-46DB-9DD6-7C320ABD1575}"/>
              </a:ext>
            </a:extLst>
          </p:cNvPr>
          <p:cNvSpPr/>
          <p:nvPr/>
        </p:nvSpPr>
        <p:spPr>
          <a:xfrm>
            <a:off x="3200400" y="205726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6D3FE67-653C-43FD-8E53-85E2CBCBD40A}"/>
              </a:ext>
            </a:extLst>
          </p:cNvPr>
          <p:cNvSpPr/>
          <p:nvPr/>
        </p:nvSpPr>
        <p:spPr>
          <a:xfrm rot="13349634">
            <a:off x="4782457" y="1625600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BF1D70-1009-4CD5-89FE-7FEAA8240558}"/>
              </a:ext>
            </a:extLst>
          </p:cNvPr>
          <p:cNvSpPr/>
          <p:nvPr/>
        </p:nvSpPr>
        <p:spPr>
          <a:xfrm>
            <a:off x="4093029" y="2358571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4DC63A7-83E5-4AED-AE05-037AD86861E7}"/>
              </a:ext>
            </a:extLst>
          </p:cNvPr>
          <p:cNvSpPr/>
          <p:nvPr/>
        </p:nvSpPr>
        <p:spPr>
          <a:xfrm>
            <a:off x="2199696" y="2344057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F4862C1-A782-471D-87DC-E907C2969524}"/>
              </a:ext>
            </a:extLst>
          </p:cNvPr>
          <p:cNvSpPr/>
          <p:nvPr/>
        </p:nvSpPr>
        <p:spPr>
          <a:xfrm>
            <a:off x="2489982" y="3142209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4DC89F9-17FE-4B1E-98DC-A93C38FF5760}"/>
              </a:ext>
            </a:extLst>
          </p:cNvPr>
          <p:cNvSpPr/>
          <p:nvPr/>
        </p:nvSpPr>
        <p:spPr>
          <a:xfrm>
            <a:off x="3472543" y="341448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BEB7CE14-07C2-455E-8250-F21DE8030420}"/>
              </a:ext>
            </a:extLst>
          </p:cNvPr>
          <p:cNvSpPr/>
          <p:nvPr/>
        </p:nvSpPr>
        <p:spPr>
          <a:xfrm rot="13349634">
            <a:off x="6733846" y="245751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A516F8D-C4C8-46E0-9C43-6848157146FE}"/>
              </a:ext>
            </a:extLst>
          </p:cNvPr>
          <p:cNvSpPr/>
          <p:nvPr/>
        </p:nvSpPr>
        <p:spPr>
          <a:xfrm rot="13349634">
            <a:off x="5539996" y="4031739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474748D-03F6-4AC8-9A59-B39C1589F523}"/>
              </a:ext>
            </a:extLst>
          </p:cNvPr>
          <p:cNvSpPr/>
          <p:nvPr/>
        </p:nvSpPr>
        <p:spPr>
          <a:xfrm rot="13349634">
            <a:off x="6001118" y="306921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E6A9D9D-3712-4298-9E82-7FF965A43CAC}"/>
              </a:ext>
            </a:extLst>
          </p:cNvPr>
          <p:cNvSpPr/>
          <p:nvPr/>
        </p:nvSpPr>
        <p:spPr>
          <a:xfrm rot="13349634">
            <a:off x="4615542" y="424838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52C1700-A11C-4484-9F00-87E71DA2F5CB}"/>
              </a:ext>
            </a:extLst>
          </p:cNvPr>
          <p:cNvSpPr/>
          <p:nvPr/>
        </p:nvSpPr>
        <p:spPr>
          <a:xfrm rot="13349634">
            <a:off x="6705363" y="3853914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D159985-E790-457E-86EB-05A8FDDF22F2}"/>
              </a:ext>
            </a:extLst>
          </p:cNvPr>
          <p:cNvSpPr/>
          <p:nvPr/>
        </p:nvSpPr>
        <p:spPr>
          <a:xfrm rot="13349634">
            <a:off x="5507389" y="513980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19F727-1564-421E-B9AB-7238A0D18AC7}"/>
              </a:ext>
            </a:extLst>
          </p:cNvPr>
          <p:cNvCxnSpPr/>
          <p:nvPr/>
        </p:nvCxnSpPr>
        <p:spPr>
          <a:xfrm flipH="1" flipV="1">
            <a:off x="2975429" y="1266238"/>
            <a:ext cx="2160960" cy="1875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B1A5DB-6FE9-4F59-A4A0-9314331BEAAF}"/>
              </a:ext>
            </a:extLst>
          </p:cNvPr>
          <p:cNvCxnSpPr>
            <a:cxnSpLocks/>
          </p:cNvCxnSpPr>
          <p:nvPr/>
        </p:nvCxnSpPr>
        <p:spPr>
          <a:xfrm>
            <a:off x="4551896" y="3715791"/>
            <a:ext cx="2269818" cy="187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/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/>
              <p:nvPr/>
            </p:nvSpPr>
            <p:spPr>
              <a:xfrm>
                <a:off x="6825738" y="5399314"/>
                <a:ext cx="6454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738" y="5399314"/>
                <a:ext cx="645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697F03-5C9D-4BE5-8865-841859638A13}"/>
              </a:ext>
            </a:extLst>
          </p:cNvPr>
          <p:cNvSpPr txBox="1"/>
          <p:nvPr/>
        </p:nvSpPr>
        <p:spPr>
          <a:xfrm>
            <a:off x="5847698" y="713124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7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C31CEA-27FD-45C9-BBB0-4EB76BBF30A9}"/>
              </a:ext>
            </a:extLst>
          </p:cNvPr>
          <p:cNvCxnSpPr>
            <a:cxnSpLocks/>
          </p:cNvCxnSpPr>
          <p:nvPr/>
        </p:nvCxnSpPr>
        <p:spPr>
          <a:xfrm flipV="1">
            <a:off x="5155248" y="2908012"/>
            <a:ext cx="3570514" cy="3831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92E109A-B298-4801-AB2C-D37AA7DF5308}"/>
              </a:ext>
            </a:extLst>
          </p:cNvPr>
          <p:cNvSpPr/>
          <p:nvPr/>
        </p:nvSpPr>
        <p:spPr>
          <a:xfrm>
            <a:off x="3802743" y="1266238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142BFAA5-177B-46DB-9DD6-7C320ABD1575}"/>
              </a:ext>
            </a:extLst>
          </p:cNvPr>
          <p:cNvSpPr/>
          <p:nvPr/>
        </p:nvSpPr>
        <p:spPr>
          <a:xfrm>
            <a:off x="3200400" y="205726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6D3FE67-653C-43FD-8E53-85E2CBCBD40A}"/>
              </a:ext>
            </a:extLst>
          </p:cNvPr>
          <p:cNvSpPr/>
          <p:nvPr/>
        </p:nvSpPr>
        <p:spPr>
          <a:xfrm rot="13349634">
            <a:off x="4782457" y="1625600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BF1D70-1009-4CD5-89FE-7FEAA8240558}"/>
              </a:ext>
            </a:extLst>
          </p:cNvPr>
          <p:cNvSpPr/>
          <p:nvPr/>
        </p:nvSpPr>
        <p:spPr>
          <a:xfrm>
            <a:off x="4093029" y="2358571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4DC63A7-83E5-4AED-AE05-037AD86861E7}"/>
              </a:ext>
            </a:extLst>
          </p:cNvPr>
          <p:cNvSpPr/>
          <p:nvPr/>
        </p:nvSpPr>
        <p:spPr>
          <a:xfrm>
            <a:off x="2199696" y="2344057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F4862C1-A782-471D-87DC-E907C2969524}"/>
              </a:ext>
            </a:extLst>
          </p:cNvPr>
          <p:cNvSpPr/>
          <p:nvPr/>
        </p:nvSpPr>
        <p:spPr>
          <a:xfrm>
            <a:off x="2489982" y="3142209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4DC89F9-17FE-4B1E-98DC-A93C38FF5760}"/>
              </a:ext>
            </a:extLst>
          </p:cNvPr>
          <p:cNvSpPr/>
          <p:nvPr/>
        </p:nvSpPr>
        <p:spPr>
          <a:xfrm>
            <a:off x="3472543" y="341448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BEB7CE14-07C2-455E-8250-F21DE8030420}"/>
              </a:ext>
            </a:extLst>
          </p:cNvPr>
          <p:cNvSpPr/>
          <p:nvPr/>
        </p:nvSpPr>
        <p:spPr>
          <a:xfrm rot="13349634">
            <a:off x="6733846" y="245751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A516F8D-C4C8-46E0-9C43-6848157146FE}"/>
              </a:ext>
            </a:extLst>
          </p:cNvPr>
          <p:cNvSpPr/>
          <p:nvPr/>
        </p:nvSpPr>
        <p:spPr>
          <a:xfrm rot="13349634">
            <a:off x="5539996" y="4031739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474748D-03F6-4AC8-9A59-B39C1589F523}"/>
              </a:ext>
            </a:extLst>
          </p:cNvPr>
          <p:cNvSpPr/>
          <p:nvPr/>
        </p:nvSpPr>
        <p:spPr>
          <a:xfrm rot="13349634">
            <a:off x="6001118" y="306921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E6A9D9D-3712-4298-9E82-7FF965A43CAC}"/>
              </a:ext>
            </a:extLst>
          </p:cNvPr>
          <p:cNvSpPr/>
          <p:nvPr/>
        </p:nvSpPr>
        <p:spPr>
          <a:xfrm rot="13349634">
            <a:off x="4615542" y="424838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52C1700-A11C-4484-9F00-87E71DA2F5CB}"/>
              </a:ext>
            </a:extLst>
          </p:cNvPr>
          <p:cNvSpPr/>
          <p:nvPr/>
        </p:nvSpPr>
        <p:spPr>
          <a:xfrm rot="13349634">
            <a:off x="6705363" y="3853914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D159985-E790-457E-86EB-05A8FDDF22F2}"/>
              </a:ext>
            </a:extLst>
          </p:cNvPr>
          <p:cNvSpPr/>
          <p:nvPr/>
        </p:nvSpPr>
        <p:spPr>
          <a:xfrm rot="13349634">
            <a:off x="5507389" y="513980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19F727-1564-421E-B9AB-7238A0D18AC7}"/>
              </a:ext>
            </a:extLst>
          </p:cNvPr>
          <p:cNvCxnSpPr>
            <a:cxnSpLocks/>
          </p:cNvCxnSpPr>
          <p:nvPr/>
        </p:nvCxnSpPr>
        <p:spPr>
          <a:xfrm flipH="1" flipV="1">
            <a:off x="2975429" y="1266239"/>
            <a:ext cx="4112349" cy="33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B1A5DB-6FE9-4F59-A4A0-9314331BEAAF}"/>
              </a:ext>
            </a:extLst>
          </p:cNvPr>
          <p:cNvCxnSpPr>
            <a:cxnSpLocks/>
          </p:cNvCxnSpPr>
          <p:nvPr/>
        </p:nvCxnSpPr>
        <p:spPr>
          <a:xfrm flipH="1" flipV="1">
            <a:off x="5736282" y="3902158"/>
            <a:ext cx="1351496" cy="8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/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/>
              <p:nvPr/>
            </p:nvSpPr>
            <p:spPr>
              <a:xfrm>
                <a:off x="5547570" y="3498641"/>
                <a:ext cx="6454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70" y="3498641"/>
                <a:ext cx="645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21356B-28E7-400C-A0A7-DAFE4A4513D4}"/>
              </a:ext>
            </a:extLst>
          </p:cNvPr>
          <p:cNvSpPr txBox="1"/>
          <p:nvPr/>
        </p:nvSpPr>
        <p:spPr>
          <a:xfrm>
            <a:off x="7312749" y="2312772"/>
            <a:ext cx="359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Good 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1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C31CEA-27FD-45C9-BBB0-4EB76BBF30A9}"/>
              </a:ext>
            </a:extLst>
          </p:cNvPr>
          <p:cNvCxnSpPr>
            <a:cxnSpLocks/>
          </p:cNvCxnSpPr>
          <p:nvPr/>
        </p:nvCxnSpPr>
        <p:spPr>
          <a:xfrm flipV="1">
            <a:off x="5155248" y="2908012"/>
            <a:ext cx="3570514" cy="3831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92E109A-B298-4801-AB2C-D37AA7DF5308}"/>
              </a:ext>
            </a:extLst>
          </p:cNvPr>
          <p:cNvSpPr/>
          <p:nvPr/>
        </p:nvSpPr>
        <p:spPr>
          <a:xfrm>
            <a:off x="3802743" y="1266238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142BFAA5-177B-46DB-9DD6-7C320ABD1575}"/>
              </a:ext>
            </a:extLst>
          </p:cNvPr>
          <p:cNvSpPr/>
          <p:nvPr/>
        </p:nvSpPr>
        <p:spPr>
          <a:xfrm>
            <a:off x="3200400" y="205726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6D3FE67-653C-43FD-8E53-85E2CBCBD40A}"/>
              </a:ext>
            </a:extLst>
          </p:cNvPr>
          <p:cNvSpPr/>
          <p:nvPr/>
        </p:nvSpPr>
        <p:spPr>
          <a:xfrm rot="13349634">
            <a:off x="4782457" y="1625600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BF1D70-1009-4CD5-89FE-7FEAA8240558}"/>
              </a:ext>
            </a:extLst>
          </p:cNvPr>
          <p:cNvSpPr/>
          <p:nvPr/>
        </p:nvSpPr>
        <p:spPr>
          <a:xfrm>
            <a:off x="4093029" y="2358571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4DC63A7-83E5-4AED-AE05-037AD86861E7}"/>
              </a:ext>
            </a:extLst>
          </p:cNvPr>
          <p:cNvSpPr/>
          <p:nvPr/>
        </p:nvSpPr>
        <p:spPr>
          <a:xfrm>
            <a:off x="2199696" y="2344057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F4862C1-A782-471D-87DC-E907C2969524}"/>
              </a:ext>
            </a:extLst>
          </p:cNvPr>
          <p:cNvSpPr/>
          <p:nvPr/>
        </p:nvSpPr>
        <p:spPr>
          <a:xfrm>
            <a:off x="2489982" y="3142209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4DC89F9-17FE-4B1E-98DC-A93C38FF5760}"/>
              </a:ext>
            </a:extLst>
          </p:cNvPr>
          <p:cNvSpPr/>
          <p:nvPr/>
        </p:nvSpPr>
        <p:spPr>
          <a:xfrm>
            <a:off x="3472543" y="3414486"/>
            <a:ext cx="290286" cy="30130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BEB7CE14-07C2-455E-8250-F21DE8030420}"/>
              </a:ext>
            </a:extLst>
          </p:cNvPr>
          <p:cNvSpPr/>
          <p:nvPr/>
        </p:nvSpPr>
        <p:spPr>
          <a:xfrm rot="13349634">
            <a:off x="6733846" y="245751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A516F8D-C4C8-46E0-9C43-6848157146FE}"/>
              </a:ext>
            </a:extLst>
          </p:cNvPr>
          <p:cNvSpPr/>
          <p:nvPr/>
        </p:nvSpPr>
        <p:spPr>
          <a:xfrm rot="13349634">
            <a:off x="5539996" y="4031739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474748D-03F6-4AC8-9A59-B39C1589F523}"/>
              </a:ext>
            </a:extLst>
          </p:cNvPr>
          <p:cNvSpPr/>
          <p:nvPr/>
        </p:nvSpPr>
        <p:spPr>
          <a:xfrm rot="13349634">
            <a:off x="6001118" y="306921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E6A9D9D-3712-4298-9E82-7FF965A43CAC}"/>
              </a:ext>
            </a:extLst>
          </p:cNvPr>
          <p:cNvSpPr/>
          <p:nvPr/>
        </p:nvSpPr>
        <p:spPr>
          <a:xfrm rot="13349634">
            <a:off x="4615542" y="4248388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52C1700-A11C-4484-9F00-87E71DA2F5CB}"/>
              </a:ext>
            </a:extLst>
          </p:cNvPr>
          <p:cNvSpPr/>
          <p:nvPr/>
        </p:nvSpPr>
        <p:spPr>
          <a:xfrm rot="13349634">
            <a:off x="6705363" y="3853914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D159985-E790-457E-86EB-05A8FDDF22F2}"/>
              </a:ext>
            </a:extLst>
          </p:cNvPr>
          <p:cNvSpPr/>
          <p:nvPr/>
        </p:nvSpPr>
        <p:spPr>
          <a:xfrm rot="13349634">
            <a:off x="5507389" y="5139805"/>
            <a:ext cx="290286" cy="3013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19F727-1564-421E-B9AB-7238A0D18AC7}"/>
              </a:ext>
            </a:extLst>
          </p:cNvPr>
          <p:cNvCxnSpPr>
            <a:cxnSpLocks/>
          </p:cNvCxnSpPr>
          <p:nvPr/>
        </p:nvCxnSpPr>
        <p:spPr>
          <a:xfrm flipH="1" flipV="1">
            <a:off x="2975429" y="1266239"/>
            <a:ext cx="4112349" cy="33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EB1A5DB-6FE9-4F59-A4A0-9314331BEAAF}"/>
              </a:ext>
            </a:extLst>
          </p:cNvPr>
          <p:cNvCxnSpPr>
            <a:cxnSpLocks/>
          </p:cNvCxnSpPr>
          <p:nvPr/>
        </p:nvCxnSpPr>
        <p:spPr>
          <a:xfrm flipH="1" flipV="1">
            <a:off x="5736282" y="3902158"/>
            <a:ext cx="1351496" cy="8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/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D10E61-7F93-4E73-B46A-9C11B675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29" y="799462"/>
                <a:ext cx="6377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/>
              <p:nvPr/>
            </p:nvSpPr>
            <p:spPr>
              <a:xfrm>
                <a:off x="5547570" y="3498641"/>
                <a:ext cx="6454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226F55-6F31-4664-9C3A-3E4208F9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70" y="3498641"/>
                <a:ext cx="645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21356B-28E7-400C-A0A7-DAFE4A4513D4}"/>
              </a:ext>
            </a:extLst>
          </p:cNvPr>
          <p:cNvSpPr txBox="1"/>
          <p:nvPr/>
        </p:nvSpPr>
        <p:spPr>
          <a:xfrm>
            <a:off x="7312749" y="2312772"/>
            <a:ext cx="359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Good 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6242A6E-880D-4CFA-8451-A24FB6826D6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112281" y="2835992"/>
            <a:ext cx="0" cy="18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F4DDB-8F98-4CE5-A61B-F1D50AC68547}"/>
                  </a:ext>
                </a:extLst>
              </p:cNvPr>
              <p:cNvSpPr txBox="1"/>
              <p:nvPr/>
            </p:nvSpPr>
            <p:spPr>
              <a:xfrm>
                <a:off x="7500011" y="4809025"/>
                <a:ext cx="3224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F4DDB-8F98-4CE5-A61B-F1D50AC6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011" y="4809025"/>
                <a:ext cx="32245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90CD39-8F8E-4ED6-AB4B-E1C40EDE5C1E}"/>
              </a:ext>
            </a:extLst>
          </p:cNvPr>
          <p:cNvCxnSpPr/>
          <p:nvPr/>
        </p:nvCxnSpPr>
        <p:spPr>
          <a:xfrm>
            <a:off x="8725762" y="5332245"/>
            <a:ext cx="0" cy="4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B992C-CB20-4839-B87F-7C60DBBB1025}"/>
              </a:ext>
            </a:extLst>
          </p:cNvPr>
          <p:cNvSpPr txBox="1"/>
          <p:nvPr/>
        </p:nvSpPr>
        <p:spPr>
          <a:xfrm>
            <a:off x="6212351" y="5740969"/>
            <a:ext cx="541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Bias(scalar) =&gt; x(Parallel movement)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08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4AE6B-EE54-4DBF-B9D7-CE3B0CF197FF}"/>
              </a:ext>
            </a:extLst>
          </p:cNvPr>
          <p:cNvSpPr txBox="1"/>
          <p:nvPr/>
        </p:nvSpPr>
        <p:spPr>
          <a:xfrm>
            <a:off x="2489982" y="281353"/>
            <a:ext cx="315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So, We have 3 Label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CBF5B-F375-42B6-93B1-3C835AA07284}"/>
              </a:ext>
            </a:extLst>
          </p:cNvPr>
          <p:cNvSpPr txBox="1"/>
          <p:nvPr/>
        </p:nvSpPr>
        <p:spPr>
          <a:xfrm>
            <a:off x="140677" y="1843314"/>
            <a:ext cx="5903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=&gt; 0-Label, 1-Label, 2-Label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DA65C-2369-4BA0-B600-2F69F3FC9F1C}"/>
              </a:ext>
            </a:extLst>
          </p:cNvPr>
          <p:cNvSpPr txBox="1"/>
          <p:nvPr/>
        </p:nvSpPr>
        <p:spPr>
          <a:xfrm>
            <a:off x="210922" y="26003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Odds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EDA134-9E08-4C40-A7F0-2FACBDA6A042}"/>
                  </a:ext>
                </a:extLst>
              </p:cNvPr>
              <p:cNvSpPr txBox="1"/>
              <p:nvPr/>
            </p:nvSpPr>
            <p:spPr>
              <a:xfrm>
                <a:off x="1507917" y="2413441"/>
                <a:ext cx="9225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p>
                          </m:s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EDA134-9E08-4C40-A7F0-2FACBDA6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17" y="2413441"/>
                <a:ext cx="92256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D8CDAE-24DD-485B-A582-85F3B918CF10}"/>
              </a:ext>
            </a:extLst>
          </p:cNvPr>
          <p:cNvSpPr txBox="1"/>
          <p:nvPr/>
        </p:nvSpPr>
        <p:spPr>
          <a:xfrm>
            <a:off x="2754129" y="2583080"/>
            <a:ext cx="64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B516C-50B1-47F9-8CAE-E4E48A901150}"/>
                  </a:ext>
                </a:extLst>
              </p:cNvPr>
              <p:cNvSpPr txBox="1"/>
              <p:nvPr/>
            </p:nvSpPr>
            <p:spPr>
              <a:xfrm>
                <a:off x="3727319" y="2583080"/>
                <a:ext cx="3957494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B516C-50B1-47F9-8CAE-E4E48A901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19" y="2583080"/>
                <a:ext cx="3957494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176880-B77A-469D-B8AB-D06C5304476E}"/>
                  </a:ext>
                </a:extLst>
              </p:cNvPr>
              <p:cNvSpPr txBox="1"/>
              <p:nvPr/>
            </p:nvSpPr>
            <p:spPr>
              <a:xfrm>
                <a:off x="3727319" y="3925651"/>
                <a:ext cx="3957494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176880-B77A-469D-B8AB-D06C53044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19" y="3925651"/>
                <a:ext cx="3957494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4F9AC8-5A14-4F7F-B478-83561147F41F}"/>
                  </a:ext>
                </a:extLst>
              </p:cNvPr>
              <p:cNvSpPr txBox="1"/>
              <p:nvPr/>
            </p:nvSpPr>
            <p:spPr>
              <a:xfrm>
                <a:off x="140677" y="5268222"/>
                <a:ext cx="8466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4F9AC8-5A14-4F7F-B478-83561147F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5268222"/>
                <a:ext cx="84669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880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0EEB5-F370-4E46-A4B1-0F104FEF84DF}"/>
                  </a:ext>
                </a:extLst>
              </p:cNvPr>
              <p:cNvSpPr txBox="1"/>
              <p:nvPr/>
            </p:nvSpPr>
            <p:spPr>
              <a:xfrm>
                <a:off x="548297" y="1857828"/>
                <a:ext cx="5260671" cy="102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0EEB5-F370-4E46-A4B1-0F104FEF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7" y="1857828"/>
                <a:ext cx="5260671" cy="102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13FD5-549C-4E89-AC2E-2013691EB164}"/>
                  </a:ext>
                </a:extLst>
              </p:cNvPr>
              <p:cNvSpPr txBox="1"/>
              <p:nvPr/>
            </p:nvSpPr>
            <p:spPr>
              <a:xfrm>
                <a:off x="548296" y="3229428"/>
                <a:ext cx="5260671" cy="1035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13FD5-549C-4E89-AC2E-2013691E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6" y="3229428"/>
                <a:ext cx="5260671" cy="1035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43FB9-1150-4EA6-A5E4-39A22BA5103B}"/>
                  </a:ext>
                </a:extLst>
              </p:cNvPr>
              <p:cNvSpPr txBox="1"/>
              <p:nvPr/>
            </p:nvSpPr>
            <p:spPr>
              <a:xfrm>
                <a:off x="548296" y="4630585"/>
                <a:ext cx="5260671" cy="886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43FB9-1150-4EA6-A5E4-39A22BA5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6" y="4630585"/>
                <a:ext cx="5260671" cy="886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0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23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10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831" y="2880099"/>
            <a:ext cx="1151433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spc="-150" dirty="0">
                <a:solidFill>
                  <a:schemeClr val="bg1"/>
                </a:solidFill>
              </a:rPr>
              <a:t>Classification</a:t>
            </a:r>
            <a:endParaRPr lang="ko-KR" altLang="en-US" sz="5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9ADFF-EF51-4239-BC46-A57681ED9AFE}"/>
              </a:ext>
            </a:extLst>
          </p:cNvPr>
          <p:cNvSpPr txBox="1"/>
          <p:nvPr/>
        </p:nvSpPr>
        <p:spPr>
          <a:xfrm>
            <a:off x="5426586" y="51218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K-range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9EE844-C777-4EBA-A101-30A5CE4E9FB0}"/>
                  </a:ext>
                </a:extLst>
              </p:cNvPr>
              <p:cNvSpPr txBox="1"/>
              <p:nvPr/>
            </p:nvSpPr>
            <p:spPr>
              <a:xfrm>
                <a:off x="4087596" y="1266238"/>
                <a:ext cx="4974759" cy="115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9EE844-C777-4EBA-A101-30A5CE4E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96" y="1266238"/>
                <a:ext cx="4974759" cy="1150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72F06B-79E9-4B82-8D35-24255227DAD2}"/>
                  </a:ext>
                </a:extLst>
              </p:cNvPr>
              <p:cNvSpPr txBox="1"/>
              <p:nvPr/>
            </p:nvSpPr>
            <p:spPr>
              <a:xfrm>
                <a:off x="4061754" y="2853554"/>
                <a:ext cx="5026440" cy="1002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72F06B-79E9-4B82-8D35-24255227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54" y="2853554"/>
                <a:ext cx="5026440" cy="1002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DAEDBC8-0A81-4F3A-9B70-1403AF0923B9}"/>
              </a:ext>
            </a:extLst>
          </p:cNvPr>
          <p:cNvSpPr txBox="1"/>
          <p:nvPr/>
        </p:nvSpPr>
        <p:spPr>
          <a:xfrm>
            <a:off x="346153" y="4078515"/>
            <a:ext cx="1938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Softmax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/>
              <p:nvPr/>
            </p:nvSpPr>
            <p:spPr>
              <a:xfrm>
                <a:off x="589489" y="4833984"/>
                <a:ext cx="3390031" cy="113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9" y="4833984"/>
                <a:ext cx="3390031" cy="1131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6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DBC8-0A81-4F3A-9B70-1403AF0923B9}"/>
              </a:ext>
            </a:extLst>
          </p:cNvPr>
          <p:cNvSpPr txBox="1"/>
          <p:nvPr/>
        </p:nvSpPr>
        <p:spPr>
          <a:xfrm>
            <a:off x="5412960" y="615777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Softmax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/>
              <p:nvPr/>
            </p:nvSpPr>
            <p:spPr>
              <a:xfrm>
                <a:off x="7469261" y="311847"/>
                <a:ext cx="3390031" cy="113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61" y="311847"/>
                <a:ext cx="3390031" cy="1131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FA4BC5-74F1-41F4-A3C9-85860AD9F70D}"/>
                  </a:ext>
                </a:extLst>
              </p:cNvPr>
              <p:cNvSpPr txBox="1"/>
              <p:nvPr/>
            </p:nvSpPr>
            <p:spPr>
              <a:xfrm>
                <a:off x="544224" y="2089594"/>
                <a:ext cx="3891515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FA4BC5-74F1-41F4-A3C9-85860AD9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24" y="2089594"/>
                <a:ext cx="3891515" cy="43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D2C2764-1636-4E0E-A402-2B93BB85B45E}"/>
              </a:ext>
            </a:extLst>
          </p:cNvPr>
          <p:cNvCxnSpPr>
            <a:endCxn id="8" idx="2"/>
          </p:cNvCxnSpPr>
          <p:nvPr/>
        </p:nvCxnSpPr>
        <p:spPr>
          <a:xfrm rot="10800000">
            <a:off x="2489983" y="2525740"/>
            <a:ext cx="1646589" cy="903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17200E-EF15-4BDC-95D5-9628011F6D24}"/>
              </a:ext>
            </a:extLst>
          </p:cNvPr>
          <p:cNvSpPr txBox="1"/>
          <p:nvPr/>
        </p:nvSpPr>
        <p:spPr>
          <a:xfrm>
            <a:off x="4248600" y="3167390"/>
            <a:ext cx="167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-infinite~0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8795B-31C3-4BD4-A9E5-FEA459BAAD24}"/>
                  </a:ext>
                </a:extLst>
              </p:cNvPr>
              <p:cNvSpPr txBox="1"/>
              <p:nvPr/>
            </p:nvSpPr>
            <p:spPr>
              <a:xfrm>
                <a:off x="6978837" y="3167390"/>
                <a:ext cx="120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𝑙𝑜𝑔𝑍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8795B-31C3-4BD4-A9E5-FEA459BAA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37" y="3167390"/>
                <a:ext cx="12097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75C6625-85C7-4705-B914-F081DAAE5D0A}"/>
              </a:ext>
            </a:extLst>
          </p:cNvPr>
          <p:cNvSpPr txBox="1"/>
          <p:nvPr/>
        </p:nvSpPr>
        <p:spPr>
          <a:xfrm>
            <a:off x="8569972" y="3167390"/>
            <a:ext cx="311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Z(Probability)=&gt;0~1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7DC0BD-AAA5-4AEE-A510-822D263AE1EB}"/>
                  </a:ext>
                </a:extLst>
              </p:cNvPr>
              <p:cNvSpPr txBox="1"/>
              <p:nvPr/>
            </p:nvSpPr>
            <p:spPr>
              <a:xfrm>
                <a:off x="6410422" y="3665563"/>
                <a:ext cx="42720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𝑙𝑜𝑔𝑍</m:t>
                    </m:r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=&gt; 0~infinite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7DC0BD-AAA5-4AEE-A510-822D263A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22" y="3665563"/>
                <a:ext cx="4272091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78376B-BB5C-4B0A-ACCD-4CE233F6E24F}"/>
                  </a:ext>
                </a:extLst>
              </p:cNvPr>
              <p:cNvSpPr txBox="1"/>
              <p:nvPr/>
            </p:nvSpPr>
            <p:spPr>
              <a:xfrm>
                <a:off x="544224" y="4368293"/>
                <a:ext cx="4968733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𝑙𝑜𝑔𝑍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78376B-BB5C-4B0A-ACCD-4CE233F6E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24" y="4368293"/>
                <a:ext cx="4968733" cy="4361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C59B07-9690-4278-AFE7-9016B5CC422A}"/>
              </a:ext>
            </a:extLst>
          </p:cNvPr>
          <p:cNvCxnSpPr>
            <a:stCxn id="8" idx="3"/>
          </p:cNvCxnSpPr>
          <p:nvPr/>
        </p:nvCxnSpPr>
        <p:spPr>
          <a:xfrm flipV="1">
            <a:off x="4435739" y="2307666"/>
            <a:ext cx="1268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D5EC0-6318-49F3-81B2-77125116CE23}"/>
              </a:ext>
            </a:extLst>
          </p:cNvPr>
          <p:cNvSpPr txBox="1"/>
          <p:nvPr/>
        </p:nvSpPr>
        <p:spPr>
          <a:xfrm>
            <a:off x="5752122" y="2043548"/>
            <a:ext cx="2453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infinite~infinite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94BDCBA-C105-4F5F-BC1A-7DB16B2A6716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6830922" y="2870819"/>
            <a:ext cx="397583" cy="3033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77909B-2D39-4CC1-8A27-0275C79878EE}"/>
                  </a:ext>
                </a:extLst>
              </p:cNvPr>
              <p:cNvSpPr txBox="1"/>
              <p:nvPr/>
            </p:nvSpPr>
            <p:spPr>
              <a:xfrm>
                <a:off x="582875" y="5295176"/>
                <a:ext cx="3957494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=3|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77909B-2D39-4CC1-8A27-0275C798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5" y="5295176"/>
                <a:ext cx="3957494" cy="897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C57E489-9908-47C6-9988-EB1DD0A0B7BD}"/>
              </a:ext>
            </a:extLst>
          </p:cNvPr>
          <p:cNvCxnSpPr/>
          <p:nvPr/>
        </p:nvCxnSpPr>
        <p:spPr>
          <a:xfrm rot="10800000" flipV="1">
            <a:off x="3313278" y="4804438"/>
            <a:ext cx="1756649" cy="1277048"/>
          </a:xfrm>
          <a:prstGeom prst="bentConnector3">
            <a:avLst>
              <a:gd name="adj1" fmla="val 1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4F0BF5-E937-4002-B7EF-502B833BBA18}"/>
              </a:ext>
            </a:extLst>
          </p:cNvPr>
          <p:cNvSpPr txBox="1"/>
          <p:nvPr/>
        </p:nvSpPr>
        <p:spPr>
          <a:xfrm>
            <a:off x="5132944" y="5558267"/>
            <a:ext cx="198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Z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63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Multinomial Classification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DBC8-0A81-4F3A-9B70-1403AF0923B9}"/>
              </a:ext>
            </a:extLst>
          </p:cNvPr>
          <p:cNvSpPr txBox="1"/>
          <p:nvPr/>
        </p:nvSpPr>
        <p:spPr>
          <a:xfrm>
            <a:off x="5412960" y="615777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Softmax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/>
              <p:nvPr/>
            </p:nvSpPr>
            <p:spPr>
              <a:xfrm>
                <a:off x="7469261" y="311847"/>
                <a:ext cx="3390031" cy="113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DEC5A-C498-4150-B107-272204A1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61" y="311847"/>
                <a:ext cx="3390031" cy="1131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D71D9-8CC1-4589-9FFA-177E8A260741}"/>
                  </a:ext>
                </a:extLst>
              </p:cNvPr>
              <p:cNvSpPr txBox="1"/>
              <p:nvPr/>
            </p:nvSpPr>
            <p:spPr>
              <a:xfrm>
                <a:off x="346112" y="1915886"/>
                <a:ext cx="4039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𝑙𝑜𝑔𝑍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D71D9-8CC1-4589-9FFA-177E8A26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2" y="1915886"/>
                <a:ext cx="40394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60E0A-8E6C-4F63-8756-52CC3AA483C9}"/>
                  </a:ext>
                </a:extLst>
              </p:cNvPr>
              <p:cNvSpPr txBox="1"/>
              <p:nvPr/>
            </p:nvSpPr>
            <p:spPr>
              <a:xfrm>
                <a:off x="346112" y="2713949"/>
                <a:ext cx="3478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60E0A-8E6C-4F63-8756-52CC3AA4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2" y="2713949"/>
                <a:ext cx="34783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B92344-520C-427D-AB3E-AD3CDD89CE00}"/>
                  </a:ext>
                </a:extLst>
              </p:cNvPr>
              <p:cNvSpPr txBox="1"/>
              <p:nvPr/>
            </p:nvSpPr>
            <p:spPr>
              <a:xfrm>
                <a:off x="346112" y="3512012"/>
                <a:ext cx="318850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B92344-520C-427D-AB3E-AD3CDD89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2" y="3512012"/>
                <a:ext cx="3188502" cy="503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C5BA0-1074-42F0-A18B-694F0CA7A775}"/>
                  </a:ext>
                </a:extLst>
              </p:cNvPr>
              <p:cNvSpPr txBox="1"/>
              <p:nvPr/>
            </p:nvSpPr>
            <p:spPr>
              <a:xfrm>
                <a:off x="346112" y="4382403"/>
                <a:ext cx="284032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0C5BA0-1074-42F0-A18B-694F0CA7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2" y="4382403"/>
                <a:ext cx="284032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7087E9-0E69-49EC-9C53-E95FCED7A51A}"/>
                  </a:ext>
                </a:extLst>
              </p:cNvPr>
              <p:cNvSpPr txBox="1"/>
              <p:nvPr/>
            </p:nvSpPr>
            <p:spPr>
              <a:xfrm>
                <a:off x="416355" y="5189034"/>
                <a:ext cx="2699842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28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2800" spc="-15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7087E9-0E69-49EC-9C53-E95FCED7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" y="5189034"/>
                <a:ext cx="2699842" cy="1211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E83BF1-99FF-41F7-AE4A-BA7B624F9799}"/>
                  </a:ext>
                </a:extLst>
              </p:cNvPr>
              <p:cNvSpPr txBox="1"/>
              <p:nvPr/>
            </p:nvSpPr>
            <p:spPr>
              <a:xfrm>
                <a:off x="3767498" y="5189034"/>
                <a:ext cx="2234073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E83BF1-99FF-41F7-AE4A-BA7B624F9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498" y="5189034"/>
                <a:ext cx="2234073" cy="1211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EFFBFD-28E1-4BA7-8C74-1D2C13DD84C1}"/>
                  </a:ext>
                </a:extLst>
              </p:cNvPr>
              <p:cNvSpPr txBox="1"/>
              <p:nvPr/>
            </p:nvSpPr>
            <p:spPr>
              <a:xfrm>
                <a:off x="7064695" y="5189034"/>
                <a:ext cx="196509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EFFBFD-28E1-4BA7-8C74-1D2C13DD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95" y="5189034"/>
                <a:ext cx="1965090" cy="1211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76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Cross Entropy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09376A-BC2B-4A84-9B80-498E87BEBEA1}"/>
              </a:ext>
            </a:extLst>
          </p:cNvPr>
          <p:cNvSpPr/>
          <p:nvPr/>
        </p:nvSpPr>
        <p:spPr>
          <a:xfrm>
            <a:off x="2757714" y="2002971"/>
            <a:ext cx="1640115" cy="345440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4E7996-C92B-497A-9E35-C03F745D6B39}"/>
              </a:ext>
            </a:extLst>
          </p:cNvPr>
          <p:cNvSpPr/>
          <p:nvPr/>
        </p:nvSpPr>
        <p:spPr>
          <a:xfrm>
            <a:off x="7794171" y="2002971"/>
            <a:ext cx="1640115" cy="345440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033135-259E-4AD3-8AD1-31F0B0BF4E2F}"/>
                  </a:ext>
                </a:extLst>
              </p:cNvPr>
              <p:cNvSpPr txBox="1"/>
              <p:nvPr/>
            </p:nvSpPr>
            <p:spPr>
              <a:xfrm>
                <a:off x="4221769" y="773795"/>
                <a:ext cx="374846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8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033135-259E-4AD3-8AD1-31F0B0BF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69" y="773795"/>
                <a:ext cx="3748462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4BCAA9-62BC-4298-9FE7-572D11336B5B}"/>
              </a:ext>
            </a:extLst>
          </p:cNvPr>
          <p:cNvSpPr txBox="1"/>
          <p:nvPr/>
        </p:nvSpPr>
        <p:spPr>
          <a:xfrm>
            <a:off x="3216133" y="1338809"/>
            <a:ext cx="72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S(Y)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21EB5-ADD9-434C-A927-93AC13BEDF1F}"/>
              </a:ext>
            </a:extLst>
          </p:cNvPr>
          <p:cNvSpPr txBox="1"/>
          <p:nvPr/>
        </p:nvSpPr>
        <p:spPr>
          <a:xfrm>
            <a:off x="8237363" y="1400629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L=Y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0646E-C48A-4F81-83BC-FFC14128ED78}"/>
              </a:ext>
            </a:extLst>
          </p:cNvPr>
          <p:cNvSpPr txBox="1"/>
          <p:nvPr/>
        </p:nvSpPr>
        <p:spPr>
          <a:xfrm>
            <a:off x="3277850" y="2187895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0.7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B5552-38B2-4E96-A6A3-AA913A69CA25}"/>
              </a:ext>
            </a:extLst>
          </p:cNvPr>
          <p:cNvSpPr txBox="1"/>
          <p:nvPr/>
        </p:nvSpPr>
        <p:spPr>
          <a:xfrm>
            <a:off x="3284601" y="329941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F65CA-6FE9-4F58-A0B5-D22ED588AFA6}"/>
              </a:ext>
            </a:extLst>
          </p:cNvPr>
          <p:cNvSpPr txBox="1"/>
          <p:nvPr/>
        </p:nvSpPr>
        <p:spPr>
          <a:xfrm>
            <a:off x="3270087" y="4410931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24FD2-01B2-4E1E-BA2C-18878C222753}"/>
              </a:ext>
            </a:extLst>
          </p:cNvPr>
          <p:cNvSpPr txBox="1"/>
          <p:nvPr/>
        </p:nvSpPr>
        <p:spPr>
          <a:xfrm>
            <a:off x="8467996" y="441093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F2D5D-A8CB-407C-B0DD-A7D1A1AF648C}"/>
              </a:ext>
            </a:extLst>
          </p:cNvPr>
          <p:cNvSpPr txBox="1"/>
          <p:nvPr/>
        </p:nvSpPr>
        <p:spPr>
          <a:xfrm>
            <a:off x="8467995" y="3299413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69263-6ACF-4011-B67D-5A8B2D55DE96}"/>
              </a:ext>
            </a:extLst>
          </p:cNvPr>
          <p:cNvSpPr txBox="1"/>
          <p:nvPr/>
        </p:nvSpPr>
        <p:spPr>
          <a:xfrm>
            <a:off x="8356126" y="218545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8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68E43-34CB-4E6D-8B8F-CB2AD9A2FFB7}"/>
              </a:ext>
            </a:extLst>
          </p:cNvPr>
          <p:cNvSpPr txBox="1"/>
          <p:nvPr/>
        </p:nvSpPr>
        <p:spPr>
          <a:xfrm>
            <a:off x="140677" y="1761688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Use MSE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801A66-51AF-4137-A1ED-8417874F3D5E}"/>
                  </a:ext>
                </a:extLst>
              </p:cNvPr>
              <p:cNvSpPr txBox="1"/>
              <p:nvPr/>
            </p:nvSpPr>
            <p:spPr>
              <a:xfrm>
                <a:off x="2644158" y="1435188"/>
                <a:ext cx="464255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801A66-51AF-4137-A1ED-8417874F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58" y="1435188"/>
                <a:ext cx="4642553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6D9FD8-A426-4238-BFAC-4A7CED586FFE}"/>
              </a:ext>
            </a:extLst>
          </p:cNvPr>
          <p:cNvSpPr txBox="1"/>
          <p:nvPr/>
        </p:nvSpPr>
        <p:spPr>
          <a:xfrm>
            <a:off x="238947" y="2749580"/>
            <a:ext cx="585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H(X) =&gt; Sigmoid Function(Value : 0~1)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2CCE4-E36C-4F8D-B98C-1F824E6595DE}"/>
              </a:ext>
            </a:extLst>
          </p:cNvPr>
          <p:cNvSpPr txBox="1"/>
          <p:nvPr/>
        </p:nvSpPr>
        <p:spPr>
          <a:xfrm>
            <a:off x="6096000" y="2749580"/>
            <a:ext cx="452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Think of it as a probability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196D5-6E7B-4975-BCEE-ECC8715B9D6C}"/>
              </a:ext>
            </a:extLst>
          </p:cNvPr>
          <p:cNvSpPr txBox="1"/>
          <p:nvPr/>
        </p:nvSpPr>
        <p:spPr>
          <a:xfrm>
            <a:off x="238947" y="3410973"/>
            <a:ext cx="830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If Label is 1 and H(X) is 0.2, 0.2 is the probability of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AD70E-BDD9-4A8D-BEB4-DD5D0E534CA9}"/>
              </a:ext>
            </a:extLst>
          </p:cNvPr>
          <p:cNvSpPr txBox="1"/>
          <p:nvPr/>
        </p:nvSpPr>
        <p:spPr>
          <a:xfrm>
            <a:off x="768130" y="4202144"/>
            <a:ext cx="505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 the probability of zero is 0.8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B2EB7C-91BD-4D07-A411-66B976F505BC}"/>
                  </a:ext>
                </a:extLst>
              </p:cNvPr>
              <p:cNvSpPr txBox="1"/>
              <p:nvPr/>
            </p:nvSpPr>
            <p:spPr>
              <a:xfrm>
                <a:off x="236443" y="1610685"/>
                <a:ext cx="3444789" cy="654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B2EB7C-91BD-4D07-A411-66B976F50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3" y="1610685"/>
                <a:ext cx="3444789" cy="654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6A2A2B7-3996-46E7-9A46-741F8A8DCACA}"/>
              </a:ext>
            </a:extLst>
          </p:cNvPr>
          <p:cNvSpPr txBox="1"/>
          <p:nvPr/>
        </p:nvSpPr>
        <p:spPr>
          <a:xfrm>
            <a:off x="3649492" y="1742324"/>
            <a:ext cx="586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expressed as a left expression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817A03-D608-42F6-BA70-5F35362D5A53}"/>
                  </a:ext>
                </a:extLst>
              </p:cNvPr>
              <p:cNvSpPr txBox="1"/>
              <p:nvPr/>
            </p:nvSpPr>
            <p:spPr>
              <a:xfrm>
                <a:off x="236443" y="2579213"/>
                <a:ext cx="713618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817A03-D608-42F6-BA70-5F35362D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3" y="2579213"/>
                <a:ext cx="7136184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24D9F0F-40B1-40B1-811F-A002EFC899C7}"/>
              </a:ext>
            </a:extLst>
          </p:cNvPr>
          <p:cNvSpPr txBox="1"/>
          <p:nvPr/>
        </p:nvSpPr>
        <p:spPr>
          <a:xfrm>
            <a:off x="4979160" y="3545881"/>
            <a:ext cx="6976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Decreasing the left expression is reducing Cost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74255-3472-4091-99BD-EAE628593870}"/>
              </a:ext>
            </a:extLst>
          </p:cNvPr>
          <p:cNvSpPr txBox="1"/>
          <p:nvPr/>
        </p:nvSpPr>
        <p:spPr>
          <a:xfrm>
            <a:off x="236443" y="4198880"/>
            <a:ext cx="763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The Cost from the previous example is 0.8 squared.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457CA-D1AA-4CC3-B57C-B8296D6AA4EE}"/>
              </a:ext>
            </a:extLst>
          </p:cNvPr>
          <p:cNvSpPr txBox="1"/>
          <p:nvPr/>
        </p:nvSpPr>
        <p:spPr>
          <a:xfrm>
            <a:off x="236443" y="4903938"/>
            <a:ext cx="967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In other words, reducing the opposite probability is reducing cost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831" y="2880099"/>
            <a:ext cx="1151433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spc="-150" dirty="0">
                <a:solidFill>
                  <a:schemeClr val="bg1"/>
                </a:solidFill>
              </a:rPr>
              <a:t>Problem with MSE without log?</a:t>
            </a:r>
            <a:endParaRPr lang="ko-KR" altLang="en-US" sz="5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3C70F-9C19-494E-94A1-F09E7DBEE908}"/>
              </a:ext>
            </a:extLst>
          </p:cNvPr>
          <p:cNvSpPr txBox="1"/>
          <p:nvPr/>
        </p:nvSpPr>
        <p:spPr>
          <a:xfrm>
            <a:off x="2489982" y="281353"/>
            <a:ext cx="2791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Local Minimum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F26AA-B419-4155-AD40-AC74F8E4A37E}"/>
              </a:ext>
            </a:extLst>
          </p:cNvPr>
          <p:cNvSpPr txBox="1"/>
          <p:nvPr/>
        </p:nvSpPr>
        <p:spPr>
          <a:xfrm>
            <a:off x="2489982" y="1020018"/>
            <a:ext cx="4736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Differential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of Sigmoid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(Long time Epoch)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D06A0-2B5F-4FF4-BEB3-125593C3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1" y="2034055"/>
            <a:ext cx="7089802" cy="3933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E34B6-AFA7-4FDF-84F4-CE57A98EE47C}"/>
              </a:ext>
            </a:extLst>
          </p:cNvPr>
          <p:cNvSpPr txBox="1"/>
          <p:nvPr/>
        </p:nvSpPr>
        <p:spPr>
          <a:xfrm>
            <a:off x="7326865" y="281353"/>
            <a:ext cx="326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Gradient Vanishing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Classification Cost</a:t>
            </a:r>
            <a:endParaRPr lang="ko-KR" altLang="en-US" sz="29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3F087-523C-4632-96BA-333DB0DF896B}"/>
                  </a:ext>
                </a:extLst>
              </p:cNvPr>
              <p:cNvSpPr txBox="1"/>
              <p:nvPr/>
            </p:nvSpPr>
            <p:spPr>
              <a:xfrm>
                <a:off x="140677" y="1739764"/>
                <a:ext cx="713618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ko-KR" sz="28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3F087-523C-4632-96BA-333DB0DF8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1739764"/>
                <a:ext cx="7136184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935F79D-6923-437F-AD13-92DA6C4C0C87}"/>
              </a:ext>
            </a:extLst>
          </p:cNvPr>
          <p:cNvSpPr txBox="1"/>
          <p:nvPr/>
        </p:nvSpPr>
        <p:spPr>
          <a:xfrm>
            <a:off x="140677" y="3167390"/>
            <a:ext cx="441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Use Cost Function below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20B7E-5DEB-4238-BE18-2D72D9D2EA70}"/>
                  </a:ext>
                </a:extLst>
              </p:cNvPr>
              <p:cNvSpPr txBox="1"/>
              <p:nvPr/>
            </p:nvSpPr>
            <p:spPr>
              <a:xfrm>
                <a:off x="282830" y="3942017"/>
                <a:ext cx="413100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420B7E-5DEB-4238-BE18-2D72D9D2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0" y="3942017"/>
                <a:ext cx="4131003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4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1091</Words>
  <Application>Microsoft Office PowerPoint</Application>
  <PresentationFormat>와이드스크린</PresentationFormat>
  <Paragraphs>270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HY중고딕</vt:lpstr>
      <vt:lpstr>Noto Sans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양창희</cp:lastModifiedBy>
  <cp:revision>103</cp:revision>
  <dcterms:created xsi:type="dcterms:W3CDTF">2014-11-18T04:46:38Z</dcterms:created>
  <dcterms:modified xsi:type="dcterms:W3CDTF">2021-04-05T13:23:56Z</dcterms:modified>
</cp:coreProperties>
</file>