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7" r:id="rId3"/>
    <p:sldId id="258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7" r:id="rId12"/>
    <p:sldId id="396" r:id="rId13"/>
    <p:sldId id="39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12" y="56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3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/>
          <p:cNvSpPr/>
          <p:nvPr/>
        </p:nvSpPr>
        <p:spPr>
          <a:xfrm>
            <a:off x="211015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/>
          <p:cNvSpPr/>
          <p:nvPr/>
        </p:nvSpPr>
        <p:spPr>
          <a:xfrm flipH="1">
            <a:off x="1008184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91328" y="3176618"/>
            <a:ext cx="6568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pc="-150" smtClean="0">
                <a:solidFill>
                  <a:schemeClr val="bg1"/>
                </a:solidFill>
              </a:rPr>
              <a:t>Weight Initialization</a:t>
            </a:r>
            <a:endParaRPr lang="ko-KR" altLang="en-US" sz="3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WI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9253" y="783366"/>
            <a:ext cx="162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Xavier</a:t>
            </a:r>
          </a:p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method 2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54" y="3136190"/>
            <a:ext cx="4761905" cy="3149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26767" y="1770816"/>
                <a:ext cx="3650102" cy="1365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sz="28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67" y="1770816"/>
                <a:ext cx="3650102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29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WI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763" y="3121073"/>
            <a:ext cx="11008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Paper</a:t>
            </a:r>
          </a:p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Understainding the difficulty of training deep feedforward neural networks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0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WI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4140" y="783366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ReLU Weigt initialization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7748" y="1450116"/>
            <a:ext cx="238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 Initialization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865092" y="3463973"/>
                <a:ext cx="2450864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sz="28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092" y="3463973"/>
                <a:ext cx="2450864" cy="1273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2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787"/>
            <a:ext cx="2700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Bias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Initialization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9684" y="588341"/>
            <a:ext cx="1604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Bias =&gt; 0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658" y="2723744"/>
            <a:ext cx="287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ReLU =&gt; Bias 0.01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3028" y="2897945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solidFill>
                  <a:schemeClr val="bg1"/>
                </a:solidFill>
              </a:rPr>
              <a:t>감사합니다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3408" y="3404380"/>
            <a:ext cx="5852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THANK YOU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7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9298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>
                <a:solidFill>
                  <a:schemeClr val="bg1"/>
                </a:solidFill>
              </a:rPr>
              <a:t>Weight Initialization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89679"/>
            <a:ext cx="50019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smtClean="0">
                <a:solidFill>
                  <a:schemeClr val="bg1">
                    <a:alpha val="25000"/>
                  </a:schemeClr>
                </a:solidFill>
              </a:rPr>
              <a:t>Weight</a:t>
            </a:r>
          </a:p>
          <a:p>
            <a:pPr algn="ctr"/>
            <a:r>
              <a:rPr lang="en-US" altLang="ko-KR" sz="6600" b="1" spc="-150" smtClean="0">
                <a:solidFill>
                  <a:schemeClr val="bg1">
                    <a:alpha val="25000"/>
                  </a:schemeClr>
                </a:solidFill>
              </a:rPr>
              <a:t>Initialization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</a:t>
            </a:r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I</a:t>
            </a:r>
            <a:endParaRPr lang="en-US" altLang="ko-KR" sz="3600" spc="-150" smtClean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47812"/>
            <a:ext cx="4876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WI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4346918" y="630966"/>
            <a:ext cx="383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Random function =&gt; Gaussian Distribution</a:t>
            </a:r>
            <a:endParaRPr lang="ko-KR" altLang="en-US" sz="2800" spc="-1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46" y="1840690"/>
            <a:ext cx="4783535" cy="3587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4346918" y="5459262"/>
            <a:ext cx="383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The initial Weight</a:t>
            </a:r>
          </a:p>
          <a:p>
            <a:pPr algn="ctr"/>
            <a:r>
              <a:rPr lang="en-US" altLang="ko-KR" sz="2800" spc="-150" smtClean="0"/>
              <a:t>Gaussian Distribution</a:t>
            </a:r>
            <a:endParaRPr lang="ko-KR" altLang="en-US" sz="2800" spc="-150" dirty="0"/>
          </a:p>
        </p:txBody>
      </p:sp>
    </p:spTree>
    <p:extLst>
      <p:ext uri="{BB962C8B-B14F-4D97-AF65-F5344CB8AC3E}">
        <p14:creationId xmlns:p14="http://schemas.microsoft.com/office/powerpoint/2010/main" val="33629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WI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86" y="1066120"/>
            <a:ext cx="4876800" cy="3762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4225590" y="5255155"/>
            <a:ext cx="383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The initial Sample</a:t>
            </a:r>
          </a:p>
          <a:p>
            <a:pPr algn="ctr"/>
            <a:r>
              <a:rPr lang="en-US" altLang="ko-KR" sz="2800" spc="-150" smtClean="0"/>
              <a:t>Gaussian Distribution</a:t>
            </a:r>
            <a:endParaRPr lang="ko-KR" altLang="en-US" sz="2800" spc="-150" dirty="0"/>
          </a:p>
        </p:txBody>
      </p:sp>
    </p:spTree>
    <p:extLst>
      <p:ext uri="{BB962C8B-B14F-4D97-AF65-F5344CB8AC3E}">
        <p14:creationId xmlns:p14="http://schemas.microsoft.com/office/powerpoint/2010/main" val="26506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WI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4201097" y="507855"/>
            <a:ext cx="4926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Ex) 1-layer num of node is 500</a:t>
            </a:r>
          </a:p>
          <a:p>
            <a:pPr algn="ctr"/>
            <a:r>
              <a:rPr lang="en-US" altLang="ko-KR" sz="2800" spc="-150" smtClean="0"/>
              <a:t>Num of Sample is 500</a:t>
            </a:r>
            <a:endParaRPr lang="ko-KR" altLang="en-US" sz="2800" spc="-1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409093" y="3608562"/>
            <a:ext cx="492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Matrix Calculation</a:t>
            </a:r>
            <a:endParaRPr lang="ko-KR" altLang="en-US" sz="2800" spc="-150" dirty="0"/>
          </a:p>
        </p:txBody>
      </p:sp>
      <p:sp>
        <p:nvSpPr>
          <p:cNvPr id="2" name="TextBox 1"/>
          <p:cNvSpPr txBox="1"/>
          <p:nvPr/>
        </p:nvSpPr>
        <p:spPr>
          <a:xfrm>
            <a:off x="6851407" y="3223841"/>
            <a:ext cx="2276264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500X1 Matrix</a:t>
            </a:r>
          </a:p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500X500 Matrix</a:t>
            </a:r>
          </a:p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Calculation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5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WI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15" y="1911547"/>
            <a:ext cx="4926984" cy="3149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90919" y="5283708"/>
            <a:ext cx="116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weight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90" y="1911547"/>
            <a:ext cx="4761905" cy="31492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3771" y="5283708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Sample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4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WI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5265" y="5185737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Sigmoid function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75" y="1674783"/>
            <a:ext cx="4761905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3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WI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2926" y="507855"/>
            <a:ext cx="162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LeCun</a:t>
            </a:r>
          </a:p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method 1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83" y="2899426"/>
            <a:ext cx="4761905" cy="3149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868044" y="1534052"/>
                <a:ext cx="2635529" cy="1365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sz="28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44" y="1534052"/>
                <a:ext cx="2635529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14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91</Words>
  <Application>Microsoft Office PowerPoint</Application>
  <PresentationFormat>와이드스크린</PresentationFormat>
  <Paragraphs>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HY중고딕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김 경태</cp:lastModifiedBy>
  <cp:revision>98</cp:revision>
  <dcterms:created xsi:type="dcterms:W3CDTF">2014-11-18T04:46:38Z</dcterms:created>
  <dcterms:modified xsi:type="dcterms:W3CDTF">2021-06-01T04:48:55Z</dcterms:modified>
</cp:coreProperties>
</file>