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94" r:id="rId4"/>
    <p:sldId id="342" r:id="rId5"/>
    <p:sldId id="387" r:id="rId6"/>
    <p:sldId id="343" r:id="rId7"/>
    <p:sldId id="388" r:id="rId8"/>
    <p:sldId id="389" r:id="rId9"/>
    <p:sldId id="390" r:id="rId10"/>
    <p:sldId id="391" r:id="rId11"/>
    <p:sldId id="392" r:id="rId12"/>
    <p:sldId id="393" r:id="rId13"/>
    <p:sldId id="396" r:id="rId14"/>
    <p:sldId id="395" r:id="rId15"/>
    <p:sldId id="397" r:id="rId16"/>
    <p:sldId id="39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92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38" y="168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0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1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53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4068" y="14068"/>
            <a:ext cx="12154486" cy="6822830"/>
          </a:xfrm>
          <a:prstGeom prst="rect">
            <a:avLst/>
          </a:prstGeom>
          <a:noFill/>
          <a:ln w="47625">
            <a:solidFill>
              <a:srgbClr val="F898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211018" y="1519310"/>
            <a:ext cx="2208626" cy="10551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H="1">
            <a:off x="211018" y="228597"/>
            <a:ext cx="2208626" cy="10551"/>
          </a:xfrm>
          <a:prstGeom prst="line">
            <a:avLst/>
          </a:prstGeom>
          <a:ln w="34925">
            <a:solidFill>
              <a:srgbClr val="F8981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03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82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86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0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6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8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23A8-828F-4344-BEBF-19FF83A5DA11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8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A23A8-828F-4344-BEBF-19FF83A5DA11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FFCD-0BF5-4C3F-9821-DD9435042B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93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왼쪽 대괄호 4"/>
          <p:cNvSpPr/>
          <p:nvPr/>
        </p:nvSpPr>
        <p:spPr>
          <a:xfrm>
            <a:off x="2110155" y="2841673"/>
            <a:ext cx="365760" cy="1223889"/>
          </a:xfrm>
          <a:prstGeom prst="leftBracket">
            <a:avLst>
              <a:gd name="adj" fmla="val 167308"/>
            </a:avLst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대괄호 5"/>
          <p:cNvSpPr/>
          <p:nvPr/>
        </p:nvSpPr>
        <p:spPr>
          <a:xfrm flipH="1">
            <a:off x="10081845" y="2841673"/>
            <a:ext cx="365760" cy="1223889"/>
          </a:xfrm>
          <a:prstGeom prst="leftBracket">
            <a:avLst>
              <a:gd name="adj" fmla="val 167308"/>
            </a:avLst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28346" y="3105834"/>
            <a:ext cx="213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50">
                <a:solidFill>
                  <a:schemeClr val="bg1"/>
                </a:solidFill>
              </a:rPr>
              <a:t>보충 자료</a:t>
            </a:r>
            <a:endParaRPr lang="ko-KR" altLang="en-US" sz="36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67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Xor</a:t>
            </a:r>
            <a:endParaRPr lang="en-US" altLang="ko-KR" sz="32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/>
            <a:r>
              <a:rPr lang="ko-KR" altLang="en-US" sz="3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증명</a:t>
            </a:r>
            <a:r>
              <a:rPr lang="en-US" altLang="ko-KR" sz="3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_1</a:t>
            </a:r>
            <a:endParaRPr lang="ko-KR" altLang="en-US" sz="32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896C185-33B9-47D7-AD78-2918F1B44893}"/>
              </a:ext>
            </a:extLst>
          </p:cNvPr>
          <p:cNvSpPr/>
          <p:nvPr/>
        </p:nvSpPr>
        <p:spPr>
          <a:xfrm>
            <a:off x="2936147" y="1736521"/>
            <a:ext cx="931178" cy="947956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8B8D5BD-1B69-4A4E-A11F-441A98B8BD82}"/>
              </a:ext>
            </a:extLst>
          </p:cNvPr>
          <p:cNvSpPr/>
          <p:nvPr/>
        </p:nvSpPr>
        <p:spPr>
          <a:xfrm>
            <a:off x="2936147" y="3632433"/>
            <a:ext cx="931178" cy="947956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81C1B6A-3CDA-4623-97CA-30E2140F6DF6}"/>
              </a:ext>
            </a:extLst>
          </p:cNvPr>
          <p:cNvSpPr/>
          <p:nvPr/>
        </p:nvSpPr>
        <p:spPr>
          <a:xfrm>
            <a:off x="5164822" y="1736521"/>
            <a:ext cx="931178" cy="947956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8FF4615-BFAF-433A-B18D-8321219FE277}"/>
              </a:ext>
            </a:extLst>
          </p:cNvPr>
          <p:cNvSpPr/>
          <p:nvPr/>
        </p:nvSpPr>
        <p:spPr>
          <a:xfrm>
            <a:off x="5164822" y="3632433"/>
            <a:ext cx="931178" cy="947956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C00750E-0AC3-4EE0-83F0-89BC2E3B2A97}"/>
              </a:ext>
            </a:extLst>
          </p:cNvPr>
          <p:cNvSpPr/>
          <p:nvPr/>
        </p:nvSpPr>
        <p:spPr>
          <a:xfrm>
            <a:off x="7685713" y="2684475"/>
            <a:ext cx="931178" cy="947956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53569EC-05CC-4098-8735-6FC45B5E7396}"/>
              </a:ext>
            </a:extLst>
          </p:cNvPr>
          <p:cNvCxnSpPr>
            <a:stCxn id="8" idx="6"/>
            <a:endCxn id="23" idx="2"/>
          </p:cNvCxnSpPr>
          <p:nvPr/>
        </p:nvCxnSpPr>
        <p:spPr>
          <a:xfrm>
            <a:off x="3867325" y="2210499"/>
            <a:ext cx="1297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6A9BB1B-9A37-4871-AD62-C078D29CEDE3}"/>
              </a:ext>
            </a:extLst>
          </p:cNvPr>
          <p:cNvCxnSpPr>
            <a:stCxn id="8" idx="6"/>
            <a:endCxn id="24" idx="2"/>
          </p:cNvCxnSpPr>
          <p:nvPr/>
        </p:nvCxnSpPr>
        <p:spPr>
          <a:xfrm>
            <a:off x="3867325" y="2210499"/>
            <a:ext cx="1297497" cy="189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266211E-B5E9-4D58-A542-1F64AB128131}"/>
              </a:ext>
            </a:extLst>
          </p:cNvPr>
          <p:cNvCxnSpPr>
            <a:stCxn id="19" idx="6"/>
            <a:endCxn id="23" idx="2"/>
          </p:cNvCxnSpPr>
          <p:nvPr/>
        </p:nvCxnSpPr>
        <p:spPr>
          <a:xfrm flipV="1">
            <a:off x="3867325" y="2210499"/>
            <a:ext cx="1297497" cy="189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1F064A7-0237-4803-85D7-9A4F9BE5D129}"/>
              </a:ext>
            </a:extLst>
          </p:cNvPr>
          <p:cNvCxnSpPr>
            <a:stCxn id="19" idx="6"/>
            <a:endCxn id="24" idx="2"/>
          </p:cNvCxnSpPr>
          <p:nvPr/>
        </p:nvCxnSpPr>
        <p:spPr>
          <a:xfrm>
            <a:off x="3867325" y="4106411"/>
            <a:ext cx="1297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CDE06E4-686D-4624-80E0-43F4589775A2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6096000" y="2210499"/>
            <a:ext cx="1589714" cy="94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4F2EF13-56AB-45BD-BE4D-34F160AD0CE5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6096000" y="3158455"/>
            <a:ext cx="1589714" cy="94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8244E64-FA34-4D61-9666-F029CCE9EFCD}"/>
                  </a:ext>
                </a:extLst>
              </p:cNvPr>
              <p:cNvSpPr txBox="1"/>
              <p:nvPr/>
            </p:nvSpPr>
            <p:spPr>
              <a:xfrm>
                <a:off x="3243085" y="1995055"/>
                <a:ext cx="4480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8244E64-FA34-4D61-9666-F029CCE9E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085" y="1995055"/>
                <a:ext cx="448071" cy="430887"/>
              </a:xfrm>
              <a:prstGeom prst="rect">
                <a:avLst/>
              </a:prstGeom>
              <a:blipFill>
                <a:blip r:embed="rId2"/>
                <a:stretch>
                  <a:fillRect l="-13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EA1565-A9B8-4700-A4CD-418786A3814C}"/>
                  </a:ext>
                </a:extLst>
              </p:cNvPr>
              <p:cNvSpPr txBox="1"/>
              <p:nvPr/>
            </p:nvSpPr>
            <p:spPr>
              <a:xfrm>
                <a:off x="3238950" y="3890967"/>
                <a:ext cx="4563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EA1565-A9B8-4700-A4CD-418786A38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950" y="3890967"/>
                <a:ext cx="45634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D57381E-AF7C-459C-B056-9FD3CB6D5648}"/>
                  </a:ext>
                </a:extLst>
              </p:cNvPr>
              <p:cNvSpPr txBox="1"/>
              <p:nvPr/>
            </p:nvSpPr>
            <p:spPr>
              <a:xfrm>
                <a:off x="4186014" y="2943011"/>
                <a:ext cx="6601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D57381E-AF7C-459C-B056-9FD3CB6D5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014" y="2943011"/>
                <a:ext cx="66011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3343167-FF11-4799-B9C7-DDB061363C96}"/>
              </a:ext>
            </a:extLst>
          </p:cNvPr>
          <p:cNvCxnSpPr/>
          <p:nvPr/>
        </p:nvCxnSpPr>
        <p:spPr>
          <a:xfrm>
            <a:off x="5164822" y="1031846"/>
            <a:ext cx="0" cy="42783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A5EB4C8-A66B-4617-9E0D-3FE5742C2451}"/>
              </a:ext>
            </a:extLst>
          </p:cNvPr>
          <p:cNvSpPr txBox="1"/>
          <p:nvPr/>
        </p:nvSpPr>
        <p:spPr>
          <a:xfrm>
            <a:off x="3797470" y="502334"/>
            <a:ext cx="2739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Sigmoid Function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3439593-C6A9-4A0E-A924-68EEB20D1739}"/>
              </a:ext>
            </a:extLst>
          </p:cNvPr>
          <p:cNvCxnSpPr/>
          <p:nvPr/>
        </p:nvCxnSpPr>
        <p:spPr>
          <a:xfrm>
            <a:off x="7603497" y="1203541"/>
            <a:ext cx="0" cy="42783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048D56-8576-4268-9569-71E450B6E4E7}"/>
              </a:ext>
            </a:extLst>
          </p:cNvPr>
          <p:cNvSpPr txBox="1"/>
          <p:nvPr/>
        </p:nvSpPr>
        <p:spPr>
          <a:xfrm>
            <a:off x="7621673" y="249434"/>
            <a:ext cx="2739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Sigmoid Function</a:t>
            </a:r>
          </a:p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Classification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2674D5B-756C-4DCD-831A-19963265BF7E}"/>
                  </a:ext>
                </a:extLst>
              </p:cNvPr>
              <p:cNvSpPr txBox="1"/>
              <p:nvPr/>
            </p:nvSpPr>
            <p:spPr>
              <a:xfrm>
                <a:off x="8023945" y="2943009"/>
                <a:ext cx="4742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2674D5B-756C-4DCD-831A-19963265B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945" y="2943009"/>
                <a:ext cx="47423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808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991" y="539547"/>
            <a:ext cx="2349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Chain Rule</a:t>
            </a:r>
            <a:endParaRPr lang="ko-KR" altLang="en-US" sz="32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896C185-33B9-47D7-AD78-2918F1B44893}"/>
              </a:ext>
            </a:extLst>
          </p:cNvPr>
          <p:cNvSpPr/>
          <p:nvPr/>
        </p:nvSpPr>
        <p:spPr>
          <a:xfrm>
            <a:off x="1978254" y="2181136"/>
            <a:ext cx="511728" cy="520119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152DDC5-CF36-4355-9034-20F7B95A9668}"/>
              </a:ext>
            </a:extLst>
          </p:cNvPr>
          <p:cNvSpPr/>
          <p:nvPr/>
        </p:nvSpPr>
        <p:spPr>
          <a:xfrm>
            <a:off x="3128944" y="2908881"/>
            <a:ext cx="511728" cy="520119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694F6C0-EE2B-40A8-884D-541FE0DEEF70}"/>
              </a:ext>
            </a:extLst>
          </p:cNvPr>
          <p:cNvSpPr/>
          <p:nvPr/>
        </p:nvSpPr>
        <p:spPr>
          <a:xfrm>
            <a:off x="4487961" y="2908881"/>
            <a:ext cx="511728" cy="520119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2C927D0C-F48C-405F-95A8-4141A0B14D3F}"/>
                  </a:ext>
                </a:extLst>
              </p:cNvPr>
              <p:cNvSpPr/>
              <p:nvPr/>
            </p:nvSpPr>
            <p:spPr>
              <a:xfrm>
                <a:off x="5846978" y="2908881"/>
                <a:ext cx="511728" cy="520119"/>
              </a:xfrm>
              <a:prstGeom prst="ellipse">
                <a:avLst/>
              </a:prstGeom>
              <a:solidFill>
                <a:srgbClr val="F898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2C927D0C-F48C-405F-95A8-4141A0B14D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978" y="2908881"/>
                <a:ext cx="511728" cy="52011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B0C4D87D-0E3D-4624-A949-915E1739AE4E}"/>
              </a:ext>
            </a:extLst>
          </p:cNvPr>
          <p:cNvCxnSpPr>
            <a:endCxn id="8" idx="1"/>
          </p:cNvCxnSpPr>
          <p:nvPr/>
        </p:nvCxnSpPr>
        <p:spPr>
          <a:xfrm>
            <a:off x="847288" y="2080470"/>
            <a:ext cx="1205907" cy="176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69323F21-B2F7-4814-9D81-C6CF45E30337}"/>
              </a:ext>
            </a:extLst>
          </p:cNvPr>
          <p:cNvCxnSpPr>
            <a:endCxn id="8" idx="3"/>
          </p:cNvCxnSpPr>
          <p:nvPr/>
        </p:nvCxnSpPr>
        <p:spPr>
          <a:xfrm flipV="1">
            <a:off x="864066" y="2625085"/>
            <a:ext cx="1189129" cy="470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9F39F79-BF2B-4937-B486-8340BDDCFA21}"/>
              </a:ext>
            </a:extLst>
          </p:cNvPr>
          <p:cNvSpPr txBox="1"/>
          <p:nvPr/>
        </p:nvSpPr>
        <p:spPr>
          <a:xfrm>
            <a:off x="509482" y="1857196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E1FF3F-9EB0-4303-9CA5-C2017D586BD4}"/>
              </a:ext>
            </a:extLst>
          </p:cNvPr>
          <p:cNvSpPr txBox="1"/>
          <p:nvPr/>
        </p:nvSpPr>
        <p:spPr>
          <a:xfrm>
            <a:off x="544748" y="2860311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19650E2-789B-46DF-A0AA-91600D99DBD3}"/>
              </a:ext>
            </a:extLst>
          </p:cNvPr>
          <p:cNvCxnSpPr>
            <a:stCxn id="8" idx="6"/>
            <a:endCxn id="22" idx="1"/>
          </p:cNvCxnSpPr>
          <p:nvPr/>
        </p:nvCxnSpPr>
        <p:spPr>
          <a:xfrm>
            <a:off x="2489982" y="2441196"/>
            <a:ext cx="713903" cy="54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F1DBC00-D6D7-4F86-939A-522948F7A853}"/>
              </a:ext>
            </a:extLst>
          </p:cNvPr>
          <p:cNvCxnSpPr/>
          <p:nvPr/>
        </p:nvCxnSpPr>
        <p:spPr>
          <a:xfrm flipV="1">
            <a:off x="1996505" y="3327996"/>
            <a:ext cx="1189129" cy="470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668F328-5895-48D6-A64C-087FA283DB21}"/>
              </a:ext>
            </a:extLst>
          </p:cNvPr>
          <p:cNvCxnSpPr/>
          <p:nvPr/>
        </p:nvCxnSpPr>
        <p:spPr>
          <a:xfrm flipV="1">
            <a:off x="3469752" y="3401232"/>
            <a:ext cx="1189129" cy="470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5FA2A8-6C8E-467F-B05D-97E3E07A60A3}"/>
              </a:ext>
            </a:extLst>
          </p:cNvPr>
          <p:cNvCxnSpPr>
            <a:stCxn id="22" idx="6"/>
            <a:endCxn id="25" idx="2"/>
          </p:cNvCxnSpPr>
          <p:nvPr/>
        </p:nvCxnSpPr>
        <p:spPr>
          <a:xfrm>
            <a:off x="3640672" y="3168941"/>
            <a:ext cx="847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38A46C1-4EEC-4EEF-B58C-09262BB260DC}"/>
              </a:ext>
            </a:extLst>
          </p:cNvPr>
          <p:cNvCxnSpPr>
            <a:stCxn id="25" idx="6"/>
            <a:endCxn id="28" idx="2"/>
          </p:cNvCxnSpPr>
          <p:nvPr/>
        </p:nvCxnSpPr>
        <p:spPr>
          <a:xfrm>
            <a:off x="4999689" y="3168941"/>
            <a:ext cx="847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DBB8E22-68C8-471B-97F1-9E7584452171}"/>
              </a:ext>
            </a:extLst>
          </p:cNvPr>
          <p:cNvSpPr txBox="1"/>
          <p:nvPr/>
        </p:nvSpPr>
        <p:spPr>
          <a:xfrm>
            <a:off x="1693976" y="3598394"/>
            <a:ext cx="319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B56E3C-5CAC-4BDE-8AE8-D050C12FD387}"/>
              </a:ext>
            </a:extLst>
          </p:cNvPr>
          <p:cNvSpPr txBox="1"/>
          <p:nvPr/>
        </p:nvSpPr>
        <p:spPr>
          <a:xfrm>
            <a:off x="3200302" y="3661290"/>
            <a:ext cx="369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 `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B8C3C8-7CA4-42F5-8E86-CB6BC0CA16F3}"/>
              </a:ext>
            </a:extLst>
          </p:cNvPr>
          <p:cNvSpPr txBox="1"/>
          <p:nvPr/>
        </p:nvSpPr>
        <p:spPr>
          <a:xfrm>
            <a:off x="3927581" y="2722711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6FD656-3DAD-4E8D-8958-23D8C734FBFE}"/>
              </a:ext>
            </a:extLst>
          </p:cNvPr>
          <p:cNvSpPr txBox="1"/>
          <p:nvPr/>
        </p:nvSpPr>
        <p:spPr>
          <a:xfrm>
            <a:off x="2767109" y="2301145"/>
            <a:ext cx="319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1D2D5E-9018-4EE4-99F2-C821420EC3A4}"/>
              </a:ext>
            </a:extLst>
          </p:cNvPr>
          <p:cNvSpPr txBox="1"/>
          <p:nvPr/>
        </p:nvSpPr>
        <p:spPr>
          <a:xfrm>
            <a:off x="5284425" y="2695428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L`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5885367-A0DE-49C3-91B7-739C66C5B714}"/>
              </a:ext>
            </a:extLst>
          </p:cNvPr>
          <p:cNvCxnSpPr>
            <a:stCxn id="28" idx="6"/>
          </p:cNvCxnSpPr>
          <p:nvPr/>
        </p:nvCxnSpPr>
        <p:spPr>
          <a:xfrm flipV="1">
            <a:off x="6358706" y="2441195"/>
            <a:ext cx="486711" cy="7277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8C378BB-2BEE-47EC-9B05-B04B8422877D}"/>
              </a:ext>
            </a:extLst>
          </p:cNvPr>
          <p:cNvSpPr txBox="1"/>
          <p:nvPr/>
        </p:nvSpPr>
        <p:spPr>
          <a:xfrm>
            <a:off x="6250545" y="1981081"/>
            <a:ext cx="1189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Cost =&gt; L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F7A436-B0F6-4087-A178-18301A8F9F1A}"/>
              </a:ext>
            </a:extLst>
          </p:cNvPr>
          <p:cNvSpPr txBox="1"/>
          <p:nvPr/>
        </p:nvSpPr>
        <p:spPr>
          <a:xfrm>
            <a:off x="8325269" y="136286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g = x * 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2B2C9E-3722-412A-B4CD-7AE06EBB4C96}"/>
              </a:ext>
            </a:extLst>
          </p:cNvPr>
          <p:cNvSpPr txBox="1"/>
          <p:nvPr/>
        </p:nvSpPr>
        <p:spPr>
          <a:xfrm>
            <a:off x="8326074" y="659506"/>
            <a:ext cx="1912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f = g + 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2BC1C7-110B-4DD2-A63B-9CB34D7BFCBD}"/>
              </a:ext>
            </a:extLst>
          </p:cNvPr>
          <p:cNvSpPr txBox="1"/>
          <p:nvPr/>
        </p:nvSpPr>
        <p:spPr>
          <a:xfrm>
            <a:off x="8325269" y="1182726"/>
            <a:ext cx="1964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f – f ` = L`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EE08ED-8F27-4592-8496-78EE4D31E3DF}"/>
                  </a:ext>
                </a:extLst>
              </p:cNvPr>
              <p:cNvSpPr txBox="1"/>
              <p:nvPr/>
            </p:nvSpPr>
            <p:spPr>
              <a:xfrm>
                <a:off x="8325269" y="1677675"/>
                <a:ext cx="15715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4. </a:t>
                </a:r>
                <a14:m>
                  <m:oMath xmlns:m="http://schemas.openxmlformats.org/officeDocument/2006/math"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`</m:t>
                        </m:r>
                      </m:e>
                      <m:sup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EE08ED-8F27-4592-8496-78EE4D31E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269" y="1677675"/>
                <a:ext cx="1571585" cy="523220"/>
              </a:xfrm>
              <a:prstGeom prst="rect">
                <a:avLst/>
              </a:prstGeom>
              <a:blipFill>
                <a:blip r:embed="rId3"/>
                <a:stretch>
                  <a:fillRect l="-7782" t="-1162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C278739-9F07-4159-9BDC-98A526B450D9}"/>
                  </a:ext>
                </a:extLst>
              </p:cNvPr>
              <p:cNvSpPr txBox="1"/>
              <p:nvPr/>
            </p:nvSpPr>
            <p:spPr>
              <a:xfrm>
                <a:off x="8325269" y="2497423"/>
                <a:ext cx="1515031" cy="725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ko-KR" altLang="en-US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C278739-9F07-4159-9BDC-98A526B45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269" y="2497423"/>
                <a:ext cx="1515031" cy="725776"/>
              </a:xfrm>
              <a:prstGeom prst="rect">
                <a:avLst/>
              </a:prstGeom>
              <a:blipFill>
                <a:blip r:embed="rId4"/>
                <a:stretch>
                  <a:fillRect l="-8065" b="-84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5F474CF-8B20-4CEC-B0C3-1521097AFBD8}"/>
                  </a:ext>
                </a:extLst>
              </p:cNvPr>
              <p:cNvSpPr txBox="1"/>
              <p:nvPr/>
            </p:nvSpPr>
            <p:spPr>
              <a:xfrm>
                <a:off x="8325269" y="3282757"/>
                <a:ext cx="2641300" cy="774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ko-KR" altLang="en-US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=1,  </m:t>
                    </m:r>
                    <m:f>
                      <m:fPr>
                        <m:ctrlP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ko-KR" altLang="en-US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5F474CF-8B20-4CEC-B0C3-1521097AF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269" y="3282757"/>
                <a:ext cx="2641300" cy="774892"/>
              </a:xfrm>
              <a:prstGeom prst="rect">
                <a:avLst/>
              </a:prstGeom>
              <a:blipFill>
                <a:blip r:embed="rId5"/>
                <a:stretch>
                  <a:fillRect l="-4157" b="-15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8A76CB-EAEF-4B31-902B-A1F25FDDE7B8}"/>
                  </a:ext>
                </a:extLst>
              </p:cNvPr>
              <p:cNvSpPr txBox="1"/>
              <p:nvPr/>
            </p:nvSpPr>
            <p:spPr>
              <a:xfrm>
                <a:off x="8325886" y="4111980"/>
                <a:ext cx="2694007" cy="774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3.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`</m:t>
                        </m:r>
                      </m:num>
                      <m:den>
                        <m:r>
                          <a:rPr lang="ko-KR" altLang="en-US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=1,  </m:t>
                    </m:r>
                    <m:f>
                      <m:fPr>
                        <m:ctrlP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`</m:t>
                        </m:r>
                      </m:num>
                      <m:den>
                        <m:r>
                          <a:rPr lang="ko-KR" altLang="en-US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`</m:t>
                        </m:r>
                      </m:den>
                    </m:f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8A76CB-EAEF-4B31-902B-A1F25FDDE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886" y="4111980"/>
                <a:ext cx="2694007" cy="774892"/>
              </a:xfrm>
              <a:prstGeom prst="rect">
                <a:avLst/>
              </a:prstGeom>
              <a:blipFill>
                <a:blip r:embed="rId6"/>
                <a:stretch>
                  <a:fillRect l="-4525" b="-15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356097-F94C-4C99-B78C-8EABB0420E32}"/>
                  </a:ext>
                </a:extLst>
              </p:cNvPr>
              <p:cNvSpPr txBox="1"/>
              <p:nvPr/>
            </p:nvSpPr>
            <p:spPr>
              <a:xfrm>
                <a:off x="8348640" y="4951144"/>
                <a:ext cx="1749518" cy="725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4.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`</m:t>
                        </m:r>
                      </m:den>
                    </m:f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`</m:t>
                    </m:r>
                  </m:oMath>
                </a14:m>
                <a:endPara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356097-F94C-4C99-B78C-8EABB0420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640" y="4951144"/>
                <a:ext cx="1749518" cy="725776"/>
              </a:xfrm>
              <a:prstGeom prst="rect">
                <a:avLst/>
              </a:prstGeom>
              <a:blipFill>
                <a:blip r:embed="rId7"/>
                <a:stretch>
                  <a:fillRect l="-6969" b="-84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C07062-2B81-4D44-AE31-1A4CEB377DA9}"/>
                  </a:ext>
                </a:extLst>
              </p:cNvPr>
              <p:cNvSpPr txBox="1"/>
              <p:nvPr/>
            </p:nvSpPr>
            <p:spPr>
              <a:xfrm>
                <a:off x="140677" y="4141394"/>
                <a:ext cx="7186839" cy="682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ko-KR" altLang="en-US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ko-KR" altLang="en-US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r>
                  <a:rPr lang="ko-KR" altLang="en-US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`</m:t>
                        </m:r>
                      </m:num>
                      <m:den>
                        <m:r>
                          <a:rPr lang="ko-KR" altLang="en-US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`</m:t>
                        </m:r>
                      </m:den>
                    </m:f>
                  </m:oMath>
                </a14:m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= x*2L` = 2x(f – f`) = 2x(H(x)-y)  </a:t>
                </a:r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C07062-2B81-4D44-AE31-1A4CEB377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7" y="4141394"/>
                <a:ext cx="7186839" cy="682559"/>
              </a:xfrm>
              <a:prstGeom prst="rect">
                <a:avLst/>
              </a:prstGeom>
              <a:blipFill>
                <a:blip r:embed="rId8"/>
                <a:stretch>
                  <a:fillRect t="-1786" r="-2545"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A03AF7-30E0-4BC4-9E92-757A60CDBB87}"/>
                  </a:ext>
                </a:extLst>
              </p:cNvPr>
              <p:cNvSpPr txBox="1"/>
              <p:nvPr/>
            </p:nvSpPr>
            <p:spPr>
              <a:xfrm>
                <a:off x="140677" y="5088130"/>
                <a:ext cx="28868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⇒2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A03AF7-30E0-4BC4-9E92-757A60CDB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7" y="5088130"/>
                <a:ext cx="2886881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862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991" y="539547"/>
            <a:ext cx="2349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Sigmoid</a:t>
            </a:r>
            <a:endParaRPr lang="ko-KR" altLang="en-US" sz="32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F7A436-B0F6-4087-A178-18301A8F9F1A}"/>
                  </a:ext>
                </a:extLst>
              </p:cNvPr>
              <p:cNvSpPr txBox="1"/>
              <p:nvPr/>
            </p:nvSpPr>
            <p:spPr>
              <a:xfrm>
                <a:off x="2646145" y="183103"/>
                <a:ext cx="4488088" cy="712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Sigmoid(x)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F7A436-B0F6-4087-A178-18301A8F9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145" y="183103"/>
                <a:ext cx="4488088" cy="712887"/>
              </a:xfrm>
              <a:prstGeom prst="rect">
                <a:avLst/>
              </a:prstGeom>
              <a:blipFill>
                <a:blip r:embed="rId2"/>
                <a:stretch>
                  <a:fillRect l="-2310" b="-8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50D577F-126C-43EA-A5BF-8EEADE22A353}"/>
                  </a:ext>
                </a:extLst>
              </p:cNvPr>
              <p:cNvSpPr txBox="1"/>
              <p:nvPr/>
            </p:nvSpPr>
            <p:spPr>
              <a:xfrm>
                <a:off x="2571381" y="797372"/>
                <a:ext cx="3524619" cy="747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 (-1)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50D577F-126C-43EA-A5BF-8EEADE22A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381" y="797372"/>
                <a:ext cx="3524619" cy="747449"/>
              </a:xfrm>
              <a:prstGeom prst="rect">
                <a:avLst/>
              </a:prstGeom>
              <a:blipFill>
                <a:blip r:embed="rId3"/>
                <a:stretch>
                  <a:fillRect l="-3287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003AD1-2A7A-4565-9B06-35C4DC443D84}"/>
                  </a:ext>
                </a:extLst>
              </p:cNvPr>
              <p:cNvSpPr txBox="1"/>
              <p:nvPr/>
            </p:nvSpPr>
            <p:spPr>
              <a:xfrm>
                <a:off x="2560808" y="1544821"/>
                <a:ext cx="4637616" cy="757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 (-1)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(0+</m:t>
                    </m:r>
                    <m:sSup>
                      <m:sSup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003AD1-2A7A-4565-9B06-35C4DC443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808" y="1544821"/>
                <a:ext cx="4637616" cy="757323"/>
              </a:xfrm>
              <a:prstGeom prst="rect">
                <a:avLst/>
              </a:prstGeom>
              <a:blipFill>
                <a:blip r:embed="rId4"/>
                <a:stretch>
                  <a:fillRect l="-2234" b="-16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A2B6080-37E6-4366-B442-506E477C4A1C}"/>
                  </a:ext>
                </a:extLst>
              </p:cNvPr>
              <p:cNvSpPr txBox="1"/>
              <p:nvPr/>
            </p:nvSpPr>
            <p:spPr>
              <a:xfrm>
                <a:off x="2571381" y="2312608"/>
                <a:ext cx="3684085" cy="747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 (-1)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 (−1)</m:t>
                    </m:r>
                  </m:oMath>
                </a14:m>
                <a:endPara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A2B6080-37E6-4366-B442-506E477C4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381" y="2312608"/>
                <a:ext cx="3684085" cy="747449"/>
              </a:xfrm>
              <a:prstGeom prst="rect">
                <a:avLst/>
              </a:prstGeom>
              <a:blipFill>
                <a:blip r:embed="rId5"/>
                <a:stretch>
                  <a:fillRect l="-3146" b="-2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23ED798-D73F-42F6-95BC-08DE233E3099}"/>
                  </a:ext>
                </a:extLst>
              </p:cNvPr>
              <p:cNvSpPr txBox="1"/>
              <p:nvPr/>
            </p:nvSpPr>
            <p:spPr>
              <a:xfrm>
                <a:off x="2560808" y="3070671"/>
                <a:ext cx="6334683" cy="7890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800" b="0" i="1" spc="-15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2800" i="1" spc="-15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800" i="1" spc="-15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800" i="1" spc="-15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800" i="1" spc="-15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2800" i="1" spc="-15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800" i="1" spc="-15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800" i="1" spc="-15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800" i="1" spc="-15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-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2800" i="1" spc="-15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800" i="1" spc="-15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800" i="1" spc="-15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800" i="1" spc="-15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23ED798-D73F-42F6-95BC-08DE233E3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808" y="3070671"/>
                <a:ext cx="6334683" cy="789062"/>
              </a:xfrm>
              <a:prstGeom prst="rect">
                <a:avLst/>
              </a:prstGeom>
              <a:blipFill>
                <a:blip r:embed="rId6"/>
                <a:stretch>
                  <a:fillRect l="-1444" b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68F7720-CFC6-4901-94D1-38DFEFEC1545}"/>
                  </a:ext>
                </a:extLst>
              </p:cNvPr>
              <p:cNvSpPr txBox="1"/>
              <p:nvPr/>
            </p:nvSpPr>
            <p:spPr>
              <a:xfrm>
                <a:off x="2498296" y="3870347"/>
                <a:ext cx="6220549" cy="7890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2800" i="1" spc="-15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800" i="1" spc="-15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800" i="1" spc="-15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800" i="1" spc="-15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-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 spc="-15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2800" i="1" spc="-15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800" i="1" spc="-15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800" i="1" spc="-15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800" i="1" spc="-15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ko-KR" sz="2800" i="1" spc="-15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800" b="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68F7720-CFC6-4901-94D1-38DFEFEC1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296" y="3870347"/>
                <a:ext cx="6220549" cy="789062"/>
              </a:xfrm>
              <a:prstGeom prst="rect">
                <a:avLst/>
              </a:prstGeom>
              <a:blipFill>
                <a:blip r:embed="rId7"/>
                <a:stretch>
                  <a:fillRect l="-294" b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B26DB50-5A97-4A09-A8F8-945D2CB06F0B}"/>
                  </a:ext>
                </a:extLst>
              </p:cNvPr>
              <p:cNvSpPr txBox="1"/>
              <p:nvPr/>
            </p:nvSpPr>
            <p:spPr>
              <a:xfrm>
                <a:off x="2571381" y="4786559"/>
                <a:ext cx="33602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𝑆𝑖𝑔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𝑆𝑖𝑔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ko-KR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B26DB50-5A97-4A09-A8F8-945D2CB06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381" y="4786559"/>
                <a:ext cx="336027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61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Xor</a:t>
            </a:r>
            <a:endParaRPr lang="en-US" altLang="ko-KR" sz="32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/>
            <a:r>
              <a:rPr lang="ko-KR" altLang="en-US" sz="3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증명</a:t>
            </a:r>
            <a:r>
              <a:rPr lang="en-US" altLang="ko-KR" sz="3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_1</a:t>
            </a:r>
            <a:endParaRPr lang="ko-KR" altLang="en-US" sz="32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896C185-33B9-47D7-AD78-2918F1B44893}"/>
              </a:ext>
            </a:extLst>
          </p:cNvPr>
          <p:cNvSpPr/>
          <p:nvPr/>
        </p:nvSpPr>
        <p:spPr>
          <a:xfrm>
            <a:off x="2875875" y="2955022"/>
            <a:ext cx="931178" cy="947956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81C1B6A-3CDA-4623-97CA-30E2140F6DF6}"/>
              </a:ext>
            </a:extLst>
          </p:cNvPr>
          <p:cNvSpPr/>
          <p:nvPr/>
        </p:nvSpPr>
        <p:spPr>
          <a:xfrm>
            <a:off x="5290657" y="914399"/>
            <a:ext cx="931178" cy="947956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8FF4615-BFAF-433A-B18D-8321219FE277}"/>
              </a:ext>
            </a:extLst>
          </p:cNvPr>
          <p:cNvSpPr/>
          <p:nvPr/>
        </p:nvSpPr>
        <p:spPr>
          <a:xfrm>
            <a:off x="5290657" y="2955022"/>
            <a:ext cx="931178" cy="947956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C00750E-0AC3-4EE0-83F0-89BC2E3B2A97}"/>
              </a:ext>
            </a:extLst>
          </p:cNvPr>
          <p:cNvSpPr/>
          <p:nvPr/>
        </p:nvSpPr>
        <p:spPr>
          <a:xfrm>
            <a:off x="7705439" y="2955022"/>
            <a:ext cx="931178" cy="947956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679436A-A698-431F-A774-7400079E6FB7}"/>
              </a:ext>
            </a:extLst>
          </p:cNvPr>
          <p:cNvSpPr/>
          <p:nvPr/>
        </p:nvSpPr>
        <p:spPr>
          <a:xfrm>
            <a:off x="5290657" y="4995645"/>
            <a:ext cx="931178" cy="947956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9E5725B-F2D3-4548-9396-CC1CBF4D5270}"/>
              </a:ext>
            </a:extLst>
          </p:cNvPr>
          <p:cNvCxnSpPr>
            <a:stCxn id="8" idx="6"/>
            <a:endCxn id="23" idx="2"/>
          </p:cNvCxnSpPr>
          <p:nvPr/>
        </p:nvCxnSpPr>
        <p:spPr>
          <a:xfrm flipV="1">
            <a:off x="3807053" y="1388377"/>
            <a:ext cx="1483604" cy="2040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53F894B-00FA-4C55-BDA9-541A9F7FF1CB}"/>
              </a:ext>
            </a:extLst>
          </p:cNvPr>
          <p:cNvCxnSpPr>
            <a:stCxn id="8" idx="6"/>
            <a:endCxn id="24" idx="2"/>
          </p:cNvCxnSpPr>
          <p:nvPr/>
        </p:nvCxnSpPr>
        <p:spPr>
          <a:xfrm>
            <a:off x="3807053" y="3429000"/>
            <a:ext cx="1483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8AB98C9-1D84-4B1F-A626-20AA77B9E43F}"/>
              </a:ext>
            </a:extLst>
          </p:cNvPr>
          <p:cNvCxnSpPr>
            <a:stCxn id="8" idx="6"/>
            <a:endCxn id="25" idx="2"/>
          </p:cNvCxnSpPr>
          <p:nvPr/>
        </p:nvCxnSpPr>
        <p:spPr>
          <a:xfrm>
            <a:off x="3807053" y="3429000"/>
            <a:ext cx="1483604" cy="2040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376463E-417F-4B04-92EB-970DBD5578F5}"/>
              </a:ext>
            </a:extLst>
          </p:cNvPr>
          <p:cNvCxnSpPr>
            <a:stCxn id="23" idx="6"/>
            <a:endCxn id="26" idx="2"/>
          </p:cNvCxnSpPr>
          <p:nvPr/>
        </p:nvCxnSpPr>
        <p:spPr>
          <a:xfrm>
            <a:off x="6221835" y="1388377"/>
            <a:ext cx="1483604" cy="2040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E3A9D10-3D99-4728-AFAA-7B1A7ED281A7}"/>
              </a:ext>
            </a:extLst>
          </p:cNvPr>
          <p:cNvCxnSpPr>
            <a:stCxn id="24" idx="6"/>
            <a:endCxn id="26" idx="2"/>
          </p:cNvCxnSpPr>
          <p:nvPr/>
        </p:nvCxnSpPr>
        <p:spPr>
          <a:xfrm>
            <a:off x="6221835" y="3429000"/>
            <a:ext cx="1483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6A76FD3-F59E-4BEE-BE28-38C7FCEF5D03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 flipV="1">
            <a:off x="6221835" y="3429000"/>
            <a:ext cx="1483604" cy="2040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7B0F8C-B1BB-447B-8A51-5F82B173B98B}"/>
              </a:ext>
            </a:extLst>
          </p:cNvPr>
          <p:cNvSpPr txBox="1"/>
          <p:nvPr/>
        </p:nvSpPr>
        <p:spPr>
          <a:xfrm>
            <a:off x="3242880" y="3213556"/>
            <a:ext cx="19717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6B3424-E7C4-4785-9892-24D86E4368B9}"/>
              </a:ext>
            </a:extLst>
          </p:cNvPr>
          <p:cNvSpPr txBox="1"/>
          <p:nvPr/>
        </p:nvSpPr>
        <p:spPr>
          <a:xfrm>
            <a:off x="7557718" y="2219434"/>
            <a:ext cx="1226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6F3026-E360-422C-A412-424A00FCFFCD}"/>
              </a:ext>
            </a:extLst>
          </p:cNvPr>
          <p:cNvCxnSpPr/>
          <p:nvPr/>
        </p:nvCxnSpPr>
        <p:spPr>
          <a:xfrm>
            <a:off x="5226341" y="819962"/>
            <a:ext cx="64316" cy="55053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137EF8A-E018-42E7-BE1F-FB233F2025E7}"/>
              </a:ext>
            </a:extLst>
          </p:cNvPr>
          <p:cNvSpPr txBox="1"/>
          <p:nvPr/>
        </p:nvSpPr>
        <p:spPr>
          <a:xfrm>
            <a:off x="4548855" y="249524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Sigmoid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785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991" y="539547"/>
            <a:ext cx="2349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Chain Rule</a:t>
            </a:r>
            <a:endParaRPr lang="ko-KR" altLang="en-US" sz="32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896C185-33B9-47D7-AD78-2918F1B44893}"/>
              </a:ext>
            </a:extLst>
          </p:cNvPr>
          <p:cNvSpPr/>
          <p:nvPr/>
        </p:nvSpPr>
        <p:spPr>
          <a:xfrm>
            <a:off x="2498296" y="1843478"/>
            <a:ext cx="511728" cy="520119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152DDC5-CF36-4355-9034-20F7B95A9668}"/>
              </a:ext>
            </a:extLst>
          </p:cNvPr>
          <p:cNvSpPr/>
          <p:nvPr/>
        </p:nvSpPr>
        <p:spPr>
          <a:xfrm>
            <a:off x="4214220" y="2363597"/>
            <a:ext cx="511728" cy="520119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694F6C0-EE2B-40A8-884D-541FE0DEEF70}"/>
              </a:ext>
            </a:extLst>
          </p:cNvPr>
          <p:cNvSpPr/>
          <p:nvPr/>
        </p:nvSpPr>
        <p:spPr>
          <a:xfrm>
            <a:off x="6096000" y="2363597"/>
            <a:ext cx="511728" cy="520119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Sig</a:t>
            </a:r>
            <a:endParaRPr lang="ko-KR" alt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2C927D0C-F48C-405F-95A8-4141A0B14D3F}"/>
                  </a:ext>
                </a:extLst>
              </p:cNvPr>
              <p:cNvSpPr/>
              <p:nvPr/>
            </p:nvSpPr>
            <p:spPr>
              <a:xfrm>
                <a:off x="9290572" y="3391247"/>
                <a:ext cx="511728" cy="520119"/>
              </a:xfrm>
              <a:prstGeom prst="ellipse">
                <a:avLst/>
              </a:prstGeom>
              <a:solidFill>
                <a:srgbClr val="F898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2C927D0C-F48C-405F-95A8-4141A0B14D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572" y="3391247"/>
                <a:ext cx="511728" cy="52011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타원 32">
            <a:extLst>
              <a:ext uri="{FF2B5EF4-FFF2-40B4-BE49-F238E27FC236}">
                <a16:creationId xmlns:a16="http://schemas.microsoft.com/office/drawing/2014/main" id="{D1C01F63-8D5B-4921-8F87-19B16BB27DF2}"/>
              </a:ext>
            </a:extLst>
          </p:cNvPr>
          <p:cNvSpPr/>
          <p:nvPr/>
        </p:nvSpPr>
        <p:spPr>
          <a:xfrm>
            <a:off x="2498296" y="5014522"/>
            <a:ext cx="511728" cy="520119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2F3A575-0751-4B6B-8837-395151A6F766}"/>
              </a:ext>
            </a:extLst>
          </p:cNvPr>
          <p:cNvSpPr/>
          <p:nvPr/>
        </p:nvSpPr>
        <p:spPr>
          <a:xfrm>
            <a:off x="2498296" y="3391247"/>
            <a:ext cx="511728" cy="520119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8C75EF8-DB18-4240-B510-CBC824E228F3}"/>
              </a:ext>
            </a:extLst>
          </p:cNvPr>
          <p:cNvSpPr/>
          <p:nvPr/>
        </p:nvSpPr>
        <p:spPr>
          <a:xfrm>
            <a:off x="4214220" y="3391248"/>
            <a:ext cx="511728" cy="520119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D56F644-C2E3-4DFE-960C-FE2395DBBE05}"/>
              </a:ext>
            </a:extLst>
          </p:cNvPr>
          <p:cNvSpPr/>
          <p:nvPr/>
        </p:nvSpPr>
        <p:spPr>
          <a:xfrm>
            <a:off x="4214220" y="4418900"/>
            <a:ext cx="511728" cy="520119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B99683D-8403-4A00-BCC2-74C6DF0AC4C9}"/>
              </a:ext>
            </a:extLst>
          </p:cNvPr>
          <p:cNvSpPr/>
          <p:nvPr/>
        </p:nvSpPr>
        <p:spPr>
          <a:xfrm>
            <a:off x="6096000" y="3391247"/>
            <a:ext cx="511728" cy="520119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Sig</a:t>
            </a:r>
            <a:endParaRPr lang="ko-KR" altLang="en-US" sz="10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387BF70-DB24-4808-A46B-BDA18F77BF3B}"/>
              </a:ext>
            </a:extLst>
          </p:cNvPr>
          <p:cNvSpPr/>
          <p:nvPr/>
        </p:nvSpPr>
        <p:spPr>
          <a:xfrm>
            <a:off x="6096000" y="4418900"/>
            <a:ext cx="511728" cy="520119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Sig</a:t>
            </a:r>
            <a:endParaRPr lang="ko-KR" altLang="en-US" sz="10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228DB0A-4C19-468F-B544-2F4BB81B33F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61394" y="1919648"/>
            <a:ext cx="2111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18E7905-ACAA-4BD1-8ABE-D2C636AC174C}"/>
              </a:ext>
            </a:extLst>
          </p:cNvPr>
          <p:cNvCxnSpPr>
            <a:cxnSpLocks/>
          </p:cNvCxnSpPr>
          <p:nvPr/>
        </p:nvCxnSpPr>
        <p:spPr>
          <a:xfrm>
            <a:off x="461394" y="3514954"/>
            <a:ext cx="2111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02516D6-79D4-4565-AB97-F45337AF0541}"/>
              </a:ext>
            </a:extLst>
          </p:cNvPr>
          <p:cNvCxnSpPr>
            <a:cxnSpLocks/>
          </p:cNvCxnSpPr>
          <p:nvPr/>
        </p:nvCxnSpPr>
        <p:spPr>
          <a:xfrm>
            <a:off x="461394" y="5125640"/>
            <a:ext cx="2111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5DF9870-4F41-4B44-9E6E-2F401BAD2CD8}"/>
              </a:ext>
            </a:extLst>
          </p:cNvPr>
          <p:cNvCxnSpPr>
            <a:cxnSpLocks/>
            <a:stCxn id="8" idx="6"/>
            <a:endCxn id="22" idx="1"/>
          </p:cNvCxnSpPr>
          <p:nvPr/>
        </p:nvCxnSpPr>
        <p:spPr>
          <a:xfrm>
            <a:off x="3010024" y="2103538"/>
            <a:ext cx="1279137" cy="3362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285AE4B-8F63-4AF2-89AE-7CF0AD4AE5C4}"/>
              </a:ext>
            </a:extLst>
          </p:cNvPr>
          <p:cNvCxnSpPr>
            <a:stCxn id="33" idx="6"/>
            <a:endCxn id="38" idx="3"/>
          </p:cNvCxnSpPr>
          <p:nvPr/>
        </p:nvCxnSpPr>
        <p:spPr>
          <a:xfrm flipV="1">
            <a:off x="3010024" y="4862849"/>
            <a:ext cx="1279137" cy="4117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3A35920-0D64-4B41-8B6D-58D296E5C0E9}"/>
              </a:ext>
            </a:extLst>
          </p:cNvPr>
          <p:cNvCxnSpPr>
            <a:stCxn id="35" idx="7"/>
            <a:endCxn id="37" idx="1"/>
          </p:cNvCxnSpPr>
          <p:nvPr/>
        </p:nvCxnSpPr>
        <p:spPr>
          <a:xfrm>
            <a:off x="2935083" y="3467417"/>
            <a:ext cx="13540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13849F8-0376-4A0A-B658-88628C0F64C6}"/>
              </a:ext>
            </a:extLst>
          </p:cNvPr>
          <p:cNvCxnSpPr>
            <a:stCxn id="22" idx="6"/>
            <a:endCxn id="25" idx="2"/>
          </p:cNvCxnSpPr>
          <p:nvPr/>
        </p:nvCxnSpPr>
        <p:spPr>
          <a:xfrm>
            <a:off x="4725948" y="2623657"/>
            <a:ext cx="1370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DB51804-AF67-4856-86FC-500C463FB6CD}"/>
              </a:ext>
            </a:extLst>
          </p:cNvPr>
          <p:cNvCxnSpPr>
            <a:endCxn id="39" idx="2"/>
          </p:cNvCxnSpPr>
          <p:nvPr/>
        </p:nvCxnSpPr>
        <p:spPr>
          <a:xfrm>
            <a:off x="4725948" y="3651306"/>
            <a:ext cx="13700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29F4C6E-1BEA-4FB0-9777-8E92BD6D413F}"/>
              </a:ext>
            </a:extLst>
          </p:cNvPr>
          <p:cNvCxnSpPr>
            <a:stCxn id="38" idx="6"/>
            <a:endCxn id="40" idx="2"/>
          </p:cNvCxnSpPr>
          <p:nvPr/>
        </p:nvCxnSpPr>
        <p:spPr>
          <a:xfrm>
            <a:off x="4725948" y="4678960"/>
            <a:ext cx="1370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D6244FC8-F7D6-4F93-BADB-7C596932ECDA}"/>
              </a:ext>
            </a:extLst>
          </p:cNvPr>
          <p:cNvSpPr/>
          <p:nvPr/>
        </p:nvSpPr>
        <p:spPr>
          <a:xfrm>
            <a:off x="7977780" y="3397536"/>
            <a:ext cx="511728" cy="520119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BDEC26-7CAD-4853-916B-50289D1E451E}"/>
              </a:ext>
            </a:extLst>
          </p:cNvPr>
          <p:cNvSpPr txBox="1"/>
          <p:nvPr/>
        </p:nvSpPr>
        <p:spPr>
          <a:xfrm>
            <a:off x="447371" y="1596483"/>
            <a:ext cx="3401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w`</a:t>
            </a:r>
            <a:endParaRPr lang="ko-KR" altLang="en-US" sz="15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3B3953-AB85-464C-AE12-5FD1DF4500AC}"/>
              </a:ext>
            </a:extLst>
          </p:cNvPr>
          <p:cNvSpPr txBox="1"/>
          <p:nvPr/>
        </p:nvSpPr>
        <p:spPr>
          <a:xfrm>
            <a:off x="444563" y="3129935"/>
            <a:ext cx="3738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w``</a:t>
            </a:r>
            <a:endParaRPr lang="ko-KR" altLang="en-US" sz="15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264547-06EC-4B69-B1E9-43BA47530473}"/>
              </a:ext>
            </a:extLst>
          </p:cNvPr>
          <p:cNvSpPr txBox="1"/>
          <p:nvPr/>
        </p:nvSpPr>
        <p:spPr>
          <a:xfrm>
            <a:off x="427732" y="4746916"/>
            <a:ext cx="4074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w```</a:t>
            </a:r>
            <a:endParaRPr lang="ko-KR" altLang="en-US" sz="15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5C174B2-8A80-43F8-B4B6-81A65FBDB844}"/>
              </a:ext>
            </a:extLst>
          </p:cNvPr>
          <p:cNvCxnSpPr>
            <a:cxnSpLocks/>
            <a:endCxn id="22" idx="3"/>
          </p:cNvCxnSpPr>
          <p:nvPr/>
        </p:nvCxnSpPr>
        <p:spPr>
          <a:xfrm>
            <a:off x="461394" y="2807546"/>
            <a:ext cx="3827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A792E01-D778-4BCC-8420-8AB861E539A2}"/>
              </a:ext>
            </a:extLst>
          </p:cNvPr>
          <p:cNvCxnSpPr>
            <a:cxnSpLocks/>
          </p:cNvCxnSpPr>
          <p:nvPr/>
        </p:nvCxnSpPr>
        <p:spPr>
          <a:xfrm>
            <a:off x="461394" y="3824012"/>
            <a:ext cx="3841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279C933-A103-4FAE-A556-C4246FF43B53}"/>
              </a:ext>
            </a:extLst>
          </p:cNvPr>
          <p:cNvCxnSpPr>
            <a:cxnSpLocks/>
          </p:cNvCxnSpPr>
          <p:nvPr/>
        </p:nvCxnSpPr>
        <p:spPr>
          <a:xfrm>
            <a:off x="427732" y="4538474"/>
            <a:ext cx="3841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D0AA7B3-D625-4913-8894-B2ABD29F8B0A}"/>
              </a:ext>
            </a:extLst>
          </p:cNvPr>
          <p:cNvSpPr txBox="1"/>
          <p:nvPr/>
        </p:nvSpPr>
        <p:spPr>
          <a:xfrm>
            <a:off x="420518" y="2482564"/>
            <a:ext cx="3626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b` </a:t>
            </a:r>
            <a:endParaRPr lang="ko-KR" altLang="en-US" sz="15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982F42A-2F84-4100-BABB-F0F6107E0B07}"/>
              </a:ext>
            </a:extLst>
          </p:cNvPr>
          <p:cNvSpPr txBox="1"/>
          <p:nvPr/>
        </p:nvSpPr>
        <p:spPr>
          <a:xfrm>
            <a:off x="427731" y="3522008"/>
            <a:ext cx="3481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b``</a:t>
            </a:r>
            <a:endParaRPr lang="ko-KR" altLang="en-US" sz="15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EB1CAA6-339B-4B42-9E21-146846DF6753}"/>
              </a:ext>
            </a:extLst>
          </p:cNvPr>
          <p:cNvSpPr txBox="1"/>
          <p:nvPr/>
        </p:nvSpPr>
        <p:spPr>
          <a:xfrm>
            <a:off x="447290" y="4222362"/>
            <a:ext cx="3818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b```</a:t>
            </a:r>
            <a:endParaRPr lang="ko-KR" altLang="en-US" sz="15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01FFE7EF-32BF-4795-BC1B-20D6CA671490}"/>
              </a:ext>
            </a:extLst>
          </p:cNvPr>
          <p:cNvCxnSpPr>
            <a:endCxn id="8" idx="3"/>
          </p:cNvCxnSpPr>
          <p:nvPr/>
        </p:nvCxnSpPr>
        <p:spPr>
          <a:xfrm rot="5400000" flipH="1" flipV="1">
            <a:off x="316307" y="3757976"/>
            <a:ext cx="3727479" cy="786382"/>
          </a:xfrm>
          <a:prstGeom prst="bentConnector3">
            <a:avLst>
              <a:gd name="adj1" fmla="val 999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3C14BD46-22B6-4875-A178-5C527B4F5E6C}"/>
              </a:ext>
            </a:extLst>
          </p:cNvPr>
          <p:cNvCxnSpPr>
            <a:stCxn id="33" idx="3"/>
          </p:cNvCxnSpPr>
          <p:nvPr/>
        </p:nvCxnSpPr>
        <p:spPr>
          <a:xfrm flipH="1">
            <a:off x="1786855" y="5458471"/>
            <a:ext cx="786382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966B233-08D2-460D-ABFB-0C95988425C3}"/>
              </a:ext>
            </a:extLst>
          </p:cNvPr>
          <p:cNvCxnSpPr>
            <a:endCxn id="35" idx="2"/>
          </p:cNvCxnSpPr>
          <p:nvPr/>
        </p:nvCxnSpPr>
        <p:spPr>
          <a:xfrm>
            <a:off x="1786855" y="3651306"/>
            <a:ext cx="7114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D85FA35-39F2-4DDC-9C75-04E77756AA06}"/>
              </a:ext>
            </a:extLst>
          </p:cNvPr>
          <p:cNvCxnSpPr>
            <a:endCxn id="33" idx="2"/>
          </p:cNvCxnSpPr>
          <p:nvPr/>
        </p:nvCxnSpPr>
        <p:spPr>
          <a:xfrm>
            <a:off x="1786855" y="5274581"/>
            <a:ext cx="7114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4A35C28-18BF-4F5E-BA16-1148DB03EB4E}"/>
              </a:ext>
            </a:extLst>
          </p:cNvPr>
          <p:cNvSpPr txBox="1"/>
          <p:nvPr/>
        </p:nvSpPr>
        <p:spPr>
          <a:xfrm>
            <a:off x="1659256" y="5957545"/>
            <a:ext cx="2551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endParaRPr lang="ko-KR" altLang="en-US" sz="15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D51B291-510B-4B60-B849-F7EFFCAF7A7E}"/>
              </a:ext>
            </a:extLst>
          </p:cNvPr>
          <p:cNvSpPr txBox="1"/>
          <p:nvPr/>
        </p:nvSpPr>
        <p:spPr>
          <a:xfrm>
            <a:off x="3598933" y="1776974"/>
            <a:ext cx="3145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g`</a:t>
            </a:r>
            <a:endParaRPr lang="ko-KR" altLang="en-US" sz="15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67E967F-B644-49D6-AD56-E251B138A491}"/>
              </a:ext>
            </a:extLst>
          </p:cNvPr>
          <p:cNvSpPr txBox="1"/>
          <p:nvPr/>
        </p:nvSpPr>
        <p:spPr>
          <a:xfrm>
            <a:off x="3576712" y="3129934"/>
            <a:ext cx="3481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g``</a:t>
            </a:r>
            <a:endParaRPr lang="ko-KR" altLang="en-US" sz="15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B13C2F0-7981-4165-BC26-EF6B9B356DFF}"/>
              </a:ext>
            </a:extLst>
          </p:cNvPr>
          <p:cNvSpPr txBox="1"/>
          <p:nvPr/>
        </p:nvSpPr>
        <p:spPr>
          <a:xfrm>
            <a:off x="3615929" y="4950986"/>
            <a:ext cx="3818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g```</a:t>
            </a:r>
            <a:endParaRPr lang="ko-KR" altLang="en-US" sz="15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028A843-0E25-4E9F-ACCB-F8740EB31E80}"/>
              </a:ext>
            </a:extLst>
          </p:cNvPr>
          <p:cNvSpPr txBox="1"/>
          <p:nvPr/>
        </p:nvSpPr>
        <p:spPr>
          <a:xfrm>
            <a:off x="5256925" y="2268510"/>
            <a:ext cx="3080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 `</a:t>
            </a:r>
            <a:endParaRPr lang="ko-KR" altLang="en-US" sz="15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A4227E0-4EB9-4052-8B12-7184F60C8DB5}"/>
              </a:ext>
            </a:extLst>
          </p:cNvPr>
          <p:cNvSpPr txBox="1"/>
          <p:nvPr/>
        </p:nvSpPr>
        <p:spPr>
          <a:xfrm>
            <a:off x="5283388" y="3328141"/>
            <a:ext cx="341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 ``</a:t>
            </a:r>
            <a:endParaRPr lang="ko-KR" altLang="en-US" sz="15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4A7852-60B6-4DBC-8C2A-64CC26B68EDE}"/>
              </a:ext>
            </a:extLst>
          </p:cNvPr>
          <p:cNvSpPr txBox="1"/>
          <p:nvPr/>
        </p:nvSpPr>
        <p:spPr>
          <a:xfrm>
            <a:off x="5302838" y="4328524"/>
            <a:ext cx="3417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 ``</a:t>
            </a:r>
            <a:endParaRPr lang="ko-KR" altLang="en-US" sz="15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B760B089-2E7D-4A47-97D2-27A7C338C890}"/>
              </a:ext>
            </a:extLst>
          </p:cNvPr>
          <p:cNvCxnSpPr>
            <a:stCxn id="25" idx="6"/>
            <a:endCxn id="62" idx="2"/>
          </p:cNvCxnSpPr>
          <p:nvPr/>
        </p:nvCxnSpPr>
        <p:spPr>
          <a:xfrm>
            <a:off x="6607728" y="2623657"/>
            <a:ext cx="1370052" cy="103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977766F-2C2E-4AD7-92BE-57CC2D3402C5}"/>
              </a:ext>
            </a:extLst>
          </p:cNvPr>
          <p:cNvCxnSpPr>
            <a:stCxn id="39" idx="6"/>
            <a:endCxn id="62" idx="2"/>
          </p:cNvCxnSpPr>
          <p:nvPr/>
        </p:nvCxnSpPr>
        <p:spPr>
          <a:xfrm>
            <a:off x="6607728" y="3651307"/>
            <a:ext cx="1370052" cy="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6B958B74-9F02-4549-9283-D5830FEDE989}"/>
              </a:ext>
            </a:extLst>
          </p:cNvPr>
          <p:cNvCxnSpPr>
            <a:stCxn id="40" idx="6"/>
          </p:cNvCxnSpPr>
          <p:nvPr/>
        </p:nvCxnSpPr>
        <p:spPr>
          <a:xfrm flipV="1">
            <a:off x="6607728" y="3683590"/>
            <a:ext cx="1370052" cy="99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10785F9-A600-4272-9243-EAB5C3076262}"/>
              </a:ext>
            </a:extLst>
          </p:cNvPr>
          <p:cNvCxnSpPr>
            <a:stCxn id="62" idx="6"/>
          </p:cNvCxnSpPr>
          <p:nvPr/>
        </p:nvCxnSpPr>
        <p:spPr>
          <a:xfrm flipV="1">
            <a:off x="8489508" y="3651306"/>
            <a:ext cx="801064" cy="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E6F0110-D785-4359-9B95-7D983AD1B2BE}"/>
              </a:ext>
            </a:extLst>
          </p:cNvPr>
          <p:cNvSpPr/>
          <p:nvPr/>
        </p:nvSpPr>
        <p:spPr>
          <a:xfrm>
            <a:off x="2382289" y="1669409"/>
            <a:ext cx="711441" cy="40518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E9AC79B9-9202-4C13-A3BA-EFDB6DF2E67F}"/>
              </a:ext>
            </a:extLst>
          </p:cNvPr>
          <p:cNvSpPr/>
          <p:nvPr/>
        </p:nvSpPr>
        <p:spPr>
          <a:xfrm>
            <a:off x="3997765" y="2189527"/>
            <a:ext cx="890249" cy="29361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A30B7DC-BA96-4313-85C0-2DBCB20E614C}"/>
              </a:ext>
            </a:extLst>
          </p:cNvPr>
          <p:cNvSpPr/>
          <p:nvPr/>
        </p:nvSpPr>
        <p:spPr>
          <a:xfrm>
            <a:off x="5912356" y="2195818"/>
            <a:ext cx="890249" cy="29361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3CE695B7-0961-4DB1-8D3E-6E706F7B941C}"/>
              </a:ext>
            </a:extLst>
          </p:cNvPr>
          <p:cNvSpPr/>
          <p:nvPr/>
        </p:nvSpPr>
        <p:spPr>
          <a:xfrm>
            <a:off x="7776594" y="3140626"/>
            <a:ext cx="890249" cy="10817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583F6CA0-9111-48CE-8F24-6C0AD908907B}"/>
              </a:ext>
            </a:extLst>
          </p:cNvPr>
          <p:cNvCxnSpPr>
            <a:stCxn id="107" idx="0"/>
          </p:cNvCxnSpPr>
          <p:nvPr/>
        </p:nvCxnSpPr>
        <p:spPr>
          <a:xfrm rot="5400000" flipH="1" flipV="1">
            <a:off x="2236362" y="812041"/>
            <a:ext cx="1359016" cy="355720"/>
          </a:xfrm>
          <a:prstGeom prst="bentConnector3">
            <a:avLst>
              <a:gd name="adj1" fmla="val 1006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5B585FE-D147-4461-9ABA-02E71C8D59A1}"/>
                  </a:ext>
                </a:extLst>
              </p:cNvPr>
              <p:cNvSpPr txBox="1"/>
              <p:nvPr/>
            </p:nvSpPr>
            <p:spPr>
              <a:xfrm>
                <a:off x="3189412" y="90685"/>
                <a:ext cx="1280672" cy="439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5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5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</m:t>
                          </m:r>
                        </m:num>
                        <m:den>
                          <m:r>
                            <a:rPr lang="ko-KR" altLang="en-US" sz="15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</m:t>
                          </m:r>
                        </m:den>
                      </m:f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ko-KR" sz="15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5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5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15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</m:t>
                          </m:r>
                        </m:num>
                        <m:den>
                          <m:r>
                            <a:rPr lang="ko-KR" altLang="en-US" sz="15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15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`</m:t>
                      </m:r>
                    </m:oMath>
                  </m:oMathPara>
                </a14:m>
                <a:endParaRPr lang="ko-KR" altLang="en-US" sz="15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5B585FE-D147-4461-9ABA-02E71C8D5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412" y="90685"/>
                <a:ext cx="1280672" cy="4394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F70DD64-776C-4DCE-A0F0-7B301D08C190}"/>
                  </a:ext>
                </a:extLst>
              </p:cNvPr>
              <p:cNvSpPr txBox="1"/>
              <p:nvPr/>
            </p:nvSpPr>
            <p:spPr>
              <a:xfrm>
                <a:off x="3171780" y="610804"/>
                <a:ext cx="1386469" cy="439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5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5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``</m:t>
                          </m:r>
                        </m:num>
                        <m:den>
                          <m:r>
                            <a:rPr lang="ko-KR" altLang="en-US" sz="15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``</m:t>
                          </m:r>
                        </m:den>
                      </m:f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ko-KR" sz="15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5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5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15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``</m:t>
                          </m:r>
                        </m:num>
                        <m:den>
                          <m:r>
                            <a:rPr lang="ko-KR" altLang="en-US" sz="15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15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``</m:t>
                      </m:r>
                    </m:oMath>
                  </m:oMathPara>
                </a14:m>
                <a:endParaRPr lang="ko-KR" altLang="en-US" sz="15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F70DD64-776C-4DCE-A0F0-7B301D08C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780" y="610804"/>
                <a:ext cx="1386469" cy="4394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3FD5C3C-36C5-4562-8617-2FF6D6179CA9}"/>
                  </a:ext>
                </a:extLst>
              </p:cNvPr>
              <p:cNvSpPr txBox="1"/>
              <p:nvPr/>
            </p:nvSpPr>
            <p:spPr>
              <a:xfrm>
                <a:off x="3131789" y="1133641"/>
                <a:ext cx="1602112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7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7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7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17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```</m:t>
                        </m:r>
                      </m:num>
                      <m:den>
                        <m:r>
                          <a:rPr lang="ko-KR" altLang="en-US" sz="17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7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7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```</m:t>
                        </m:r>
                      </m:den>
                    </m:f>
                    <m:r>
                      <a:rPr lang="en-US" altLang="ko-KR" sz="17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7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7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sz="17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7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7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17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```</m:t>
                        </m:r>
                      </m:num>
                      <m:den>
                        <m:r>
                          <a:rPr lang="ko-KR" altLang="en-US" sz="17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7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17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7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17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`</m:t>
                    </m:r>
                  </m:oMath>
                </a14:m>
                <a:r>
                  <a:rPr lang="en-US" altLang="ko-KR" sz="17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``</a:t>
                </a:r>
                <a:endParaRPr lang="ko-KR" altLang="en-US" sz="17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3FD5C3C-36C5-4562-8617-2FF6D6179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789" y="1133641"/>
                <a:ext cx="1602112" cy="384657"/>
              </a:xfrm>
              <a:prstGeom prst="rect">
                <a:avLst/>
              </a:prstGeom>
              <a:blipFill>
                <a:blip r:embed="rId5"/>
                <a:stretch>
                  <a:fillRect l="-1141" t="-4762" r="-4943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EBF0F339-D000-4D87-A95B-BE6E142F5DCE}"/>
              </a:ext>
            </a:extLst>
          </p:cNvPr>
          <p:cNvCxnSpPr>
            <a:stCxn id="108" idx="2"/>
          </p:cNvCxnSpPr>
          <p:nvPr/>
        </p:nvCxnSpPr>
        <p:spPr>
          <a:xfrm rot="16200000" flipH="1">
            <a:off x="4033450" y="5535080"/>
            <a:ext cx="1459718" cy="640838"/>
          </a:xfrm>
          <a:prstGeom prst="bentConnector3">
            <a:avLst>
              <a:gd name="adj1" fmla="val 999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3D4007F-2BFA-4603-A03F-2D67ED85DF8C}"/>
                  </a:ext>
                </a:extLst>
              </p:cNvPr>
              <p:cNvSpPr txBox="1"/>
              <p:nvPr/>
            </p:nvSpPr>
            <p:spPr>
              <a:xfrm>
                <a:off x="5172040" y="6280710"/>
                <a:ext cx="1310102" cy="479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5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5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```</m:t>
                          </m:r>
                        </m:num>
                        <m:den>
                          <m:r>
                            <a:rPr lang="ko-KR" altLang="en-US" sz="15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```</m:t>
                          </m:r>
                        </m:den>
                      </m:f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f>
                        <m:fPr>
                          <m:ctrlPr>
                            <a:rPr lang="en-US" altLang="ko-KR" sz="15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5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```</m:t>
                          </m:r>
                        </m:num>
                        <m:den>
                          <m:r>
                            <a:rPr lang="ko-KR" altLang="en-US" sz="15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```</m:t>
                          </m:r>
                        </m:den>
                      </m:f>
                      <m:r>
                        <a:rPr lang="en-US" altLang="ko-KR" sz="15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5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3D4007F-2BFA-4603-A03F-2D67ED85D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040" y="6280710"/>
                <a:ext cx="1310102" cy="479875"/>
              </a:xfrm>
              <a:prstGeom prst="rect">
                <a:avLst/>
              </a:prstGeom>
              <a:blipFill>
                <a:blip r:embed="rId6"/>
                <a:stretch>
                  <a:fillRect l="-4651" t="-2532" r="-1395" b="-177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0D3D0E9-6B3A-4198-8A15-202AD904126C}"/>
                  </a:ext>
                </a:extLst>
              </p:cNvPr>
              <p:cNvSpPr txBox="1"/>
              <p:nvPr/>
            </p:nvSpPr>
            <p:spPr>
              <a:xfrm>
                <a:off x="5207306" y="5721286"/>
                <a:ext cx="1239570" cy="479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5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5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``</m:t>
                          </m:r>
                        </m:num>
                        <m:den>
                          <m:r>
                            <a:rPr lang="ko-KR" altLang="en-US" sz="15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``</m:t>
                          </m:r>
                        </m:den>
                      </m:f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f>
                        <m:fPr>
                          <m:ctrlPr>
                            <a:rPr lang="en-US" altLang="ko-KR" sz="15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5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``</m:t>
                          </m:r>
                        </m:num>
                        <m:den>
                          <m:r>
                            <a:rPr lang="ko-KR" altLang="en-US" sz="15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``</m:t>
                          </m:r>
                        </m:den>
                      </m:f>
                      <m:r>
                        <a:rPr lang="en-US" altLang="ko-KR" sz="15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5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0D3D0E9-6B3A-4198-8A15-202AD9041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306" y="5721286"/>
                <a:ext cx="1239570" cy="479875"/>
              </a:xfrm>
              <a:prstGeom prst="rect">
                <a:avLst/>
              </a:prstGeom>
              <a:blipFill>
                <a:blip r:embed="rId7"/>
                <a:stretch>
                  <a:fillRect l="-4902" t="-3846" r="-490" b="-1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27634B-B02B-4CA7-AD3F-20C89F169477}"/>
                  </a:ext>
                </a:extLst>
              </p:cNvPr>
              <p:cNvSpPr txBox="1"/>
              <p:nvPr/>
            </p:nvSpPr>
            <p:spPr>
              <a:xfrm>
                <a:off x="5224939" y="5184846"/>
                <a:ext cx="1204304" cy="479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5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5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</m:t>
                          </m:r>
                        </m:num>
                        <m:den>
                          <m:r>
                            <a:rPr lang="ko-KR" altLang="en-US" sz="15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</m:t>
                          </m:r>
                        </m:den>
                      </m:f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f>
                        <m:fPr>
                          <m:ctrlPr>
                            <a:rPr lang="en-US" altLang="ko-KR" sz="15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5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``</m:t>
                          </m:r>
                        </m:num>
                        <m:den>
                          <m:r>
                            <a:rPr lang="ko-KR" altLang="en-US" sz="15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</m:t>
                          </m:r>
                        </m:den>
                      </m:f>
                      <m:r>
                        <a:rPr lang="en-US" altLang="ko-KR" sz="15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5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27634B-B02B-4CA7-AD3F-20C89F169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939" y="5184846"/>
                <a:ext cx="1204304" cy="479875"/>
              </a:xfrm>
              <a:prstGeom prst="rect">
                <a:avLst/>
              </a:prstGeom>
              <a:blipFill>
                <a:blip r:embed="rId8"/>
                <a:stretch>
                  <a:fillRect l="-5051" t="-3846" r="-1010" b="-1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95ABB771-063A-45CB-B53F-F49A8D488B06}"/>
              </a:ext>
            </a:extLst>
          </p:cNvPr>
          <p:cNvCxnSpPr>
            <a:stCxn id="109" idx="0"/>
          </p:cNvCxnSpPr>
          <p:nvPr/>
        </p:nvCxnSpPr>
        <p:spPr>
          <a:xfrm rot="5400000" flipH="1" flipV="1">
            <a:off x="5675514" y="992361"/>
            <a:ext cx="1885425" cy="521491"/>
          </a:xfrm>
          <a:prstGeom prst="bentConnector3">
            <a:avLst>
              <a:gd name="adj1" fmla="val 998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0CDBCDB-605F-4DCD-B8D8-D1397294A20D}"/>
                  </a:ext>
                </a:extLst>
              </p:cNvPr>
              <p:cNvSpPr txBox="1"/>
              <p:nvPr/>
            </p:nvSpPr>
            <p:spPr>
              <a:xfrm>
                <a:off x="7034297" y="124345"/>
                <a:ext cx="2628284" cy="479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5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5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</m:t>
                          </m:r>
                        </m:num>
                        <m:den>
                          <m:r>
                            <a:rPr lang="ko-KR" altLang="en-US" sz="15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</m:t>
                          </m:r>
                        </m:den>
                      </m:f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𝑆𝑖𝑔𝑚𝑜𝑖𝑑</m:t>
                      </m:r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`)(1−</m:t>
                      </m:r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𝑆𝑖𝑔𝑚𝑜𝑖𝑑</m:t>
                      </m:r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`))</m:t>
                      </m:r>
                    </m:oMath>
                  </m:oMathPara>
                </a14:m>
                <a:endParaRPr lang="ko-KR" altLang="en-US" sz="15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0CDBCDB-605F-4DCD-B8D8-D1397294A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297" y="124345"/>
                <a:ext cx="2628284" cy="479811"/>
              </a:xfrm>
              <a:prstGeom prst="rect">
                <a:avLst/>
              </a:prstGeom>
              <a:blipFill>
                <a:blip r:embed="rId9"/>
                <a:stretch>
                  <a:fillRect l="-1160" t="-1266" r="-232" b="-177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5A0A20E-2E53-45A1-9F10-B9DDDF4FFAD3}"/>
                  </a:ext>
                </a:extLst>
              </p:cNvPr>
              <p:cNvSpPr txBox="1"/>
              <p:nvPr/>
            </p:nvSpPr>
            <p:spPr>
              <a:xfrm>
                <a:off x="7034297" y="653830"/>
                <a:ext cx="2682786" cy="479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5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5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``</m:t>
                          </m:r>
                        </m:num>
                        <m:den>
                          <m:r>
                            <a:rPr lang="ko-KR" altLang="en-US" sz="15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``</m:t>
                          </m:r>
                        </m:den>
                      </m:f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𝑆𝑖𝑔𝑚𝑜𝑖𝑑</m:t>
                      </m:r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``)(1−</m:t>
                      </m:r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𝑆𝑖𝑔𝑚𝑜𝑖𝑑</m:t>
                      </m:r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``))</m:t>
                      </m:r>
                    </m:oMath>
                  </m:oMathPara>
                </a14:m>
                <a:endParaRPr lang="ko-KR" altLang="en-US" sz="15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5A0A20E-2E53-45A1-9F10-B9DDDF4FF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297" y="653830"/>
                <a:ext cx="2682786" cy="479811"/>
              </a:xfrm>
              <a:prstGeom prst="rect">
                <a:avLst/>
              </a:prstGeom>
              <a:blipFill>
                <a:blip r:embed="rId10"/>
                <a:stretch>
                  <a:fillRect l="-2045" t="-1266" r="-1364" b="-177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42DF02F-A73F-4BDF-A187-0B927BDE8018}"/>
                  </a:ext>
                </a:extLst>
              </p:cNvPr>
              <p:cNvSpPr txBox="1"/>
              <p:nvPr/>
            </p:nvSpPr>
            <p:spPr>
              <a:xfrm>
                <a:off x="7034297" y="1189598"/>
                <a:ext cx="2788584" cy="479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5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5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```</m:t>
                          </m:r>
                        </m:num>
                        <m:den>
                          <m:r>
                            <a:rPr lang="ko-KR" altLang="en-US" sz="15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```</m:t>
                          </m:r>
                        </m:den>
                      </m:f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𝑆𝑖𝑔𝑚𝑜𝑖𝑑</m:t>
                      </m:r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```)(1−</m:t>
                      </m:r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𝑆𝑖𝑔𝑚𝑜𝑖𝑑</m:t>
                      </m:r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```))</m:t>
                      </m:r>
                    </m:oMath>
                  </m:oMathPara>
                </a14:m>
                <a:endParaRPr lang="ko-KR" altLang="en-US" sz="15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42DF02F-A73F-4BDF-A187-0B927BDE8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297" y="1189598"/>
                <a:ext cx="2788584" cy="479811"/>
              </a:xfrm>
              <a:prstGeom prst="rect">
                <a:avLst/>
              </a:prstGeom>
              <a:blipFill>
                <a:blip r:embed="rId11"/>
                <a:stretch>
                  <a:fillRect l="-1969" t="-1266" r="-1313" b="-177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F5AFC720-F056-4461-B520-E73F206D7E06}"/>
              </a:ext>
            </a:extLst>
          </p:cNvPr>
          <p:cNvCxnSpPr>
            <a:stCxn id="110" idx="0"/>
          </p:cNvCxnSpPr>
          <p:nvPr/>
        </p:nvCxnSpPr>
        <p:spPr>
          <a:xfrm rot="5400000" flipH="1" flipV="1">
            <a:off x="7893072" y="2267203"/>
            <a:ext cx="1202070" cy="544776"/>
          </a:xfrm>
          <a:prstGeom prst="bentConnector3">
            <a:avLst>
              <a:gd name="adj1" fmla="val 1002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17FF21E-CCDF-48BE-9534-35E542DFB951}"/>
                  </a:ext>
                </a:extLst>
              </p:cNvPr>
              <p:cNvSpPr txBox="1"/>
              <p:nvPr/>
            </p:nvSpPr>
            <p:spPr>
              <a:xfrm>
                <a:off x="8867011" y="1699972"/>
                <a:ext cx="1870577" cy="4393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5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5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</m:t>
                          </m:r>
                        </m:num>
                        <m:den>
                          <m:r>
                            <a:rPr lang="ko-KR" altLang="en-US" sz="150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</m:t>
                          </m:r>
                        </m:den>
                      </m:f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f>
                        <m:fPr>
                          <m:ctrlPr>
                            <a:rPr lang="en-US" altLang="ko-KR" sz="15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5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``</m:t>
                          </m:r>
                        </m:num>
                        <m:den>
                          <m:r>
                            <a:rPr lang="ko-KR" altLang="en-US" sz="15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15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``</m:t>
                          </m:r>
                        </m:den>
                      </m:f>
                      <m:r>
                        <a:rPr lang="en-US" altLang="ko-KR" sz="15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5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f>
                        <m:fPr>
                          <m:ctrlPr>
                            <a:rPr lang="en-US" altLang="ko-KR" sz="15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5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5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5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```</m:t>
                          </m:r>
                        </m:num>
                        <m:den>
                          <m:r>
                            <a:rPr lang="ko-KR" altLang="en-US" sz="15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5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1500" i="1" spc="-15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```</m:t>
                          </m:r>
                        </m:den>
                      </m:f>
                      <m:r>
                        <a:rPr lang="en-US" altLang="ko-KR" sz="15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500" i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</m:oMath>
                  </m:oMathPara>
                </a14:m>
                <a:endParaRPr lang="ko-KR" altLang="en-US" sz="15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17FF21E-CCDF-48BE-9534-35E542DFB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011" y="1699972"/>
                <a:ext cx="1870577" cy="43935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61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899" y="541411"/>
            <a:ext cx="2349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Cost</a:t>
            </a:r>
            <a:endParaRPr lang="ko-KR" altLang="en-US" sz="32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37B4F1-9141-4193-BDF9-9780B739F545}"/>
                  </a:ext>
                </a:extLst>
              </p:cNvPr>
              <p:cNvSpPr txBox="1"/>
              <p:nvPr/>
            </p:nvSpPr>
            <p:spPr>
              <a:xfrm>
                <a:off x="2600610" y="85613"/>
                <a:ext cx="3949736" cy="911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≔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37B4F1-9141-4193-BDF9-9780B739F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610" y="85613"/>
                <a:ext cx="3949736" cy="9115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5CAEC1-4E46-4231-A06F-503D85CF3FE9}"/>
                  </a:ext>
                </a:extLst>
              </p:cNvPr>
              <p:cNvSpPr txBox="1"/>
              <p:nvPr/>
            </p:nvSpPr>
            <p:spPr>
              <a:xfrm>
                <a:off x="123899" y="3883239"/>
                <a:ext cx="7520777" cy="682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ko-KR" altLang="en-US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`</m:t>
                        </m:r>
                      </m:den>
                    </m:f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f>
                      <m:fPr>
                        <m:ctrlP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`</m:t>
                        </m:r>
                      </m:num>
                      <m:den>
                        <m:r>
                          <a:rPr lang="ko-KR" altLang="en-US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`</m:t>
                        </m:r>
                      </m:den>
                    </m:f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</m:oMath>
                </a14:m>
                <a:r>
                  <a:rPr lang="ko-KR" altLang="en-US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`</m:t>
                        </m:r>
                      </m:num>
                      <m:den>
                        <m:r>
                          <a:rPr lang="ko-KR" altLang="en-US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`</m:t>
                        </m:r>
                      </m:den>
                    </m:f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f>
                      <m:fPr>
                        <m:ctrlP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`</m:t>
                        </m:r>
                      </m:num>
                      <m:den>
                        <m:r>
                          <a:rPr lang="ko-KR" altLang="en-US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`</m:t>
                        </m:r>
                      </m:den>
                    </m:f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ko-KR" altLang="en-US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`</m:t>
                        </m:r>
                      </m:den>
                    </m:f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𝑥𝑆𝑖𝑔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`)(1−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𝑆𝑖𝑔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`))</m:t>
                    </m:r>
                  </m:oMath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5CAEC1-4E46-4231-A06F-503D85CF3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99" y="3883239"/>
                <a:ext cx="7520777" cy="682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0C673D6-F15B-4C3E-ACE3-95E3B67A087A}"/>
                  </a:ext>
                </a:extLst>
              </p:cNvPr>
              <p:cNvSpPr txBox="1"/>
              <p:nvPr/>
            </p:nvSpPr>
            <p:spPr>
              <a:xfrm>
                <a:off x="2524949" y="997209"/>
                <a:ext cx="5394297" cy="113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≔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d>
                                    <m:dPr>
                                      <m:ctrlP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800" b="0" i="1" spc="-150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0C673D6-F15B-4C3E-ACE3-95E3B67A0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949" y="997209"/>
                <a:ext cx="5394297" cy="11356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1DEF2D-6E91-4EA7-BB49-D2958065FF89}"/>
                  </a:ext>
                </a:extLst>
              </p:cNvPr>
              <p:cNvSpPr txBox="1"/>
              <p:nvPr/>
            </p:nvSpPr>
            <p:spPr>
              <a:xfrm>
                <a:off x="2524949" y="1930087"/>
                <a:ext cx="5670847" cy="113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≔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pc="-15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`(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1DEF2D-6E91-4EA7-BB49-D2958065F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949" y="1930087"/>
                <a:ext cx="5670847" cy="11356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EE0C8B1-5E83-42CF-90F0-26BCE49DC8E8}"/>
              </a:ext>
            </a:extLst>
          </p:cNvPr>
          <p:cNvSpPr txBox="1"/>
          <p:nvPr/>
        </p:nvSpPr>
        <p:spPr>
          <a:xfrm>
            <a:off x="8435080" y="2236325"/>
            <a:ext cx="2785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 = </a:t>
            </a:r>
            <a:r>
              <a:rPr lang="en-US" altLang="ko-KR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w`+w``+w</a:t>
            </a:r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```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3B4CEC-3AD9-4704-822E-69F6525F8FCA}"/>
                  </a:ext>
                </a:extLst>
              </p:cNvPr>
              <p:cNvSpPr txBox="1"/>
              <p:nvPr/>
            </p:nvSpPr>
            <p:spPr>
              <a:xfrm>
                <a:off x="2600610" y="2939720"/>
                <a:ext cx="4134530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`</m:t>
                      </m:r>
                      <m:d>
                        <m:d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ko-KR" altLang="en-US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</m:t>
                          </m:r>
                        </m:den>
                      </m:f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ko-KR" altLang="en-US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``</m:t>
                          </m:r>
                        </m:den>
                      </m:f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ko-KR" altLang="en-US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```</m:t>
                          </m:r>
                        </m:den>
                      </m:f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3B4CEC-3AD9-4704-822E-69F6525F8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610" y="2939720"/>
                <a:ext cx="4134530" cy="8192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E7EF06-C3B0-459E-924A-2462BA1784DE}"/>
                  </a:ext>
                </a:extLst>
              </p:cNvPr>
              <p:cNvSpPr txBox="1"/>
              <p:nvPr/>
            </p:nvSpPr>
            <p:spPr>
              <a:xfrm>
                <a:off x="109159" y="4655862"/>
                <a:ext cx="7810087" cy="682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ko-KR" altLang="en-US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`</m:t>
                        </m:r>
                      </m:den>
                    </m:f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f>
                      <m:fPr>
                        <m:ctrlP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`</m:t>
                        </m:r>
                      </m:num>
                      <m:den>
                        <m:r>
                          <a:rPr lang="ko-KR" altLang="en-US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`</m:t>
                        </m:r>
                      </m:den>
                    </m:f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</m:oMath>
                </a14:m>
                <a:r>
                  <a:rPr lang="ko-KR" altLang="en-US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`</m:t>
                        </m:r>
                      </m:num>
                      <m:den>
                        <m:r>
                          <a:rPr lang="ko-KR" altLang="en-US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`</m:t>
                        </m:r>
                      </m:den>
                    </m:f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f>
                      <m:fPr>
                        <m:ctrlP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`</m:t>
                        </m:r>
                      </m:num>
                      <m:den>
                        <m:r>
                          <a:rPr lang="ko-KR" altLang="en-US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``</m:t>
                        </m:r>
                      </m:den>
                    </m:f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ko-KR" altLang="en-US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``</m:t>
                        </m:r>
                      </m:den>
                    </m:f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𝑥𝑆𝑖𝑔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``)(1−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𝑆𝑖𝑔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``))</m:t>
                    </m:r>
                  </m:oMath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E7EF06-C3B0-459E-924A-2462BA178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59" y="4655862"/>
                <a:ext cx="7810087" cy="6825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94971E-3670-4FA4-A2F5-409498305F98}"/>
                  </a:ext>
                </a:extLst>
              </p:cNvPr>
              <p:cNvSpPr txBox="1"/>
              <p:nvPr/>
            </p:nvSpPr>
            <p:spPr>
              <a:xfrm>
                <a:off x="77710" y="5462451"/>
                <a:ext cx="8099398" cy="682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ko-KR" altLang="en-US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`</m:t>
                        </m:r>
                      </m:den>
                    </m:f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f>
                      <m:fPr>
                        <m:ctrlP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`</m:t>
                        </m:r>
                      </m:num>
                      <m:den>
                        <m:r>
                          <a:rPr lang="ko-KR" altLang="en-US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`</m:t>
                        </m:r>
                      </m:den>
                    </m:f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</m:oMath>
                </a14:m>
                <a:r>
                  <a:rPr lang="ko-KR" altLang="en-US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`</m:t>
                        </m:r>
                      </m:num>
                      <m:den>
                        <m:r>
                          <a:rPr lang="ko-KR" altLang="en-US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`</m:t>
                        </m:r>
                      </m:den>
                    </m:f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i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f>
                      <m:fPr>
                        <m:ctrlPr>
                          <a:rPr lang="en-US" altLang="ko-KR" sz="2800" i="1" spc="-15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`</m:t>
                        </m:r>
                      </m:num>
                      <m:den>
                        <m:r>
                          <a:rPr lang="ko-KR" altLang="en-US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```</m:t>
                        </m:r>
                      </m:den>
                    </m:f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ko-KR" altLang="en-US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```</m:t>
                        </m:r>
                      </m:den>
                    </m:f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𝑥𝑆𝑖𝑔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```)(1−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𝑆𝑖𝑔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2800" b="0" i="1" spc="-15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```))</m:t>
                    </m:r>
                  </m:oMath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94971E-3670-4FA4-A2F5-409498305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0" y="5462451"/>
                <a:ext cx="8099398" cy="6825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672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9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왼쪽 대괄호 4"/>
          <p:cNvSpPr/>
          <p:nvPr/>
        </p:nvSpPr>
        <p:spPr>
          <a:xfrm>
            <a:off x="2110155" y="2841673"/>
            <a:ext cx="365760" cy="1223889"/>
          </a:xfrm>
          <a:prstGeom prst="leftBracket">
            <a:avLst>
              <a:gd name="adj" fmla="val 167308"/>
            </a:avLst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대괄호 5"/>
          <p:cNvSpPr/>
          <p:nvPr/>
        </p:nvSpPr>
        <p:spPr>
          <a:xfrm flipH="1">
            <a:off x="10081845" y="2841673"/>
            <a:ext cx="365760" cy="1223889"/>
          </a:xfrm>
          <a:prstGeom prst="leftBracket">
            <a:avLst>
              <a:gd name="adj" fmla="val 167308"/>
            </a:avLst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28346" y="3105834"/>
            <a:ext cx="282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solidFill>
                  <a:schemeClr val="bg1"/>
                </a:solidFill>
              </a:rPr>
              <a:t>Thank You</a:t>
            </a:r>
            <a:endParaRPr lang="ko-KR" altLang="en-US" sz="36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08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And, Or</a:t>
            </a:r>
          </a:p>
          <a:p>
            <a:pPr algn="ctr"/>
            <a:r>
              <a:rPr lang="ko-KR" altLang="en-US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증명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6F28FC1F-7624-4CE9-8413-43E0895F6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054097"/>
              </p:ext>
            </p:extLst>
          </p:nvPr>
        </p:nvGraphicFramePr>
        <p:xfrm>
          <a:off x="1671275" y="2248379"/>
          <a:ext cx="1831299" cy="299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433">
                  <a:extLst>
                    <a:ext uri="{9D8B030D-6E8A-4147-A177-3AD203B41FA5}">
                      <a16:colId xmlns:a16="http://schemas.microsoft.com/office/drawing/2014/main" val="536451158"/>
                    </a:ext>
                  </a:extLst>
                </a:gridCol>
                <a:gridCol w="610433">
                  <a:extLst>
                    <a:ext uri="{9D8B030D-6E8A-4147-A177-3AD203B41FA5}">
                      <a16:colId xmlns:a16="http://schemas.microsoft.com/office/drawing/2014/main" val="1968703198"/>
                    </a:ext>
                  </a:extLst>
                </a:gridCol>
                <a:gridCol w="610433">
                  <a:extLst>
                    <a:ext uri="{9D8B030D-6E8A-4147-A177-3AD203B41FA5}">
                      <a16:colId xmlns:a16="http://schemas.microsoft.com/office/drawing/2014/main" val="1659518087"/>
                    </a:ext>
                  </a:extLst>
                </a:gridCol>
              </a:tblGrid>
              <a:tr h="49912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976035"/>
                  </a:ext>
                </a:extLst>
              </a:tr>
              <a:tr h="499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114665"/>
                  </a:ext>
                </a:extLst>
              </a:tr>
              <a:tr h="499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61698"/>
                  </a:ext>
                </a:extLst>
              </a:tr>
              <a:tr h="499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986514"/>
                  </a:ext>
                </a:extLst>
              </a:tr>
              <a:tr h="499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066072"/>
                  </a:ext>
                </a:extLst>
              </a:tr>
              <a:tr h="499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22162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620D0BB-0BFE-42DC-9A96-A18A48201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438981"/>
              </p:ext>
            </p:extLst>
          </p:nvPr>
        </p:nvGraphicFramePr>
        <p:xfrm>
          <a:off x="5447848" y="2248379"/>
          <a:ext cx="1831299" cy="299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433">
                  <a:extLst>
                    <a:ext uri="{9D8B030D-6E8A-4147-A177-3AD203B41FA5}">
                      <a16:colId xmlns:a16="http://schemas.microsoft.com/office/drawing/2014/main" val="536451158"/>
                    </a:ext>
                  </a:extLst>
                </a:gridCol>
                <a:gridCol w="610433">
                  <a:extLst>
                    <a:ext uri="{9D8B030D-6E8A-4147-A177-3AD203B41FA5}">
                      <a16:colId xmlns:a16="http://schemas.microsoft.com/office/drawing/2014/main" val="1968703198"/>
                    </a:ext>
                  </a:extLst>
                </a:gridCol>
                <a:gridCol w="610433">
                  <a:extLst>
                    <a:ext uri="{9D8B030D-6E8A-4147-A177-3AD203B41FA5}">
                      <a16:colId xmlns:a16="http://schemas.microsoft.com/office/drawing/2014/main" val="1659518087"/>
                    </a:ext>
                  </a:extLst>
                </a:gridCol>
              </a:tblGrid>
              <a:tr h="49912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976035"/>
                  </a:ext>
                </a:extLst>
              </a:tr>
              <a:tr h="499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114665"/>
                  </a:ext>
                </a:extLst>
              </a:tr>
              <a:tr h="499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61698"/>
                  </a:ext>
                </a:extLst>
              </a:tr>
              <a:tr h="499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986514"/>
                  </a:ext>
                </a:extLst>
              </a:tr>
              <a:tr h="499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066072"/>
                  </a:ext>
                </a:extLst>
              </a:tr>
              <a:tr h="499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221626"/>
                  </a:ext>
                </a:extLst>
              </a:tr>
            </a:tbl>
          </a:graphicData>
        </a:graphic>
      </p:graphicFrame>
      <p:graphicFrame>
        <p:nvGraphicFramePr>
          <p:cNvPr id="11" name="표 9">
            <a:extLst>
              <a:ext uri="{FF2B5EF4-FFF2-40B4-BE49-F238E27FC236}">
                <a16:creationId xmlns:a16="http://schemas.microsoft.com/office/drawing/2014/main" id="{39890CA0-53BD-4A21-B85C-A5B1555D8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181058"/>
              </p:ext>
            </p:extLst>
          </p:nvPr>
        </p:nvGraphicFramePr>
        <p:xfrm>
          <a:off x="9224421" y="2248379"/>
          <a:ext cx="1831299" cy="299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433">
                  <a:extLst>
                    <a:ext uri="{9D8B030D-6E8A-4147-A177-3AD203B41FA5}">
                      <a16:colId xmlns:a16="http://schemas.microsoft.com/office/drawing/2014/main" val="536451158"/>
                    </a:ext>
                  </a:extLst>
                </a:gridCol>
                <a:gridCol w="610433">
                  <a:extLst>
                    <a:ext uri="{9D8B030D-6E8A-4147-A177-3AD203B41FA5}">
                      <a16:colId xmlns:a16="http://schemas.microsoft.com/office/drawing/2014/main" val="1968703198"/>
                    </a:ext>
                  </a:extLst>
                </a:gridCol>
                <a:gridCol w="610433">
                  <a:extLst>
                    <a:ext uri="{9D8B030D-6E8A-4147-A177-3AD203B41FA5}">
                      <a16:colId xmlns:a16="http://schemas.microsoft.com/office/drawing/2014/main" val="1659518087"/>
                    </a:ext>
                  </a:extLst>
                </a:gridCol>
              </a:tblGrid>
              <a:tr h="49912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And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976035"/>
                  </a:ext>
                </a:extLst>
              </a:tr>
              <a:tr h="499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114665"/>
                  </a:ext>
                </a:extLst>
              </a:tr>
              <a:tr h="499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61698"/>
                  </a:ext>
                </a:extLst>
              </a:tr>
              <a:tr h="499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986514"/>
                  </a:ext>
                </a:extLst>
              </a:tr>
              <a:tr h="499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066072"/>
                  </a:ext>
                </a:extLst>
              </a:tr>
              <a:tr h="499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221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4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And, Or</a:t>
            </a:r>
          </a:p>
          <a:p>
            <a:pPr algn="ctr"/>
            <a:r>
              <a:rPr lang="ko-KR" altLang="en-US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증명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FCF8183-A7B9-4D86-AAB1-80AA381A2C57}"/>
              </a:ext>
            </a:extLst>
          </p:cNvPr>
          <p:cNvCxnSpPr>
            <a:cxnSpLocks/>
          </p:cNvCxnSpPr>
          <p:nvPr/>
        </p:nvCxnSpPr>
        <p:spPr>
          <a:xfrm flipV="1">
            <a:off x="494950" y="1711354"/>
            <a:ext cx="0" cy="20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2D9A116-059E-4865-9E94-5FC8E1CC3176}"/>
              </a:ext>
            </a:extLst>
          </p:cNvPr>
          <p:cNvCxnSpPr/>
          <p:nvPr/>
        </p:nvCxnSpPr>
        <p:spPr>
          <a:xfrm>
            <a:off x="327171" y="3429000"/>
            <a:ext cx="2332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79886F-B332-4255-8095-3DC4B6A9FEEB}"/>
                  </a:ext>
                </a:extLst>
              </p:cNvPr>
              <p:cNvSpPr txBox="1"/>
              <p:nvPr/>
            </p:nvSpPr>
            <p:spPr>
              <a:xfrm>
                <a:off x="2592409" y="3228945"/>
                <a:ext cx="4693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79886F-B332-4255-8095-3DC4B6A9F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409" y="3228945"/>
                <a:ext cx="469359" cy="400110"/>
              </a:xfrm>
              <a:prstGeom prst="rect">
                <a:avLst/>
              </a:prstGeom>
              <a:blipFill>
                <a:blip r:embed="rId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A67B4C-1FBE-48E1-A991-DAEE108C6A4D}"/>
                  </a:ext>
                </a:extLst>
              </p:cNvPr>
              <p:cNvSpPr txBox="1"/>
              <p:nvPr/>
            </p:nvSpPr>
            <p:spPr>
              <a:xfrm>
                <a:off x="137695" y="1521530"/>
                <a:ext cx="4753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A67B4C-1FBE-48E1-A991-DAEE108C6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95" y="1521530"/>
                <a:ext cx="475323" cy="400110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3F86F19-4E64-42CA-85B7-762D6A42E63A}"/>
              </a:ext>
            </a:extLst>
          </p:cNvPr>
          <p:cNvCxnSpPr/>
          <p:nvPr/>
        </p:nvCxnSpPr>
        <p:spPr>
          <a:xfrm>
            <a:off x="385894" y="2038525"/>
            <a:ext cx="22712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2376593-9C91-49FC-841C-0DB16410BF4B}"/>
              </a:ext>
            </a:extLst>
          </p:cNvPr>
          <p:cNvCxnSpPr/>
          <p:nvPr/>
        </p:nvCxnSpPr>
        <p:spPr>
          <a:xfrm>
            <a:off x="1929468" y="3305262"/>
            <a:ext cx="0" cy="3237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1218A6-3AAC-43FD-8D93-1476BE92F7B8}"/>
              </a:ext>
            </a:extLst>
          </p:cNvPr>
          <p:cNvSpPr txBox="1"/>
          <p:nvPr/>
        </p:nvSpPr>
        <p:spPr>
          <a:xfrm>
            <a:off x="341703" y="1845636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92761-998D-4B25-B40A-4063164AF783}"/>
              </a:ext>
            </a:extLst>
          </p:cNvPr>
          <p:cNvSpPr txBox="1"/>
          <p:nvPr/>
        </p:nvSpPr>
        <p:spPr>
          <a:xfrm>
            <a:off x="1763743" y="3228945"/>
            <a:ext cx="306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CAD0FB-FB8A-4FD9-BBE0-2B9541DCFDAD}"/>
              </a:ext>
            </a:extLst>
          </p:cNvPr>
          <p:cNvSpPr txBox="1"/>
          <p:nvPr/>
        </p:nvSpPr>
        <p:spPr>
          <a:xfrm>
            <a:off x="1763743" y="1845636"/>
            <a:ext cx="306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EBCF27-E03A-4833-8993-72D491DFEA89}"/>
              </a:ext>
            </a:extLst>
          </p:cNvPr>
          <p:cNvSpPr txBox="1"/>
          <p:nvPr/>
        </p:nvSpPr>
        <p:spPr>
          <a:xfrm>
            <a:off x="341702" y="3205548"/>
            <a:ext cx="306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8F72713-E6BD-4228-8D9D-8F96D8067CE3}"/>
              </a:ext>
            </a:extLst>
          </p:cNvPr>
          <p:cNvCxnSpPr/>
          <p:nvPr/>
        </p:nvCxnSpPr>
        <p:spPr>
          <a:xfrm>
            <a:off x="898349" y="1682400"/>
            <a:ext cx="1526796" cy="158470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848B0EC-A271-477D-9EF5-6E85564B96D3}"/>
              </a:ext>
            </a:extLst>
          </p:cNvPr>
          <p:cNvSpPr txBox="1"/>
          <p:nvPr/>
        </p:nvSpPr>
        <p:spPr>
          <a:xfrm>
            <a:off x="1781375" y="3567500"/>
            <a:ext cx="2712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sz="15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074AF6-E719-4F56-9242-3EFCF82E84C2}"/>
              </a:ext>
            </a:extLst>
          </p:cNvPr>
          <p:cNvSpPr txBox="1"/>
          <p:nvPr/>
        </p:nvSpPr>
        <p:spPr>
          <a:xfrm>
            <a:off x="125204" y="1908724"/>
            <a:ext cx="2712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sz="15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6E8C2D1-811E-4411-B8B8-E4AC1F959010}"/>
              </a:ext>
            </a:extLst>
          </p:cNvPr>
          <p:cNvCxnSpPr>
            <a:cxnSpLocks/>
          </p:cNvCxnSpPr>
          <p:nvPr/>
        </p:nvCxnSpPr>
        <p:spPr>
          <a:xfrm flipV="1">
            <a:off x="4447563" y="1711354"/>
            <a:ext cx="0" cy="20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2B744FD-7C74-4CA8-94C4-29A61B6837B9}"/>
              </a:ext>
            </a:extLst>
          </p:cNvPr>
          <p:cNvCxnSpPr/>
          <p:nvPr/>
        </p:nvCxnSpPr>
        <p:spPr>
          <a:xfrm>
            <a:off x="4279784" y="3429000"/>
            <a:ext cx="2332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9EE62F-7324-435D-9675-9162FB4825D7}"/>
                  </a:ext>
                </a:extLst>
              </p:cNvPr>
              <p:cNvSpPr txBox="1"/>
              <p:nvPr/>
            </p:nvSpPr>
            <p:spPr>
              <a:xfrm>
                <a:off x="6545022" y="3228945"/>
                <a:ext cx="4693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9EE62F-7324-435D-9675-9162FB482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022" y="3228945"/>
                <a:ext cx="469359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A2BBED2-2BF8-441C-8806-C0FDAB1DA789}"/>
                  </a:ext>
                </a:extLst>
              </p:cNvPr>
              <p:cNvSpPr txBox="1"/>
              <p:nvPr/>
            </p:nvSpPr>
            <p:spPr>
              <a:xfrm>
                <a:off x="4090308" y="1521530"/>
                <a:ext cx="4753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A2BBED2-2BF8-441C-8806-C0FDAB1DA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308" y="1521530"/>
                <a:ext cx="475323" cy="400110"/>
              </a:xfrm>
              <a:prstGeom prst="rect">
                <a:avLst/>
              </a:prstGeom>
              <a:blipFill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3329B6E-C6FE-4FB4-B73C-734289872549}"/>
              </a:ext>
            </a:extLst>
          </p:cNvPr>
          <p:cNvCxnSpPr/>
          <p:nvPr/>
        </p:nvCxnSpPr>
        <p:spPr>
          <a:xfrm>
            <a:off x="4338507" y="2038525"/>
            <a:ext cx="22712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59A3453-6E0F-4252-8BEA-2EA1C621BF4C}"/>
              </a:ext>
            </a:extLst>
          </p:cNvPr>
          <p:cNvCxnSpPr/>
          <p:nvPr/>
        </p:nvCxnSpPr>
        <p:spPr>
          <a:xfrm>
            <a:off x="5882081" y="3305262"/>
            <a:ext cx="0" cy="3237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966C64F-35D5-4DC2-92FB-3DC637FD6575}"/>
              </a:ext>
            </a:extLst>
          </p:cNvPr>
          <p:cNvSpPr txBox="1"/>
          <p:nvPr/>
        </p:nvSpPr>
        <p:spPr>
          <a:xfrm>
            <a:off x="4294315" y="1845636"/>
            <a:ext cx="306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9FAD4E-BBB4-4B56-8D11-B02023210DB0}"/>
              </a:ext>
            </a:extLst>
          </p:cNvPr>
          <p:cNvSpPr txBox="1"/>
          <p:nvPr/>
        </p:nvSpPr>
        <p:spPr>
          <a:xfrm>
            <a:off x="5716356" y="3228945"/>
            <a:ext cx="306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2D5B64-F961-43C0-8B9F-AA101769D97C}"/>
              </a:ext>
            </a:extLst>
          </p:cNvPr>
          <p:cNvSpPr txBox="1"/>
          <p:nvPr/>
        </p:nvSpPr>
        <p:spPr>
          <a:xfrm>
            <a:off x="5716356" y="1845636"/>
            <a:ext cx="306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60D460-1022-4D17-A947-533BF66C8B02}"/>
              </a:ext>
            </a:extLst>
          </p:cNvPr>
          <p:cNvSpPr txBox="1"/>
          <p:nvPr/>
        </p:nvSpPr>
        <p:spPr>
          <a:xfrm>
            <a:off x="4294315" y="3205548"/>
            <a:ext cx="306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07F34BB-95B7-48D3-AFA3-2D719A015D9F}"/>
              </a:ext>
            </a:extLst>
          </p:cNvPr>
          <p:cNvCxnSpPr>
            <a:cxnSpLocks/>
          </p:cNvCxnSpPr>
          <p:nvPr/>
        </p:nvCxnSpPr>
        <p:spPr>
          <a:xfrm>
            <a:off x="3774856" y="1921640"/>
            <a:ext cx="2265627" cy="24420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055858E-994A-479E-B822-EF489FC5BCBF}"/>
              </a:ext>
            </a:extLst>
          </p:cNvPr>
          <p:cNvSpPr txBox="1"/>
          <p:nvPr/>
        </p:nvSpPr>
        <p:spPr>
          <a:xfrm>
            <a:off x="5733988" y="3567500"/>
            <a:ext cx="2712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sz="15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4B6882-9A6D-4478-BA12-B1C964C39433}"/>
              </a:ext>
            </a:extLst>
          </p:cNvPr>
          <p:cNvSpPr txBox="1"/>
          <p:nvPr/>
        </p:nvSpPr>
        <p:spPr>
          <a:xfrm>
            <a:off x="4077817" y="1908724"/>
            <a:ext cx="2712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sz="15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B3C8002-103D-4188-A643-44DB740A842A}"/>
              </a:ext>
            </a:extLst>
          </p:cNvPr>
          <p:cNvCxnSpPr>
            <a:cxnSpLocks/>
          </p:cNvCxnSpPr>
          <p:nvPr/>
        </p:nvCxnSpPr>
        <p:spPr>
          <a:xfrm flipV="1">
            <a:off x="8177550" y="1729588"/>
            <a:ext cx="0" cy="20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B2EC698-50C6-4592-AAE7-F308E974ADA3}"/>
              </a:ext>
            </a:extLst>
          </p:cNvPr>
          <p:cNvCxnSpPr/>
          <p:nvPr/>
        </p:nvCxnSpPr>
        <p:spPr>
          <a:xfrm>
            <a:off x="8009771" y="3447234"/>
            <a:ext cx="2332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0103E2-40EB-48E1-86A3-20E72241A02F}"/>
                  </a:ext>
                </a:extLst>
              </p:cNvPr>
              <p:cNvSpPr txBox="1"/>
              <p:nvPr/>
            </p:nvSpPr>
            <p:spPr>
              <a:xfrm>
                <a:off x="10275009" y="3247179"/>
                <a:ext cx="4693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0103E2-40EB-48E1-86A3-20E72241A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009" y="3247179"/>
                <a:ext cx="469359" cy="400110"/>
              </a:xfrm>
              <a:prstGeom prst="rect">
                <a:avLst/>
              </a:prstGeom>
              <a:blipFill>
                <a:blip r:embed="rId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62EE626-9BA7-43A7-8C7E-BE683890D690}"/>
                  </a:ext>
                </a:extLst>
              </p:cNvPr>
              <p:cNvSpPr txBox="1"/>
              <p:nvPr/>
            </p:nvSpPr>
            <p:spPr>
              <a:xfrm>
                <a:off x="7820295" y="1539764"/>
                <a:ext cx="4753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62EE626-9BA7-43A7-8C7E-BE683890D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295" y="1539764"/>
                <a:ext cx="475323" cy="400110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58CDF3D-8FED-4DA6-B026-C1CCC2323836}"/>
              </a:ext>
            </a:extLst>
          </p:cNvPr>
          <p:cNvCxnSpPr/>
          <p:nvPr/>
        </p:nvCxnSpPr>
        <p:spPr>
          <a:xfrm>
            <a:off x="8068494" y="2056759"/>
            <a:ext cx="22712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FBCB86D-FEB3-4D43-BFE5-CBD7D0EF207C}"/>
              </a:ext>
            </a:extLst>
          </p:cNvPr>
          <p:cNvCxnSpPr/>
          <p:nvPr/>
        </p:nvCxnSpPr>
        <p:spPr>
          <a:xfrm>
            <a:off x="9612068" y="3323496"/>
            <a:ext cx="0" cy="3237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EDE5171-8C6C-4EBD-AB50-BBB977467B6D}"/>
              </a:ext>
            </a:extLst>
          </p:cNvPr>
          <p:cNvSpPr txBox="1"/>
          <p:nvPr/>
        </p:nvSpPr>
        <p:spPr>
          <a:xfrm>
            <a:off x="8024302" y="1863870"/>
            <a:ext cx="306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0727E9-CE48-4A42-A8A3-44E6A0958B5B}"/>
              </a:ext>
            </a:extLst>
          </p:cNvPr>
          <p:cNvSpPr txBox="1"/>
          <p:nvPr/>
        </p:nvSpPr>
        <p:spPr>
          <a:xfrm>
            <a:off x="9446343" y="3247179"/>
            <a:ext cx="306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ED6260-FFEE-4630-8C54-F1632CB11621}"/>
              </a:ext>
            </a:extLst>
          </p:cNvPr>
          <p:cNvSpPr txBox="1"/>
          <p:nvPr/>
        </p:nvSpPr>
        <p:spPr>
          <a:xfrm>
            <a:off x="9446343" y="1863870"/>
            <a:ext cx="306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711BEE-BFA4-4F33-8A1A-02A15BA213EE}"/>
              </a:ext>
            </a:extLst>
          </p:cNvPr>
          <p:cNvSpPr txBox="1"/>
          <p:nvPr/>
        </p:nvSpPr>
        <p:spPr>
          <a:xfrm>
            <a:off x="8024302" y="3223782"/>
            <a:ext cx="306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DEB957-679F-4B41-A9B4-8DF83933F664}"/>
              </a:ext>
            </a:extLst>
          </p:cNvPr>
          <p:cNvSpPr txBox="1"/>
          <p:nvPr/>
        </p:nvSpPr>
        <p:spPr>
          <a:xfrm>
            <a:off x="9463975" y="3585734"/>
            <a:ext cx="2712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sz="15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CD0E0A-A549-4F56-B44D-5C0B40211B5B}"/>
              </a:ext>
            </a:extLst>
          </p:cNvPr>
          <p:cNvSpPr txBox="1"/>
          <p:nvPr/>
        </p:nvSpPr>
        <p:spPr>
          <a:xfrm>
            <a:off x="7807804" y="1926958"/>
            <a:ext cx="2712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sz="15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41E19DD-8D25-4092-8745-09A9A4BBB154}"/>
              </a:ext>
            </a:extLst>
          </p:cNvPr>
          <p:cNvSpPr/>
          <p:nvPr/>
        </p:nvSpPr>
        <p:spPr>
          <a:xfrm rot="2811530">
            <a:off x="7806998" y="2529853"/>
            <a:ext cx="2217053" cy="4883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C6C29C-C941-45F4-8D9F-CDB530EFA4AC}"/>
              </a:ext>
            </a:extLst>
          </p:cNvPr>
          <p:cNvSpPr txBox="1"/>
          <p:nvPr/>
        </p:nvSpPr>
        <p:spPr>
          <a:xfrm>
            <a:off x="1099542" y="3908899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EECE78-D732-49A2-AE09-2611EB98D438}"/>
              </a:ext>
            </a:extLst>
          </p:cNvPr>
          <p:cNvSpPr txBox="1"/>
          <p:nvPr/>
        </p:nvSpPr>
        <p:spPr>
          <a:xfrm>
            <a:off x="5054636" y="376910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8AA3DFC-11C4-45EE-9A5D-E82156F47802}"/>
              </a:ext>
            </a:extLst>
          </p:cNvPr>
          <p:cNvSpPr txBox="1"/>
          <p:nvPr/>
        </p:nvSpPr>
        <p:spPr>
          <a:xfrm>
            <a:off x="9016739" y="3908899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Xor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70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And</a:t>
            </a:r>
          </a:p>
          <a:p>
            <a:pPr algn="ctr"/>
            <a:r>
              <a:rPr lang="ko-KR" altLang="en-US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증명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0960AEB-7E73-4001-919E-F4B2D0A9D369}"/>
              </a:ext>
            </a:extLst>
          </p:cNvPr>
          <p:cNvSpPr/>
          <p:nvPr/>
        </p:nvSpPr>
        <p:spPr>
          <a:xfrm>
            <a:off x="2552899" y="1853967"/>
            <a:ext cx="894976" cy="1669409"/>
          </a:xfrm>
          <a:prstGeom prst="roundRect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402B471-F8A6-490A-8267-759552667338}"/>
              </a:ext>
            </a:extLst>
          </p:cNvPr>
          <p:cNvSpPr/>
          <p:nvPr/>
        </p:nvSpPr>
        <p:spPr>
          <a:xfrm>
            <a:off x="2552899" y="4363673"/>
            <a:ext cx="894976" cy="1669409"/>
          </a:xfrm>
          <a:prstGeom prst="roundRect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2DAEA39-E0A1-410D-9975-23ACDD5331A5}"/>
              </a:ext>
            </a:extLst>
          </p:cNvPr>
          <p:cNvSpPr/>
          <p:nvPr/>
        </p:nvSpPr>
        <p:spPr>
          <a:xfrm>
            <a:off x="6096000" y="3523376"/>
            <a:ext cx="766194" cy="840297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</a:t>
            </a:r>
            <a:endParaRPr lang="ko-KR" altLang="en-US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0DF0B743-7122-48CC-95E7-1D4C2EC7B1BB}"/>
              </a:ext>
            </a:extLst>
          </p:cNvPr>
          <p:cNvCxnSpPr>
            <a:endCxn id="3" idx="2"/>
          </p:cNvCxnSpPr>
          <p:nvPr/>
        </p:nvCxnSpPr>
        <p:spPr>
          <a:xfrm>
            <a:off x="3447875" y="2684477"/>
            <a:ext cx="2648125" cy="1259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4D6CB931-5EEC-4BC0-B9EB-32564823ED2B}"/>
              </a:ext>
            </a:extLst>
          </p:cNvPr>
          <p:cNvCxnSpPr>
            <a:stCxn id="13" idx="3"/>
          </p:cNvCxnSpPr>
          <p:nvPr/>
        </p:nvCxnSpPr>
        <p:spPr>
          <a:xfrm flipV="1">
            <a:off x="3447875" y="3943525"/>
            <a:ext cx="1317072" cy="1254853"/>
          </a:xfrm>
          <a:prstGeom prst="bentConnector3">
            <a:avLst>
              <a:gd name="adj1" fmla="val 1003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E83D096-0FEF-47B9-A0E0-11F0AF37F1D9}"/>
              </a:ext>
            </a:extLst>
          </p:cNvPr>
          <p:cNvCxnSpPr>
            <a:stCxn id="3" idx="6"/>
          </p:cNvCxnSpPr>
          <p:nvPr/>
        </p:nvCxnSpPr>
        <p:spPr>
          <a:xfrm>
            <a:off x="6862194" y="3943525"/>
            <a:ext cx="1090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90125FA-302E-4AE3-B00A-2DD97C61B1AD}"/>
              </a:ext>
            </a:extLst>
          </p:cNvPr>
          <p:cNvCxnSpPr/>
          <p:nvPr/>
        </p:nvCxnSpPr>
        <p:spPr>
          <a:xfrm>
            <a:off x="1937857" y="2206305"/>
            <a:ext cx="615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CC3E1DA-3128-4EE1-850C-A9A01939E663}"/>
              </a:ext>
            </a:extLst>
          </p:cNvPr>
          <p:cNvCxnSpPr/>
          <p:nvPr/>
        </p:nvCxnSpPr>
        <p:spPr>
          <a:xfrm>
            <a:off x="1937857" y="3155660"/>
            <a:ext cx="615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BCB3DE7-9990-4B9C-9833-AA8493159002}"/>
              </a:ext>
            </a:extLst>
          </p:cNvPr>
          <p:cNvCxnSpPr/>
          <p:nvPr/>
        </p:nvCxnSpPr>
        <p:spPr>
          <a:xfrm>
            <a:off x="1937857" y="4724401"/>
            <a:ext cx="615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291345-BBD7-4604-A9AD-5C1069D71B40}"/>
              </a:ext>
            </a:extLst>
          </p:cNvPr>
          <p:cNvCxnSpPr/>
          <p:nvPr/>
        </p:nvCxnSpPr>
        <p:spPr>
          <a:xfrm>
            <a:off x="1937857" y="5672357"/>
            <a:ext cx="615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7570E3-10A7-48A3-8B56-269DBABE97C5}"/>
              </a:ext>
            </a:extLst>
          </p:cNvPr>
          <p:cNvSpPr txBox="1"/>
          <p:nvPr/>
        </p:nvSpPr>
        <p:spPr>
          <a:xfrm>
            <a:off x="8072532" y="3681914"/>
            <a:ext cx="574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y^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6072BA-AAE7-4085-89A6-516C177229DE}"/>
              </a:ext>
            </a:extLst>
          </p:cNvPr>
          <p:cNvSpPr txBox="1"/>
          <p:nvPr/>
        </p:nvSpPr>
        <p:spPr>
          <a:xfrm>
            <a:off x="1405725" y="1987355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X1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5BF95F-ADDB-4C16-A26A-3669BC882985}"/>
              </a:ext>
            </a:extLst>
          </p:cNvPr>
          <p:cNvSpPr txBox="1"/>
          <p:nvPr/>
        </p:nvSpPr>
        <p:spPr>
          <a:xfrm>
            <a:off x="1378087" y="2881824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X2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9EAACC-1C95-402B-92EE-B2F91FFD63AE}"/>
              </a:ext>
            </a:extLst>
          </p:cNvPr>
          <p:cNvSpPr txBox="1"/>
          <p:nvPr/>
        </p:nvSpPr>
        <p:spPr>
          <a:xfrm>
            <a:off x="1378088" y="4462791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X1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7F81DD-5F0F-476C-89A1-C37339EFF207}"/>
              </a:ext>
            </a:extLst>
          </p:cNvPr>
          <p:cNvSpPr txBox="1"/>
          <p:nvPr/>
        </p:nvSpPr>
        <p:spPr>
          <a:xfrm>
            <a:off x="1405725" y="5381542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X2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34" name="표 34">
            <a:extLst>
              <a:ext uri="{FF2B5EF4-FFF2-40B4-BE49-F238E27FC236}">
                <a16:creationId xmlns:a16="http://schemas.microsoft.com/office/drawing/2014/main" id="{B40F6802-5066-4C80-954F-465FC685E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112531"/>
              </p:ext>
            </p:extLst>
          </p:nvPr>
        </p:nvGraphicFramePr>
        <p:xfrm>
          <a:off x="271710" y="2552299"/>
          <a:ext cx="18856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15">
                  <a:extLst>
                    <a:ext uri="{9D8B030D-6E8A-4147-A177-3AD203B41FA5}">
                      <a16:colId xmlns:a16="http://schemas.microsoft.com/office/drawing/2014/main" val="1236360420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429079200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35837234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1489759515"/>
                    </a:ext>
                  </a:extLst>
                </a:gridCol>
              </a:tblGrid>
              <a:tr h="293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95505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1C20B3A9-7187-48DD-A279-6F967E443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954528"/>
              </p:ext>
            </p:extLst>
          </p:nvPr>
        </p:nvGraphicFramePr>
        <p:xfrm>
          <a:off x="271710" y="1681316"/>
          <a:ext cx="18856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15">
                  <a:extLst>
                    <a:ext uri="{9D8B030D-6E8A-4147-A177-3AD203B41FA5}">
                      <a16:colId xmlns:a16="http://schemas.microsoft.com/office/drawing/2014/main" val="1236360420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429079200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35837234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1489759515"/>
                    </a:ext>
                  </a:extLst>
                </a:gridCol>
              </a:tblGrid>
              <a:tr h="293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95505"/>
                  </a:ext>
                </a:extLst>
              </a:tr>
            </a:tbl>
          </a:graphicData>
        </a:graphic>
      </p:graphicFrame>
      <p:graphicFrame>
        <p:nvGraphicFramePr>
          <p:cNvPr id="36" name="표 34">
            <a:extLst>
              <a:ext uri="{FF2B5EF4-FFF2-40B4-BE49-F238E27FC236}">
                <a16:creationId xmlns:a16="http://schemas.microsoft.com/office/drawing/2014/main" id="{5B3A5DCC-F24A-488B-8ECA-7025A8E9E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626659"/>
              </p:ext>
            </p:extLst>
          </p:nvPr>
        </p:nvGraphicFramePr>
        <p:xfrm>
          <a:off x="271710" y="4079315"/>
          <a:ext cx="18856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15">
                  <a:extLst>
                    <a:ext uri="{9D8B030D-6E8A-4147-A177-3AD203B41FA5}">
                      <a16:colId xmlns:a16="http://schemas.microsoft.com/office/drawing/2014/main" val="1236360420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429079200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35837234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1489759515"/>
                    </a:ext>
                  </a:extLst>
                </a:gridCol>
              </a:tblGrid>
              <a:tr h="293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95505"/>
                  </a:ext>
                </a:extLst>
              </a:tr>
            </a:tbl>
          </a:graphicData>
        </a:graphic>
      </p:graphicFrame>
      <p:graphicFrame>
        <p:nvGraphicFramePr>
          <p:cNvPr id="37" name="표 34">
            <a:extLst>
              <a:ext uri="{FF2B5EF4-FFF2-40B4-BE49-F238E27FC236}">
                <a16:creationId xmlns:a16="http://schemas.microsoft.com/office/drawing/2014/main" id="{A2F6613D-87E6-4BF2-B92D-3E00506B5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093710"/>
              </p:ext>
            </p:extLst>
          </p:nvPr>
        </p:nvGraphicFramePr>
        <p:xfrm>
          <a:off x="231162" y="5027270"/>
          <a:ext cx="18856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15">
                  <a:extLst>
                    <a:ext uri="{9D8B030D-6E8A-4147-A177-3AD203B41FA5}">
                      <a16:colId xmlns:a16="http://schemas.microsoft.com/office/drawing/2014/main" val="1236360420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429079200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35837234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1489759515"/>
                    </a:ext>
                  </a:extLst>
                </a:gridCol>
              </a:tblGrid>
              <a:tr h="293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95505"/>
                  </a:ext>
                </a:extLst>
              </a:tr>
            </a:tbl>
          </a:graphicData>
        </a:graphic>
      </p:graphicFrame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2015BF9-BF2D-4B61-8E9A-E553E525C652}"/>
              </a:ext>
            </a:extLst>
          </p:cNvPr>
          <p:cNvCxnSpPr>
            <a:endCxn id="2" idx="0"/>
          </p:cNvCxnSpPr>
          <p:nvPr/>
        </p:nvCxnSpPr>
        <p:spPr>
          <a:xfrm flipH="1">
            <a:off x="3000387" y="998290"/>
            <a:ext cx="984384" cy="85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9D0786-CE93-444A-953E-771369F3E6A4}"/>
                  </a:ext>
                </a:extLst>
              </p:cNvPr>
              <p:cNvSpPr txBox="1"/>
              <p:nvPr/>
            </p:nvSpPr>
            <p:spPr>
              <a:xfrm>
                <a:off x="4106411" y="282645"/>
                <a:ext cx="2608150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9D0786-CE93-444A-953E-771369F3E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411" y="282645"/>
                <a:ext cx="2608150" cy="7156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F729F6-31A1-4A23-A6C2-2465AE24B583}"/>
              </a:ext>
            </a:extLst>
          </p:cNvPr>
          <p:cNvCxnSpPr/>
          <p:nvPr/>
        </p:nvCxnSpPr>
        <p:spPr>
          <a:xfrm flipH="1" flipV="1">
            <a:off x="3447875" y="5612235"/>
            <a:ext cx="2088859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C298ABD-92E6-413C-9EB4-C88AF73F7F2F}"/>
                  </a:ext>
                </a:extLst>
              </p:cNvPr>
              <p:cNvSpPr txBox="1"/>
              <p:nvPr/>
            </p:nvSpPr>
            <p:spPr>
              <a:xfrm>
                <a:off x="5655636" y="5675259"/>
                <a:ext cx="2616422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C298ABD-92E6-413C-9EB4-C88AF73F7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636" y="5675259"/>
                <a:ext cx="2616422" cy="715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DC6A680-A124-4A30-8D38-10FE36A7D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121576"/>
              </p:ext>
            </p:extLst>
          </p:nvPr>
        </p:nvGraphicFramePr>
        <p:xfrm>
          <a:off x="8744125" y="3812684"/>
          <a:ext cx="18856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15">
                  <a:extLst>
                    <a:ext uri="{9D8B030D-6E8A-4147-A177-3AD203B41FA5}">
                      <a16:colId xmlns:a16="http://schemas.microsoft.com/office/drawing/2014/main" val="1236360420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429079200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35837234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1489759515"/>
                    </a:ext>
                  </a:extLst>
                </a:gridCol>
              </a:tblGrid>
              <a:tr h="293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95505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789532E-BBC0-4FDF-B2C7-C50229258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575902"/>
              </p:ext>
            </p:extLst>
          </p:nvPr>
        </p:nvGraphicFramePr>
        <p:xfrm>
          <a:off x="3719931" y="5281913"/>
          <a:ext cx="18856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15">
                  <a:extLst>
                    <a:ext uri="{9D8B030D-6E8A-4147-A177-3AD203B41FA5}">
                      <a16:colId xmlns:a16="http://schemas.microsoft.com/office/drawing/2014/main" val="1236360420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429079200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35837234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1489759515"/>
                    </a:ext>
                  </a:extLst>
                </a:gridCol>
              </a:tblGrid>
              <a:tr h="293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95505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12E1C041-DE99-463C-BBFC-A32516F99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736109"/>
              </p:ext>
            </p:extLst>
          </p:nvPr>
        </p:nvGraphicFramePr>
        <p:xfrm>
          <a:off x="3762852" y="3436653"/>
          <a:ext cx="18856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15">
                  <a:extLst>
                    <a:ext uri="{9D8B030D-6E8A-4147-A177-3AD203B41FA5}">
                      <a16:colId xmlns:a16="http://schemas.microsoft.com/office/drawing/2014/main" val="1236360420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429079200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35837234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1489759515"/>
                    </a:ext>
                  </a:extLst>
                </a:gridCol>
              </a:tblGrid>
              <a:tr h="293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95505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08272C7A-F63F-44E1-8ACE-A7B862AF6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639916"/>
              </p:ext>
            </p:extLst>
          </p:nvPr>
        </p:nvGraphicFramePr>
        <p:xfrm>
          <a:off x="3666574" y="2254170"/>
          <a:ext cx="18856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15">
                  <a:extLst>
                    <a:ext uri="{9D8B030D-6E8A-4147-A177-3AD203B41FA5}">
                      <a16:colId xmlns:a16="http://schemas.microsoft.com/office/drawing/2014/main" val="1236360420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429079200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35837234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1489759515"/>
                    </a:ext>
                  </a:extLst>
                </a:gridCol>
              </a:tblGrid>
              <a:tr h="293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95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88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Or</a:t>
            </a:r>
          </a:p>
          <a:p>
            <a:pPr algn="ctr"/>
            <a:r>
              <a:rPr lang="ko-KR" altLang="en-US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증명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0960AEB-7E73-4001-919E-F4B2D0A9D369}"/>
              </a:ext>
            </a:extLst>
          </p:cNvPr>
          <p:cNvSpPr/>
          <p:nvPr/>
        </p:nvSpPr>
        <p:spPr>
          <a:xfrm>
            <a:off x="2552899" y="1853967"/>
            <a:ext cx="894976" cy="1669409"/>
          </a:xfrm>
          <a:prstGeom prst="roundRect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402B471-F8A6-490A-8267-759552667338}"/>
              </a:ext>
            </a:extLst>
          </p:cNvPr>
          <p:cNvSpPr/>
          <p:nvPr/>
        </p:nvSpPr>
        <p:spPr>
          <a:xfrm>
            <a:off x="2552899" y="4363673"/>
            <a:ext cx="894976" cy="1669409"/>
          </a:xfrm>
          <a:prstGeom prst="roundRect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2DAEA39-E0A1-410D-9975-23ACDD5331A5}"/>
              </a:ext>
            </a:extLst>
          </p:cNvPr>
          <p:cNvSpPr/>
          <p:nvPr/>
        </p:nvSpPr>
        <p:spPr>
          <a:xfrm>
            <a:off x="6096000" y="3523376"/>
            <a:ext cx="766194" cy="840297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</a:t>
            </a:r>
            <a:endParaRPr lang="ko-KR" altLang="en-US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0DF0B743-7122-48CC-95E7-1D4C2EC7B1BB}"/>
              </a:ext>
            </a:extLst>
          </p:cNvPr>
          <p:cNvCxnSpPr>
            <a:endCxn id="3" idx="2"/>
          </p:cNvCxnSpPr>
          <p:nvPr/>
        </p:nvCxnSpPr>
        <p:spPr>
          <a:xfrm>
            <a:off x="3447875" y="2684477"/>
            <a:ext cx="2648125" cy="1259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4D6CB931-5EEC-4BC0-B9EB-32564823ED2B}"/>
              </a:ext>
            </a:extLst>
          </p:cNvPr>
          <p:cNvCxnSpPr>
            <a:stCxn id="13" idx="3"/>
          </p:cNvCxnSpPr>
          <p:nvPr/>
        </p:nvCxnSpPr>
        <p:spPr>
          <a:xfrm flipV="1">
            <a:off x="3447875" y="3943525"/>
            <a:ext cx="1317072" cy="1254853"/>
          </a:xfrm>
          <a:prstGeom prst="bentConnector3">
            <a:avLst>
              <a:gd name="adj1" fmla="val 1003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E83D096-0FEF-47B9-A0E0-11F0AF37F1D9}"/>
              </a:ext>
            </a:extLst>
          </p:cNvPr>
          <p:cNvCxnSpPr>
            <a:stCxn id="3" idx="6"/>
          </p:cNvCxnSpPr>
          <p:nvPr/>
        </p:nvCxnSpPr>
        <p:spPr>
          <a:xfrm>
            <a:off x="6862194" y="3943525"/>
            <a:ext cx="1090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90125FA-302E-4AE3-B00A-2DD97C61B1AD}"/>
              </a:ext>
            </a:extLst>
          </p:cNvPr>
          <p:cNvCxnSpPr/>
          <p:nvPr/>
        </p:nvCxnSpPr>
        <p:spPr>
          <a:xfrm>
            <a:off x="1937857" y="2206305"/>
            <a:ext cx="615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CC3E1DA-3128-4EE1-850C-A9A01939E663}"/>
              </a:ext>
            </a:extLst>
          </p:cNvPr>
          <p:cNvCxnSpPr/>
          <p:nvPr/>
        </p:nvCxnSpPr>
        <p:spPr>
          <a:xfrm>
            <a:off x="1937857" y="3155660"/>
            <a:ext cx="615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BCB3DE7-9990-4B9C-9833-AA8493159002}"/>
              </a:ext>
            </a:extLst>
          </p:cNvPr>
          <p:cNvCxnSpPr/>
          <p:nvPr/>
        </p:nvCxnSpPr>
        <p:spPr>
          <a:xfrm>
            <a:off x="1937857" y="4724401"/>
            <a:ext cx="615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291345-BBD7-4604-A9AD-5C1069D71B40}"/>
              </a:ext>
            </a:extLst>
          </p:cNvPr>
          <p:cNvCxnSpPr/>
          <p:nvPr/>
        </p:nvCxnSpPr>
        <p:spPr>
          <a:xfrm>
            <a:off x="1937857" y="5672357"/>
            <a:ext cx="615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7570E3-10A7-48A3-8B56-269DBABE97C5}"/>
              </a:ext>
            </a:extLst>
          </p:cNvPr>
          <p:cNvSpPr txBox="1"/>
          <p:nvPr/>
        </p:nvSpPr>
        <p:spPr>
          <a:xfrm>
            <a:off x="8072532" y="3681914"/>
            <a:ext cx="574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y^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6072BA-AAE7-4085-89A6-516C177229DE}"/>
              </a:ext>
            </a:extLst>
          </p:cNvPr>
          <p:cNvSpPr txBox="1"/>
          <p:nvPr/>
        </p:nvSpPr>
        <p:spPr>
          <a:xfrm>
            <a:off x="1405725" y="1987355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X1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5BF95F-ADDB-4C16-A26A-3669BC882985}"/>
              </a:ext>
            </a:extLst>
          </p:cNvPr>
          <p:cNvSpPr txBox="1"/>
          <p:nvPr/>
        </p:nvSpPr>
        <p:spPr>
          <a:xfrm>
            <a:off x="1378087" y="2881824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X2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9EAACC-1C95-402B-92EE-B2F91FFD63AE}"/>
              </a:ext>
            </a:extLst>
          </p:cNvPr>
          <p:cNvSpPr txBox="1"/>
          <p:nvPr/>
        </p:nvSpPr>
        <p:spPr>
          <a:xfrm>
            <a:off x="1378088" y="4462791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X1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7F81DD-5F0F-476C-89A1-C37339EFF207}"/>
              </a:ext>
            </a:extLst>
          </p:cNvPr>
          <p:cNvSpPr txBox="1"/>
          <p:nvPr/>
        </p:nvSpPr>
        <p:spPr>
          <a:xfrm>
            <a:off x="1405725" y="5381542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X2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34" name="표 34">
            <a:extLst>
              <a:ext uri="{FF2B5EF4-FFF2-40B4-BE49-F238E27FC236}">
                <a16:creationId xmlns:a16="http://schemas.microsoft.com/office/drawing/2014/main" id="{B40F6802-5066-4C80-954F-465FC685EC0E}"/>
              </a:ext>
            </a:extLst>
          </p:cNvPr>
          <p:cNvGraphicFramePr>
            <a:graphicFrameLocks noGrp="1"/>
          </p:cNvGraphicFramePr>
          <p:nvPr/>
        </p:nvGraphicFramePr>
        <p:xfrm>
          <a:off x="271710" y="2552299"/>
          <a:ext cx="18856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15">
                  <a:extLst>
                    <a:ext uri="{9D8B030D-6E8A-4147-A177-3AD203B41FA5}">
                      <a16:colId xmlns:a16="http://schemas.microsoft.com/office/drawing/2014/main" val="1236360420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429079200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35837234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1489759515"/>
                    </a:ext>
                  </a:extLst>
                </a:gridCol>
              </a:tblGrid>
              <a:tr h="293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95505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1C20B3A9-7187-48DD-A279-6F967E443CFB}"/>
              </a:ext>
            </a:extLst>
          </p:cNvPr>
          <p:cNvGraphicFramePr>
            <a:graphicFrameLocks noGrp="1"/>
          </p:cNvGraphicFramePr>
          <p:nvPr/>
        </p:nvGraphicFramePr>
        <p:xfrm>
          <a:off x="271710" y="1681316"/>
          <a:ext cx="18856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15">
                  <a:extLst>
                    <a:ext uri="{9D8B030D-6E8A-4147-A177-3AD203B41FA5}">
                      <a16:colId xmlns:a16="http://schemas.microsoft.com/office/drawing/2014/main" val="1236360420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429079200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35837234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1489759515"/>
                    </a:ext>
                  </a:extLst>
                </a:gridCol>
              </a:tblGrid>
              <a:tr h="293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95505"/>
                  </a:ext>
                </a:extLst>
              </a:tr>
            </a:tbl>
          </a:graphicData>
        </a:graphic>
      </p:graphicFrame>
      <p:graphicFrame>
        <p:nvGraphicFramePr>
          <p:cNvPr id="36" name="표 34">
            <a:extLst>
              <a:ext uri="{FF2B5EF4-FFF2-40B4-BE49-F238E27FC236}">
                <a16:creationId xmlns:a16="http://schemas.microsoft.com/office/drawing/2014/main" id="{5B3A5DCC-F24A-488B-8ECA-7025A8E9ECC2}"/>
              </a:ext>
            </a:extLst>
          </p:cNvPr>
          <p:cNvGraphicFramePr>
            <a:graphicFrameLocks noGrp="1"/>
          </p:cNvGraphicFramePr>
          <p:nvPr/>
        </p:nvGraphicFramePr>
        <p:xfrm>
          <a:off x="271710" y="4079315"/>
          <a:ext cx="18856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15">
                  <a:extLst>
                    <a:ext uri="{9D8B030D-6E8A-4147-A177-3AD203B41FA5}">
                      <a16:colId xmlns:a16="http://schemas.microsoft.com/office/drawing/2014/main" val="1236360420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429079200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35837234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1489759515"/>
                    </a:ext>
                  </a:extLst>
                </a:gridCol>
              </a:tblGrid>
              <a:tr h="293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95505"/>
                  </a:ext>
                </a:extLst>
              </a:tr>
            </a:tbl>
          </a:graphicData>
        </a:graphic>
      </p:graphicFrame>
      <p:graphicFrame>
        <p:nvGraphicFramePr>
          <p:cNvPr id="37" name="표 34">
            <a:extLst>
              <a:ext uri="{FF2B5EF4-FFF2-40B4-BE49-F238E27FC236}">
                <a16:creationId xmlns:a16="http://schemas.microsoft.com/office/drawing/2014/main" id="{A2F6613D-87E6-4BF2-B92D-3E00506B53D2}"/>
              </a:ext>
            </a:extLst>
          </p:cNvPr>
          <p:cNvGraphicFramePr>
            <a:graphicFrameLocks noGrp="1"/>
          </p:cNvGraphicFramePr>
          <p:nvPr/>
        </p:nvGraphicFramePr>
        <p:xfrm>
          <a:off x="231162" y="5027270"/>
          <a:ext cx="18856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15">
                  <a:extLst>
                    <a:ext uri="{9D8B030D-6E8A-4147-A177-3AD203B41FA5}">
                      <a16:colId xmlns:a16="http://schemas.microsoft.com/office/drawing/2014/main" val="1236360420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429079200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35837234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1489759515"/>
                    </a:ext>
                  </a:extLst>
                </a:gridCol>
              </a:tblGrid>
              <a:tr h="293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95505"/>
                  </a:ext>
                </a:extLst>
              </a:tr>
            </a:tbl>
          </a:graphicData>
        </a:graphic>
      </p:graphicFrame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2015BF9-BF2D-4B61-8E9A-E553E525C652}"/>
              </a:ext>
            </a:extLst>
          </p:cNvPr>
          <p:cNvCxnSpPr>
            <a:endCxn id="2" idx="0"/>
          </p:cNvCxnSpPr>
          <p:nvPr/>
        </p:nvCxnSpPr>
        <p:spPr>
          <a:xfrm flipH="1">
            <a:off x="3000387" y="998290"/>
            <a:ext cx="984384" cy="85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9D0786-CE93-444A-953E-771369F3E6A4}"/>
                  </a:ext>
                </a:extLst>
              </p:cNvPr>
              <p:cNvSpPr txBox="1"/>
              <p:nvPr/>
            </p:nvSpPr>
            <p:spPr>
              <a:xfrm>
                <a:off x="4106411" y="282645"/>
                <a:ext cx="2608150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9D0786-CE93-444A-953E-771369F3E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411" y="282645"/>
                <a:ext cx="2608150" cy="7156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F729F6-31A1-4A23-A6C2-2465AE24B583}"/>
              </a:ext>
            </a:extLst>
          </p:cNvPr>
          <p:cNvCxnSpPr/>
          <p:nvPr/>
        </p:nvCxnSpPr>
        <p:spPr>
          <a:xfrm flipH="1" flipV="1">
            <a:off x="3447875" y="5612235"/>
            <a:ext cx="2088859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C298ABD-92E6-413C-9EB4-C88AF73F7F2F}"/>
                  </a:ext>
                </a:extLst>
              </p:cNvPr>
              <p:cNvSpPr txBox="1"/>
              <p:nvPr/>
            </p:nvSpPr>
            <p:spPr>
              <a:xfrm>
                <a:off x="5605591" y="5675259"/>
                <a:ext cx="2716513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C298ABD-92E6-413C-9EB4-C88AF73F7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591" y="5675259"/>
                <a:ext cx="2716513" cy="715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DC6A680-A124-4A30-8D38-10FE36A7DD6A}"/>
              </a:ext>
            </a:extLst>
          </p:cNvPr>
          <p:cNvGraphicFramePr>
            <a:graphicFrameLocks noGrp="1"/>
          </p:cNvGraphicFramePr>
          <p:nvPr/>
        </p:nvGraphicFramePr>
        <p:xfrm>
          <a:off x="8744125" y="3812684"/>
          <a:ext cx="18856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15">
                  <a:extLst>
                    <a:ext uri="{9D8B030D-6E8A-4147-A177-3AD203B41FA5}">
                      <a16:colId xmlns:a16="http://schemas.microsoft.com/office/drawing/2014/main" val="1236360420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429079200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35837234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1489759515"/>
                    </a:ext>
                  </a:extLst>
                </a:gridCol>
              </a:tblGrid>
              <a:tr h="293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95505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789532E-BBC0-4FDF-B2C7-C50229258AB2}"/>
              </a:ext>
            </a:extLst>
          </p:cNvPr>
          <p:cNvGraphicFramePr>
            <a:graphicFrameLocks noGrp="1"/>
          </p:cNvGraphicFramePr>
          <p:nvPr/>
        </p:nvGraphicFramePr>
        <p:xfrm>
          <a:off x="3719931" y="5281913"/>
          <a:ext cx="18856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15">
                  <a:extLst>
                    <a:ext uri="{9D8B030D-6E8A-4147-A177-3AD203B41FA5}">
                      <a16:colId xmlns:a16="http://schemas.microsoft.com/office/drawing/2014/main" val="1236360420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429079200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35837234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1489759515"/>
                    </a:ext>
                  </a:extLst>
                </a:gridCol>
              </a:tblGrid>
              <a:tr h="293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95505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12E1C041-DE99-463C-BBFC-A32516F9900A}"/>
              </a:ext>
            </a:extLst>
          </p:cNvPr>
          <p:cNvGraphicFramePr>
            <a:graphicFrameLocks noGrp="1"/>
          </p:cNvGraphicFramePr>
          <p:nvPr/>
        </p:nvGraphicFramePr>
        <p:xfrm>
          <a:off x="3762852" y="3436653"/>
          <a:ext cx="18856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15">
                  <a:extLst>
                    <a:ext uri="{9D8B030D-6E8A-4147-A177-3AD203B41FA5}">
                      <a16:colId xmlns:a16="http://schemas.microsoft.com/office/drawing/2014/main" val="1236360420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429079200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35837234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1489759515"/>
                    </a:ext>
                  </a:extLst>
                </a:gridCol>
              </a:tblGrid>
              <a:tr h="293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95505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08272C7A-F63F-44E1-8ACE-A7B862AF676C}"/>
              </a:ext>
            </a:extLst>
          </p:cNvPr>
          <p:cNvGraphicFramePr>
            <a:graphicFrameLocks noGrp="1"/>
          </p:cNvGraphicFramePr>
          <p:nvPr/>
        </p:nvGraphicFramePr>
        <p:xfrm>
          <a:off x="3666574" y="2254170"/>
          <a:ext cx="18856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15">
                  <a:extLst>
                    <a:ext uri="{9D8B030D-6E8A-4147-A177-3AD203B41FA5}">
                      <a16:colId xmlns:a16="http://schemas.microsoft.com/office/drawing/2014/main" val="1236360420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429079200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35837234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1489759515"/>
                    </a:ext>
                  </a:extLst>
                </a:gridCol>
              </a:tblGrid>
              <a:tr h="293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95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69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Linear</a:t>
            </a:r>
          </a:p>
          <a:p>
            <a:pPr algn="ctr"/>
            <a:r>
              <a:rPr lang="en-US" altLang="ko-KR" sz="35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Xor</a:t>
            </a:r>
            <a:endParaRPr lang="en-US" altLang="ko-KR" sz="35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E97732-66D3-4A2C-A667-0B19F358EE42}"/>
              </a:ext>
            </a:extLst>
          </p:cNvPr>
          <p:cNvSpPr txBox="1"/>
          <p:nvPr/>
        </p:nvSpPr>
        <p:spPr>
          <a:xfrm>
            <a:off x="2729860" y="172296"/>
            <a:ext cx="3894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X1, X2 =&gt; 0 or 1 </a:t>
            </a:r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일 때</a:t>
            </a:r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FFDFEA-F756-4C48-8E9A-448038E7E7CD}"/>
              </a:ext>
            </a:extLst>
          </p:cNvPr>
          <p:cNvSpPr txBox="1"/>
          <p:nvPr/>
        </p:nvSpPr>
        <p:spPr>
          <a:xfrm>
            <a:off x="2729860" y="840191"/>
            <a:ext cx="3285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[0, 0][w1+w2]+b`&lt;0.5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71BB22-94D4-46D8-A909-D591B0DBC57E}"/>
              </a:ext>
            </a:extLst>
          </p:cNvPr>
          <p:cNvSpPr txBox="1"/>
          <p:nvPr/>
        </p:nvSpPr>
        <p:spPr>
          <a:xfrm>
            <a:off x="2729860" y="1508086"/>
            <a:ext cx="3285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[1, 1][w1+w2]+b`&lt;0.5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5306C7-2B91-46AB-95B3-D45B6A10ABA8}"/>
              </a:ext>
            </a:extLst>
          </p:cNvPr>
          <p:cNvSpPr txBox="1"/>
          <p:nvPr/>
        </p:nvSpPr>
        <p:spPr>
          <a:xfrm>
            <a:off x="6177094" y="840191"/>
            <a:ext cx="1716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=&gt; b`&lt;0.5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FD4695-4E7D-47E8-B9EF-B27AAFDEEDC0}"/>
                  </a:ext>
                </a:extLst>
              </p:cNvPr>
              <p:cNvSpPr txBox="1"/>
              <p:nvPr/>
            </p:nvSpPr>
            <p:spPr>
              <a:xfrm>
                <a:off x="6177093" y="1363411"/>
                <a:ext cx="3470245" cy="821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=&gt;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1, 1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80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1`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2`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+b`&lt;0.5</a:t>
                </a:r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FD4695-4E7D-47E8-B9EF-B27AAFDEE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093" y="1363411"/>
                <a:ext cx="3470245" cy="821507"/>
              </a:xfrm>
              <a:prstGeom prst="rect">
                <a:avLst/>
              </a:prstGeom>
              <a:blipFill>
                <a:blip r:embed="rId2"/>
                <a:stretch>
                  <a:fillRect l="-3158" r="-3158" b="-1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FD7EA4D-2A9A-4FBD-BB5D-4DA735FF8A6A}"/>
              </a:ext>
            </a:extLst>
          </p:cNvPr>
          <p:cNvSpPr txBox="1"/>
          <p:nvPr/>
        </p:nvSpPr>
        <p:spPr>
          <a:xfrm>
            <a:off x="6096000" y="2197087"/>
            <a:ext cx="3403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=&gt; w1`+w2`&lt; 0.5 - b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8AF58A-8FFB-4E0B-BD55-5D8DA44A4FF7}"/>
                  </a:ext>
                </a:extLst>
              </p:cNvPr>
              <p:cNvSpPr txBox="1"/>
              <p:nvPr/>
            </p:nvSpPr>
            <p:spPr>
              <a:xfrm>
                <a:off x="247273" y="2310964"/>
                <a:ext cx="2893101" cy="818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[w1+w2] =&gt;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800" i="1" spc="-15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800" i="1" spc="-15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1`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2`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8AF58A-8FFB-4E0B-BD55-5D8DA44A4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73" y="2310964"/>
                <a:ext cx="2893101" cy="818686"/>
              </a:xfrm>
              <a:prstGeom prst="rect">
                <a:avLst/>
              </a:prstGeom>
              <a:blipFill>
                <a:blip r:embed="rId3"/>
                <a:stretch>
                  <a:fillRect l="-4008" b="-1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11F0F76-D27C-4B6F-9AD6-32FCCB16B513}"/>
              </a:ext>
            </a:extLst>
          </p:cNvPr>
          <p:cNvSpPr txBox="1"/>
          <p:nvPr/>
        </p:nvSpPr>
        <p:spPr>
          <a:xfrm>
            <a:off x="2729860" y="3385144"/>
            <a:ext cx="793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[1, 0]</a:t>
            </a:r>
          </a:p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[0, 1]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5A3C9E-B9DF-48F7-B5A3-92E0D9CDD02B}"/>
              </a:ext>
            </a:extLst>
          </p:cNvPr>
          <p:cNvSpPr txBox="1"/>
          <p:nvPr/>
        </p:nvSpPr>
        <p:spPr>
          <a:xfrm>
            <a:off x="3604034" y="3600587"/>
            <a:ext cx="2947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[w1+w2]+ b` &gt; 0.5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D95D77-CA43-45A8-80C6-76F84BD1637C}"/>
              </a:ext>
            </a:extLst>
          </p:cNvPr>
          <p:cNvSpPr txBox="1"/>
          <p:nvPr/>
        </p:nvSpPr>
        <p:spPr>
          <a:xfrm>
            <a:off x="6967059" y="3614474"/>
            <a:ext cx="3403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=&gt; w1`+w2` &gt; 1-2b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FBB092-48FF-4B81-B3B7-FB3DB1F94BAF}"/>
              </a:ext>
            </a:extLst>
          </p:cNvPr>
          <p:cNvSpPr txBox="1"/>
          <p:nvPr/>
        </p:nvSpPr>
        <p:spPr>
          <a:xfrm>
            <a:off x="9499134" y="218491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 *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CDAAEA-F187-4799-A442-45C826A7C5C2}"/>
              </a:ext>
            </a:extLst>
          </p:cNvPr>
          <p:cNvSpPr txBox="1"/>
          <p:nvPr/>
        </p:nvSpPr>
        <p:spPr>
          <a:xfrm>
            <a:off x="10171113" y="3593908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 **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D1087E-BA9D-42E8-B10C-A71D11B97C3D}"/>
              </a:ext>
            </a:extLst>
          </p:cNvPr>
          <p:cNvSpPr txBox="1"/>
          <p:nvPr/>
        </p:nvSpPr>
        <p:spPr>
          <a:xfrm>
            <a:off x="7894040" y="811091"/>
            <a:ext cx="938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 ***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2C448-D4CB-4263-BF5C-EE67C977F803}"/>
              </a:ext>
            </a:extLst>
          </p:cNvPr>
          <p:cNvSpPr txBox="1"/>
          <p:nvPr/>
        </p:nvSpPr>
        <p:spPr>
          <a:xfrm>
            <a:off x="972176" y="5041783"/>
            <a:ext cx="5899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*, ** =&gt; 2(0.5 - b) &lt; w1`+w2`&lt; 0.5 - b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F3A1D6-B058-4B91-B662-A07BAD9E0E58}"/>
              </a:ext>
            </a:extLst>
          </p:cNvPr>
          <p:cNvSpPr txBox="1"/>
          <p:nvPr/>
        </p:nvSpPr>
        <p:spPr>
          <a:xfrm>
            <a:off x="1061775" y="5837763"/>
            <a:ext cx="3615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*** =&gt; 0.5 – b </a:t>
            </a:r>
            <a:r>
              <a:rPr lang="en-US" altLang="ko-KR" sz="2800" spc="-150">
                <a:solidFill>
                  <a:schemeClr val="tx1">
                    <a:lumMod val="85000"/>
                    <a:lumOff val="15000"/>
                  </a:schemeClr>
                </a:solidFill>
              </a:rPr>
              <a:t>=&gt; </a:t>
            </a:r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양수</a:t>
            </a:r>
          </a:p>
        </p:txBody>
      </p:sp>
    </p:spTree>
    <p:extLst>
      <p:ext uri="{BB962C8B-B14F-4D97-AF65-F5344CB8AC3E}">
        <p14:creationId xmlns:p14="http://schemas.microsoft.com/office/powerpoint/2010/main" val="355117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Xor</a:t>
            </a:r>
            <a:endParaRPr lang="en-US" altLang="ko-KR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/>
            <a:r>
              <a:rPr lang="ko-KR" altLang="en-US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증명</a:t>
            </a:r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_1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0960AEB-7E73-4001-919E-F4B2D0A9D369}"/>
              </a:ext>
            </a:extLst>
          </p:cNvPr>
          <p:cNvSpPr/>
          <p:nvPr/>
        </p:nvSpPr>
        <p:spPr>
          <a:xfrm>
            <a:off x="2552899" y="1853967"/>
            <a:ext cx="894976" cy="1669409"/>
          </a:xfrm>
          <a:prstGeom prst="roundRect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402B471-F8A6-490A-8267-759552667338}"/>
              </a:ext>
            </a:extLst>
          </p:cNvPr>
          <p:cNvSpPr/>
          <p:nvPr/>
        </p:nvSpPr>
        <p:spPr>
          <a:xfrm>
            <a:off x="2552899" y="4363673"/>
            <a:ext cx="894976" cy="1669409"/>
          </a:xfrm>
          <a:prstGeom prst="roundRect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2DAEA39-E0A1-410D-9975-23ACDD5331A5}"/>
              </a:ext>
            </a:extLst>
          </p:cNvPr>
          <p:cNvSpPr/>
          <p:nvPr/>
        </p:nvSpPr>
        <p:spPr>
          <a:xfrm>
            <a:off x="6096000" y="3523376"/>
            <a:ext cx="766194" cy="840297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</a:t>
            </a:r>
            <a:endParaRPr lang="ko-KR" altLang="en-US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0DF0B743-7122-48CC-95E7-1D4C2EC7B1BB}"/>
              </a:ext>
            </a:extLst>
          </p:cNvPr>
          <p:cNvCxnSpPr>
            <a:endCxn id="3" idx="2"/>
          </p:cNvCxnSpPr>
          <p:nvPr/>
        </p:nvCxnSpPr>
        <p:spPr>
          <a:xfrm>
            <a:off x="3447875" y="2684477"/>
            <a:ext cx="2648125" cy="1259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4D6CB931-5EEC-4BC0-B9EB-32564823ED2B}"/>
              </a:ext>
            </a:extLst>
          </p:cNvPr>
          <p:cNvCxnSpPr>
            <a:stCxn id="13" idx="3"/>
          </p:cNvCxnSpPr>
          <p:nvPr/>
        </p:nvCxnSpPr>
        <p:spPr>
          <a:xfrm flipV="1">
            <a:off x="3447875" y="3943525"/>
            <a:ext cx="1317072" cy="1254853"/>
          </a:xfrm>
          <a:prstGeom prst="bentConnector3">
            <a:avLst>
              <a:gd name="adj1" fmla="val 1003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E83D096-0FEF-47B9-A0E0-11F0AF37F1D9}"/>
              </a:ext>
            </a:extLst>
          </p:cNvPr>
          <p:cNvCxnSpPr>
            <a:stCxn id="3" idx="6"/>
          </p:cNvCxnSpPr>
          <p:nvPr/>
        </p:nvCxnSpPr>
        <p:spPr>
          <a:xfrm>
            <a:off x="6862194" y="3943525"/>
            <a:ext cx="1090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90125FA-302E-4AE3-B00A-2DD97C61B1AD}"/>
              </a:ext>
            </a:extLst>
          </p:cNvPr>
          <p:cNvCxnSpPr>
            <a:cxnSpLocks/>
          </p:cNvCxnSpPr>
          <p:nvPr/>
        </p:nvCxnSpPr>
        <p:spPr>
          <a:xfrm>
            <a:off x="1937857" y="2206305"/>
            <a:ext cx="615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CC3E1DA-3128-4EE1-850C-A9A01939E663}"/>
              </a:ext>
            </a:extLst>
          </p:cNvPr>
          <p:cNvCxnSpPr>
            <a:cxnSpLocks/>
          </p:cNvCxnSpPr>
          <p:nvPr/>
        </p:nvCxnSpPr>
        <p:spPr>
          <a:xfrm>
            <a:off x="1937857" y="3155660"/>
            <a:ext cx="615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BCB3DE7-9990-4B9C-9833-AA8493159002}"/>
              </a:ext>
            </a:extLst>
          </p:cNvPr>
          <p:cNvCxnSpPr>
            <a:cxnSpLocks/>
          </p:cNvCxnSpPr>
          <p:nvPr/>
        </p:nvCxnSpPr>
        <p:spPr>
          <a:xfrm>
            <a:off x="1937857" y="4724401"/>
            <a:ext cx="615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291345-BBD7-4604-A9AD-5C1069D71B40}"/>
              </a:ext>
            </a:extLst>
          </p:cNvPr>
          <p:cNvCxnSpPr>
            <a:cxnSpLocks/>
          </p:cNvCxnSpPr>
          <p:nvPr/>
        </p:nvCxnSpPr>
        <p:spPr>
          <a:xfrm>
            <a:off x="1937857" y="5672357"/>
            <a:ext cx="615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7570E3-10A7-48A3-8B56-269DBABE97C5}"/>
              </a:ext>
            </a:extLst>
          </p:cNvPr>
          <p:cNvSpPr txBox="1"/>
          <p:nvPr/>
        </p:nvSpPr>
        <p:spPr>
          <a:xfrm>
            <a:off x="8072532" y="3681914"/>
            <a:ext cx="574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y^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6072BA-AAE7-4085-89A6-516C177229DE}"/>
              </a:ext>
            </a:extLst>
          </p:cNvPr>
          <p:cNvSpPr txBox="1"/>
          <p:nvPr/>
        </p:nvSpPr>
        <p:spPr>
          <a:xfrm>
            <a:off x="1405725" y="1987355"/>
            <a:ext cx="559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X1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5BF95F-ADDB-4C16-A26A-3669BC882985}"/>
              </a:ext>
            </a:extLst>
          </p:cNvPr>
          <p:cNvSpPr txBox="1"/>
          <p:nvPr/>
        </p:nvSpPr>
        <p:spPr>
          <a:xfrm>
            <a:off x="1378087" y="2881824"/>
            <a:ext cx="559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X2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9EAACC-1C95-402B-92EE-B2F91FFD63AE}"/>
              </a:ext>
            </a:extLst>
          </p:cNvPr>
          <p:cNvSpPr txBox="1"/>
          <p:nvPr/>
        </p:nvSpPr>
        <p:spPr>
          <a:xfrm>
            <a:off x="1378088" y="4462791"/>
            <a:ext cx="559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X1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7F81DD-5F0F-476C-89A1-C37339EFF207}"/>
              </a:ext>
            </a:extLst>
          </p:cNvPr>
          <p:cNvSpPr txBox="1"/>
          <p:nvPr/>
        </p:nvSpPr>
        <p:spPr>
          <a:xfrm>
            <a:off x="1405725" y="5381542"/>
            <a:ext cx="559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X2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34" name="표 34">
            <a:extLst>
              <a:ext uri="{FF2B5EF4-FFF2-40B4-BE49-F238E27FC236}">
                <a16:creationId xmlns:a16="http://schemas.microsoft.com/office/drawing/2014/main" id="{B40F6802-5066-4C80-954F-465FC685E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563864"/>
              </p:ext>
            </p:extLst>
          </p:nvPr>
        </p:nvGraphicFramePr>
        <p:xfrm>
          <a:off x="271710" y="2552299"/>
          <a:ext cx="18856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15">
                  <a:extLst>
                    <a:ext uri="{9D8B030D-6E8A-4147-A177-3AD203B41FA5}">
                      <a16:colId xmlns:a16="http://schemas.microsoft.com/office/drawing/2014/main" val="1236360420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429079200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35837234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1489759515"/>
                    </a:ext>
                  </a:extLst>
                </a:gridCol>
              </a:tblGrid>
              <a:tr h="293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95505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1C20B3A9-7187-48DD-A279-6F967E443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525953"/>
              </p:ext>
            </p:extLst>
          </p:nvPr>
        </p:nvGraphicFramePr>
        <p:xfrm>
          <a:off x="271710" y="1681316"/>
          <a:ext cx="18856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15">
                  <a:extLst>
                    <a:ext uri="{9D8B030D-6E8A-4147-A177-3AD203B41FA5}">
                      <a16:colId xmlns:a16="http://schemas.microsoft.com/office/drawing/2014/main" val="1236360420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429079200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35837234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1489759515"/>
                    </a:ext>
                  </a:extLst>
                </a:gridCol>
              </a:tblGrid>
              <a:tr h="293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95505"/>
                  </a:ext>
                </a:extLst>
              </a:tr>
            </a:tbl>
          </a:graphicData>
        </a:graphic>
      </p:graphicFrame>
      <p:graphicFrame>
        <p:nvGraphicFramePr>
          <p:cNvPr id="36" name="표 34">
            <a:extLst>
              <a:ext uri="{FF2B5EF4-FFF2-40B4-BE49-F238E27FC236}">
                <a16:creationId xmlns:a16="http://schemas.microsoft.com/office/drawing/2014/main" id="{5B3A5DCC-F24A-488B-8ECA-7025A8E9E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426599"/>
              </p:ext>
            </p:extLst>
          </p:nvPr>
        </p:nvGraphicFramePr>
        <p:xfrm>
          <a:off x="271710" y="4079315"/>
          <a:ext cx="18856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15">
                  <a:extLst>
                    <a:ext uri="{9D8B030D-6E8A-4147-A177-3AD203B41FA5}">
                      <a16:colId xmlns:a16="http://schemas.microsoft.com/office/drawing/2014/main" val="1236360420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429079200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35837234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1489759515"/>
                    </a:ext>
                  </a:extLst>
                </a:gridCol>
              </a:tblGrid>
              <a:tr h="293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95505"/>
                  </a:ext>
                </a:extLst>
              </a:tr>
            </a:tbl>
          </a:graphicData>
        </a:graphic>
      </p:graphicFrame>
      <p:graphicFrame>
        <p:nvGraphicFramePr>
          <p:cNvPr id="37" name="표 34">
            <a:extLst>
              <a:ext uri="{FF2B5EF4-FFF2-40B4-BE49-F238E27FC236}">
                <a16:creationId xmlns:a16="http://schemas.microsoft.com/office/drawing/2014/main" id="{A2F6613D-87E6-4BF2-B92D-3E00506B5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103315"/>
              </p:ext>
            </p:extLst>
          </p:nvPr>
        </p:nvGraphicFramePr>
        <p:xfrm>
          <a:off x="231162" y="5027270"/>
          <a:ext cx="18856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15">
                  <a:extLst>
                    <a:ext uri="{9D8B030D-6E8A-4147-A177-3AD203B41FA5}">
                      <a16:colId xmlns:a16="http://schemas.microsoft.com/office/drawing/2014/main" val="1236360420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429079200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35837234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1489759515"/>
                    </a:ext>
                  </a:extLst>
                </a:gridCol>
              </a:tblGrid>
              <a:tr h="293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95505"/>
                  </a:ext>
                </a:extLst>
              </a:tr>
            </a:tbl>
          </a:graphicData>
        </a:graphic>
      </p:graphicFrame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2015BF9-BF2D-4B61-8E9A-E553E525C652}"/>
              </a:ext>
            </a:extLst>
          </p:cNvPr>
          <p:cNvCxnSpPr>
            <a:endCxn id="2" idx="0"/>
          </p:cNvCxnSpPr>
          <p:nvPr/>
        </p:nvCxnSpPr>
        <p:spPr>
          <a:xfrm flipH="1">
            <a:off x="3000387" y="998290"/>
            <a:ext cx="984384" cy="85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9D0786-CE93-444A-953E-771369F3E6A4}"/>
                  </a:ext>
                </a:extLst>
              </p:cNvPr>
              <p:cNvSpPr txBox="1"/>
              <p:nvPr/>
            </p:nvSpPr>
            <p:spPr>
              <a:xfrm>
                <a:off x="4106411" y="282645"/>
                <a:ext cx="2608150" cy="7272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=−8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9D0786-CE93-444A-953E-771369F3E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411" y="282645"/>
                <a:ext cx="2608150" cy="7272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F729F6-31A1-4A23-A6C2-2465AE24B583}"/>
              </a:ext>
            </a:extLst>
          </p:cNvPr>
          <p:cNvCxnSpPr>
            <a:cxnSpLocks/>
          </p:cNvCxnSpPr>
          <p:nvPr/>
        </p:nvCxnSpPr>
        <p:spPr>
          <a:xfrm flipH="1" flipV="1">
            <a:off x="3447875" y="5612235"/>
            <a:ext cx="2088859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C298ABD-92E6-413C-9EB4-C88AF73F7F2F}"/>
                  </a:ext>
                </a:extLst>
              </p:cNvPr>
              <p:cNvSpPr txBox="1"/>
              <p:nvPr/>
            </p:nvSpPr>
            <p:spPr>
              <a:xfrm>
                <a:off x="5605591" y="5675259"/>
                <a:ext cx="2648125" cy="714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C298ABD-92E6-413C-9EB4-C88AF73F7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591" y="5675259"/>
                <a:ext cx="2648125" cy="714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DC6A680-A124-4A30-8D38-10FE36A7D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70250"/>
              </p:ext>
            </p:extLst>
          </p:nvPr>
        </p:nvGraphicFramePr>
        <p:xfrm>
          <a:off x="8744125" y="3812684"/>
          <a:ext cx="18856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15">
                  <a:extLst>
                    <a:ext uri="{9D8B030D-6E8A-4147-A177-3AD203B41FA5}">
                      <a16:colId xmlns:a16="http://schemas.microsoft.com/office/drawing/2014/main" val="1236360420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429079200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35837234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1489759515"/>
                    </a:ext>
                  </a:extLst>
                </a:gridCol>
              </a:tblGrid>
              <a:tr h="293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95505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789532E-BBC0-4FDF-B2C7-C50229258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859306"/>
              </p:ext>
            </p:extLst>
          </p:nvPr>
        </p:nvGraphicFramePr>
        <p:xfrm>
          <a:off x="3300446" y="6205616"/>
          <a:ext cx="21691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294">
                  <a:extLst>
                    <a:ext uri="{9D8B030D-6E8A-4147-A177-3AD203B41FA5}">
                      <a16:colId xmlns:a16="http://schemas.microsoft.com/office/drawing/2014/main" val="1236360420"/>
                    </a:ext>
                  </a:extLst>
                </a:gridCol>
                <a:gridCol w="542294">
                  <a:extLst>
                    <a:ext uri="{9D8B030D-6E8A-4147-A177-3AD203B41FA5}">
                      <a16:colId xmlns:a16="http://schemas.microsoft.com/office/drawing/2014/main" val="4290792009"/>
                    </a:ext>
                  </a:extLst>
                </a:gridCol>
                <a:gridCol w="542294">
                  <a:extLst>
                    <a:ext uri="{9D8B030D-6E8A-4147-A177-3AD203B41FA5}">
                      <a16:colId xmlns:a16="http://schemas.microsoft.com/office/drawing/2014/main" val="358372349"/>
                    </a:ext>
                  </a:extLst>
                </a:gridCol>
                <a:gridCol w="542294">
                  <a:extLst>
                    <a:ext uri="{9D8B030D-6E8A-4147-A177-3AD203B41FA5}">
                      <a16:colId xmlns:a16="http://schemas.microsoft.com/office/drawing/2014/main" val="1489759515"/>
                    </a:ext>
                  </a:extLst>
                </a:gridCol>
              </a:tblGrid>
              <a:tr h="293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95505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08272C7A-F63F-44E1-8ACE-A7B862AF6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751500"/>
              </p:ext>
            </p:extLst>
          </p:nvPr>
        </p:nvGraphicFramePr>
        <p:xfrm>
          <a:off x="3651074" y="1467234"/>
          <a:ext cx="18856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15">
                  <a:extLst>
                    <a:ext uri="{9D8B030D-6E8A-4147-A177-3AD203B41FA5}">
                      <a16:colId xmlns:a16="http://schemas.microsoft.com/office/drawing/2014/main" val="1236360420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429079200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35837234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1489759515"/>
                    </a:ext>
                  </a:extLst>
                </a:gridCol>
              </a:tblGrid>
              <a:tr h="293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95505"/>
                  </a:ext>
                </a:extLst>
              </a:tr>
            </a:tbl>
          </a:graphicData>
        </a:graphic>
      </p:graphicFrame>
      <p:sp>
        <p:nvSpPr>
          <p:cNvPr id="38" name="타원 37">
            <a:extLst>
              <a:ext uri="{FF2B5EF4-FFF2-40B4-BE49-F238E27FC236}">
                <a16:creationId xmlns:a16="http://schemas.microsoft.com/office/drawing/2014/main" id="{3D8CAAC7-A96C-4128-AAF4-D81E15B9DB79}"/>
              </a:ext>
            </a:extLst>
          </p:cNvPr>
          <p:cNvSpPr/>
          <p:nvPr/>
        </p:nvSpPr>
        <p:spPr>
          <a:xfrm>
            <a:off x="3860181" y="2257338"/>
            <a:ext cx="766194" cy="840297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BF90B8C-53E3-4696-B52F-183701A91854}"/>
              </a:ext>
            </a:extLst>
          </p:cNvPr>
          <p:cNvSpPr/>
          <p:nvPr/>
        </p:nvSpPr>
        <p:spPr>
          <a:xfrm>
            <a:off x="3856918" y="4685671"/>
            <a:ext cx="766194" cy="840297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</a:t>
            </a:r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6339868-0AA9-47F5-8D64-4B0CAE2B75D1}"/>
              </a:ext>
            </a:extLst>
          </p:cNvPr>
          <p:cNvSpPr/>
          <p:nvPr/>
        </p:nvSpPr>
        <p:spPr>
          <a:xfrm>
            <a:off x="4434830" y="3081976"/>
            <a:ext cx="894976" cy="1669409"/>
          </a:xfrm>
          <a:prstGeom prst="roundRect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1F93CA-8FF3-48CA-BAF0-C8674D0D4465}"/>
              </a:ext>
            </a:extLst>
          </p:cNvPr>
          <p:cNvCxnSpPr/>
          <p:nvPr/>
        </p:nvCxnSpPr>
        <p:spPr>
          <a:xfrm flipH="1">
            <a:off x="3651074" y="1832994"/>
            <a:ext cx="205844" cy="851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1011DC-DC91-4601-A4FF-8EDDC768A79D}"/>
              </a:ext>
            </a:extLst>
          </p:cNvPr>
          <p:cNvCxnSpPr/>
          <p:nvPr/>
        </p:nvCxnSpPr>
        <p:spPr>
          <a:xfrm flipV="1">
            <a:off x="3651074" y="5198378"/>
            <a:ext cx="0" cy="100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02F7B3F4-4711-4B2C-8738-39CE01DC0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617442"/>
              </p:ext>
            </p:extLst>
          </p:nvPr>
        </p:nvGraphicFramePr>
        <p:xfrm>
          <a:off x="5062483" y="1964669"/>
          <a:ext cx="18856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15">
                  <a:extLst>
                    <a:ext uri="{9D8B030D-6E8A-4147-A177-3AD203B41FA5}">
                      <a16:colId xmlns:a16="http://schemas.microsoft.com/office/drawing/2014/main" val="1236360420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429079200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35837234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1489759515"/>
                    </a:ext>
                  </a:extLst>
                </a:gridCol>
              </a:tblGrid>
              <a:tr h="293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95505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D5AF641-89DA-4AE0-9FC7-07CAEE698092}"/>
              </a:ext>
            </a:extLst>
          </p:cNvPr>
          <p:cNvCxnSpPr/>
          <p:nvPr/>
        </p:nvCxnSpPr>
        <p:spPr>
          <a:xfrm flipH="1">
            <a:off x="4771937" y="2321481"/>
            <a:ext cx="266744" cy="367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9C75873B-2294-458F-BC88-585EE1F44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885980"/>
              </p:ext>
            </p:extLst>
          </p:nvPr>
        </p:nvGraphicFramePr>
        <p:xfrm>
          <a:off x="5219664" y="5209283"/>
          <a:ext cx="18856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15">
                  <a:extLst>
                    <a:ext uri="{9D8B030D-6E8A-4147-A177-3AD203B41FA5}">
                      <a16:colId xmlns:a16="http://schemas.microsoft.com/office/drawing/2014/main" val="1236360420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429079200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35837234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1489759515"/>
                    </a:ext>
                  </a:extLst>
                </a:gridCol>
              </a:tblGrid>
              <a:tr h="293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95505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F3EA535-505F-44A5-BBE4-B3AD16C8951E}"/>
              </a:ext>
            </a:extLst>
          </p:cNvPr>
          <p:cNvCxnSpPr/>
          <p:nvPr/>
        </p:nvCxnSpPr>
        <p:spPr>
          <a:xfrm flipH="1" flipV="1">
            <a:off x="4771937" y="5105819"/>
            <a:ext cx="414171" cy="10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F330F48-7E32-4F76-A246-6850CC5C9E80}"/>
              </a:ext>
            </a:extLst>
          </p:cNvPr>
          <p:cNvCxnSpPr/>
          <p:nvPr/>
        </p:nvCxnSpPr>
        <p:spPr>
          <a:xfrm flipH="1">
            <a:off x="5605591" y="2677486"/>
            <a:ext cx="1944501" cy="123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986C3FD7-E9AD-4C29-9AE3-A0CC87B8D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796657"/>
              </p:ext>
            </p:extLst>
          </p:nvPr>
        </p:nvGraphicFramePr>
        <p:xfrm>
          <a:off x="7407478" y="2432902"/>
          <a:ext cx="18856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15">
                  <a:extLst>
                    <a:ext uri="{9D8B030D-6E8A-4147-A177-3AD203B41FA5}">
                      <a16:colId xmlns:a16="http://schemas.microsoft.com/office/drawing/2014/main" val="1236360420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429079200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35837234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1489759515"/>
                    </a:ext>
                  </a:extLst>
                </a:gridCol>
              </a:tblGrid>
              <a:tr h="293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955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F2ED46C-45AE-43A9-B41A-1C2E58C38FF8}"/>
                  </a:ext>
                </a:extLst>
              </p:cNvPr>
              <p:cNvSpPr txBox="1"/>
              <p:nvPr/>
            </p:nvSpPr>
            <p:spPr>
              <a:xfrm>
                <a:off x="7547296" y="1048104"/>
                <a:ext cx="2846664" cy="7156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F2ED46C-45AE-43A9-B41A-1C2E58C38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296" y="1048104"/>
                <a:ext cx="2846664" cy="715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CEE8CE2-1CAF-4985-BC9C-CDD5444E2DA6}"/>
              </a:ext>
            </a:extLst>
          </p:cNvPr>
          <p:cNvCxnSpPr/>
          <p:nvPr/>
        </p:nvCxnSpPr>
        <p:spPr>
          <a:xfrm flipH="1">
            <a:off x="5329806" y="1763749"/>
            <a:ext cx="2304176" cy="154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06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Xor</a:t>
            </a:r>
            <a:endParaRPr lang="en-US" altLang="ko-KR" sz="32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/>
            <a:r>
              <a:rPr lang="ko-KR" altLang="en-US" sz="3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증명</a:t>
            </a:r>
            <a:r>
              <a:rPr lang="en-US" altLang="ko-KR" sz="3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_1</a:t>
            </a:r>
            <a:endParaRPr lang="ko-KR" altLang="en-US" sz="3200" spc="-150" dirty="0">
              <a:solidFill>
                <a:schemeClr val="tx1">
                  <a:lumMod val="85000"/>
                  <a:lumOff val="1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896C185-33B9-47D7-AD78-2918F1B44893}"/>
              </a:ext>
            </a:extLst>
          </p:cNvPr>
          <p:cNvSpPr/>
          <p:nvPr/>
        </p:nvSpPr>
        <p:spPr>
          <a:xfrm>
            <a:off x="2936147" y="1736521"/>
            <a:ext cx="931178" cy="947956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8B8D5BD-1B69-4A4E-A11F-441A98B8BD82}"/>
              </a:ext>
            </a:extLst>
          </p:cNvPr>
          <p:cNvSpPr/>
          <p:nvPr/>
        </p:nvSpPr>
        <p:spPr>
          <a:xfrm>
            <a:off x="2936147" y="3632433"/>
            <a:ext cx="931178" cy="947956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81C1B6A-3CDA-4623-97CA-30E2140F6DF6}"/>
              </a:ext>
            </a:extLst>
          </p:cNvPr>
          <p:cNvSpPr/>
          <p:nvPr/>
        </p:nvSpPr>
        <p:spPr>
          <a:xfrm>
            <a:off x="5164822" y="1736521"/>
            <a:ext cx="931178" cy="947956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8FF4615-BFAF-433A-B18D-8321219FE277}"/>
              </a:ext>
            </a:extLst>
          </p:cNvPr>
          <p:cNvSpPr/>
          <p:nvPr/>
        </p:nvSpPr>
        <p:spPr>
          <a:xfrm>
            <a:off x="5164822" y="3632433"/>
            <a:ext cx="931178" cy="947956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639B9A8-FF02-410C-894D-E88D6ED46F32}"/>
              </a:ext>
            </a:extLst>
          </p:cNvPr>
          <p:cNvSpPr/>
          <p:nvPr/>
        </p:nvSpPr>
        <p:spPr>
          <a:xfrm>
            <a:off x="7685714" y="2684477"/>
            <a:ext cx="931178" cy="947956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C00750E-0AC3-4EE0-83F0-89BC2E3B2A97}"/>
              </a:ext>
            </a:extLst>
          </p:cNvPr>
          <p:cNvSpPr/>
          <p:nvPr/>
        </p:nvSpPr>
        <p:spPr>
          <a:xfrm>
            <a:off x="9741017" y="2684477"/>
            <a:ext cx="931178" cy="947956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53569EC-05CC-4098-8735-6FC45B5E7396}"/>
              </a:ext>
            </a:extLst>
          </p:cNvPr>
          <p:cNvCxnSpPr>
            <a:stCxn id="8" idx="6"/>
            <a:endCxn id="23" idx="2"/>
          </p:cNvCxnSpPr>
          <p:nvPr/>
        </p:nvCxnSpPr>
        <p:spPr>
          <a:xfrm>
            <a:off x="3867325" y="2210499"/>
            <a:ext cx="1297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6A9BB1B-9A37-4871-AD62-C078D29CEDE3}"/>
              </a:ext>
            </a:extLst>
          </p:cNvPr>
          <p:cNvCxnSpPr>
            <a:stCxn id="8" idx="6"/>
            <a:endCxn id="24" idx="2"/>
          </p:cNvCxnSpPr>
          <p:nvPr/>
        </p:nvCxnSpPr>
        <p:spPr>
          <a:xfrm>
            <a:off x="3867325" y="2210499"/>
            <a:ext cx="1297497" cy="189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266211E-B5E9-4D58-A542-1F64AB128131}"/>
              </a:ext>
            </a:extLst>
          </p:cNvPr>
          <p:cNvCxnSpPr>
            <a:stCxn id="19" idx="6"/>
            <a:endCxn id="23" idx="2"/>
          </p:cNvCxnSpPr>
          <p:nvPr/>
        </p:nvCxnSpPr>
        <p:spPr>
          <a:xfrm flipV="1">
            <a:off x="3867325" y="2210499"/>
            <a:ext cx="1297497" cy="189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1F064A7-0237-4803-85D7-9A4F9BE5D129}"/>
              </a:ext>
            </a:extLst>
          </p:cNvPr>
          <p:cNvCxnSpPr>
            <a:stCxn id="19" idx="6"/>
            <a:endCxn id="24" idx="2"/>
          </p:cNvCxnSpPr>
          <p:nvPr/>
        </p:nvCxnSpPr>
        <p:spPr>
          <a:xfrm>
            <a:off x="3867325" y="4106411"/>
            <a:ext cx="1297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CDE06E4-686D-4624-80E0-43F4589775A2}"/>
              </a:ext>
            </a:extLst>
          </p:cNvPr>
          <p:cNvCxnSpPr>
            <a:stCxn id="23" idx="6"/>
            <a:endCxn id="25" idx="2"/>
          </p:cNvCxnSpPr>
          <p:nvPr/>
        </p:nvCxnSpPr>
        <p:spPr>
          <a:xfrm>
            <a:off x="6096000" y="2210499"/>
            <a:ext cx="1589714" cy="94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4F2EF13-56AB-45BD-BE4D-34F160AD0CE5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 flipV="1">
            <a:off x="6096000" y="3158455"/>
            <a:ext cx="1589714" cy="94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A8AFA9F-730F-4D7E-96A2-4F3BF90568B7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>
            <a:off x="8616892" y="3158455"/>
            <a:ext cx="1124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8244E64-FA34-4D61-9666-F029CCE9EFCD}"/>
                  </a:ext>
                </a:extLst>
              </p:cNvPr>
              <p:cNvSpPr txBox="1"/>
              <p:nvPr/>
            </p:nvSpPr>
            <p:spPr>
              <a:xfrm>
                <a:off x="3243085" y="1995055"/>
                <a:ext cx="4480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8244E64-FA34-4D61-9666-F029CCE9E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085" y="1995055"/>
                <a:ext cx="448071" cy="430887"/>
              </a:xfrm>
              <a:prstGeom prst="rect">
                <a:avLst/>
              </a:prstGeom>
              <a:blipFill>
                <a:blip r:embed="rId2"/>
                <a:stretch>
                  <a:fillRect l="-13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EA1565-A9B8-4700-A4CD-418786A3814C}"/>
                  </a:ext>
                </a:extLst>
              </p:cNvPr>
              <p:cNvSpPr txBox="1"/>
              <p:nvPr/>
            </p:nvSpPr>
            <p:spPr>
              <a:xfrm>
                <a:off x="3238950" y="3890967"/>
                <a:ext cx="4563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EA1565-A9B8-4700-A4CD-418786A38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950" y="3890967"/>
                <a:ext cx="45634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D57381E-AF7C-459C-B056-9FD3CB6D5648}"/>
                  </a:ext>
                </a:extLst>
              </p:cNvPr>
              <p:cNvSpPr txBox="1"/>
              <p:nvPr/>
            </p:nvSpPr>
            <p:spPr>
              <a:xfrm>
                <a:off x="4186014" y="2943011"/>
                <a:ext cx="6601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D57381E-AF7C-459C-B056-9FD3CB6D5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014" y="2943011"/>
                <a:ext cx="66011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3343167-FF11-4799-B9C7-DDB061363C96}"/>
              </a:ext>
            </a:extLst>
          </p:cNvPr>
          <p:cNvCxnSpPr/>
          <p:nvPr/>
        </p:nvCxnSpPr>
        <p:spPr>
          <a:xfrm>
            <a:off x="5164822" y="1031846"/>
            <a:ext cx="0" cy="42783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A5EB4C8-A66B-4617-9E0D-3FE5742C2451}"/>
              </a:ext>
            </a:extLst>
          </p:cNvPr>
          <p:cNvSpPr txBox="1"/>
          <p:nvPr/>
        </p:nvSpPr>
        <p:spPr>
          <a:xfrm>
            <a:off x="3797470" y="502334"/>
            <a:ext cx="2739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Sigmoid Function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762C94-A4FE-4660-87CF-C23FA63BCFDB}"/>
                  </a:ext>
                </a:extLst>
              </p:cNvPr>
              <p:cNvSpPr txBox="1"/>
              <p:nvPr/>
            </p:nvSpPr>
            <p:spPr>
              <a:xfrm>
                <a:off x="6532174" y="2943010"/>
                <a:ext cx="6601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762C94-A4FE-4660-87CF-C23FA63BC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174" y="2943010"/>
                <a:ext cx="66011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3439593-C6A9-4A0E-A924-68EEB20D1739}"/>
              </a:ext>
            </a:extLst>
          </p:cNvPr>
          <p:cNvCxnSpPr/>
          <p:nvPr/>
        </p:nvCxnSpPr>
        <p:spPr>
          <a:xfrm>
            <a:off x="8991600" y="1150690"/>
            <a:ext cx="0" cy="42783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3048D56-8576-4268-9569-71E450B6E4E7}"/>
              </a:ext>
            </a:extLst>
          </p:cNvPr>
          <p:cNvSpPr txBox="1"/>
          <p:nvPr/>
        </p:nvSpPr>
        <p:spPr>
          <a:xfrm>
            <a:off x="7621673" y="249434"/>
            <a:ext cx="2739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Sigmoid Function</a:t>
            </a:r>
          </a:p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Classification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2674D5B-756C-4DCD-831A-19963265BF7E}"/>
                  </a:ext>
                </a:extLst>
              </p:cNvPr>
              <p:cNvSpPr txBox="1"/>
              <p:nvPr/>
            </p:nvSpPr>
            <p:spPr>
              <a:xfrm>
                <a:off x="10060370" y="2955594"/>
                <a:ext cx="4742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2674D5B-756C-4DCD-831A-19963265B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370" y="2955594"/>
                <a:ext cx="47423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92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77" y="281353"/>
            <a:ext cx="2349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Or</a:t>
            </a:r>
          </a:p>
          <a:p>
            <a:pPr algn="ctr"/>
            <a:r>
              <a:rPr lang="ko-KR" altLang="en-US" sz="3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증명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0960AEB-7E73-4001-919E-F4B2D0A9D369}"/>
              </a:ext>
            </a:extLst>
          </p:cNvPr>
          <p:cNvSpPr/>
          <p:nvPr/>
        </p:nvSpPr>
        <p:spPr>
          <a:xfrm>
            <a:off x="2552899" y="1853967"/>
            <a:ext cx="894976" cy="1669409"/>
          </a:xfrm>
          <a:prstGeom prst="roundRect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402B471-F8A6-490A-8267-759552667338}"/>
              </a:ext>
            </a:extLst>
          </p:cNvPr>
          <p:cNvSpPr/>
          <p:nvPr/>
        </p:nvSpPr>
        <p:spPr>
          <a:xfrm>
            <a:off x="2552899" y="4363673"/>
            <a:ext cx="894976" cy="1669409"/>
          </a:xfrm>
          <a:prstGeom prst="roundRect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2DAEA39-E0A1-410D-9975-23ACDD5331A5}"/>
              </a:ext>
            </a:extLst>
          </p:cNvPr>
          <p:cNvSpPr/>
          <p:nvPr/>
        </p:nvSpPr>
        <p:spPr>
          <a:xfrm>
            <a:off x="6096000" y="3523376"/>
            <a:ext cx="766194" cy="840297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</a:t>
            </a:r>
            <a:endParaRPr lang="ko-KR" altLang="en-US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0DF0B743-7122-48CC-95E7-1D4C2EC7B1BB}"/>
              </a:ext>
            </a:extLst>
          </p:cNvPr>
          <p:cNvCxnSpPr>
            <a:endCxn id="3" idx="2"/>
          </p:cNvCxnSpPr>
          <p:nvPr/>
        </p:nvCxnSpPr>
        <p:spPr>
          <a:xfrm>
            <a:off x="3447875" y="2684477"/>
            <a:ext cx="2648125" cy="1259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4D6CB931-5EEC-4BC0-B9EB-32564823ED2B}"/>
              </a:ext>
            </a:extLst>
          </p:cNvPr>
          <p:cNvCxnSpPr>
            <a:stCxn id="13" idx="3"/>
          </p:cNvCxnSpPr>
          <p:nvPr/>
        </p:nvCxnSpPr>
        <p:spPr>
          <a:xfrm flipV="1">
            <a:off x="3447875" y="3943525"/>
            <a:ext cx="1317072" cy="1254853"/>
          </a:xfrm>
          <a:prstGeom prst="bentConnector3">
            <a:avLst>
              <a:gd name="adj1" fmla="val 1003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E83D096-0FEF-47B9-A0E0-11F0AF37F1D9}"/>
              </a:ext>
            </a:extLst>
          </p:cNvPr>
          <p:cNvCxnSpPr>
            <a:stCxn id="3" idx="6"/>
          </p:cNvCxnSpPr>
          <p:nvPr/>
        </p:nvCxnSpPr>
        <p:spPr>
          <a:xfrm>
            <a:off x="6862194" y="3943525"/>
            <a:ext cx="1090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90125FA-302E-4AE3-B00A-2DD97C61B1AD}"/>
              </a:ext>
            </a:extLst>
          </p:cNvPr>
          <p:cNvCxnSpPr/>
          <p:nvPr/>
        </p:nvCxnSpPr>
        <p:spPr>
          <a:xfrm>
            <a:off x="1937857" y="2206305"/>
            <a:ext cx="615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CC3E1DA-3128-4EE1-850C-A9A01939E663}"/>
              </a:ext>
            </a:extLst>
          </p:cNvPr>
          <p:cNvCxnSpPr/>
          <p:nvPr/>
        </p:nvCxnSpPr>
        <p:spPr>
          <a:xfrm>
            <a:off x="1937857" y="3155660"/>
            <a:ext cx="615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BCB3DE7-9990-4B9C-9833-AA8493159002}"/>
              </a:ext>
            </a:extLst>
          </p:cNvPr>
          <p:cNvCxnSpPr/>
          <p:nvPr/>
        </p:nvCxnSpPr>
        <p:spPr>
          <a:xfrm>
            <a:off x="1937857" y="4724401"/>
            <a:ext cx="615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C291345-BBD7-4604-A9AD-5C1069D71B40}"/>
              </a:ext>
            </a:extLst>
          </p:cNvPr>
          <p:cNvCxnSpPr/>
          <p:nvPr/>
        </p:nvCxnSpPr>
        <p:spPr>
          <a:xfrm>
            <a:off x="1937857" y="5672357"/>
            <a:ext cx="6150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7570E3-10A7-48A3-8B56-269DBABE97C5}"/>
              </a:ext>
            </a:extLst>
          </p:cNvPr>
          <p:cNvSpPr txBox="1"/>
          <p:nvPr/>
        </p:nvSpPr>
        <p:spPr>
          <a:xfrm>
            <a:off x="8072532" y="3681914"/>
            <a:ext cx="574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y^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6072BA-AAE7-4085-89A6-516C177229DE}"/>
              </a:ext>
            </a:extLst>
          </p:cNvPr>
          <p:cNvSpPr txBox="1"/>
          <p:nvPr/>
        </p:nvSpPr>
        <p:spPr>
          <a:xfrm>
            <a:off x="1405725" y="1987355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X1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5BF95F-ADDB-4C16-A26A-3669BC882985}"/>
              </a:ext>
            </a:extLst>
          </p:cNvPr>
          <p:cNvSpPr txBox="1"/>
          <p:nvPr/>
        </p:nvSpPr>
        <p:spPr>
          <a:xfrm>
            <a:off x="1378087" y="2881824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X2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9EAACC-1C95-402B-92EE-B2F91FFD63AE}"/>
              </a:ext>
            </a:extLst>
          </p:cNvPr>
          <p:cNvSpPr txBox="1"/>
          <p:nvPr/>
        </p:nvSpPr>
        <p:spPr>
          <a:xfrm>
            <a:off x="1378088" y="4462791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X1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7F81DD-5F0F-476C-89A1-C37339EFF207}"/>
              </a:ext>
            </a:extLst>
          </p:cNvPr>
          <p:cNvSpPr txBox="1"/>
          <p:nvPr/>
        </p:nvSpPr>
        <p:spPr>
          <a:xfrm>
            <a:off x="1405725" y="5381542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X2</a:t>
            </a:r>
            <a:endParaRPr lang="ko-KR" altLang="en-US" sz="28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34" name="표 34">
            <a:extLst>
              <a:ext uri="{FF2B5EF4-FFF2-40B4-BE49-F238E27FC236}">
                <a16:creationId xmlns:a16="http://schemas.microsoft.com/office/drawing/2014/main" id="{B40F6802-5066-4C80-954F-465FC685EC0E}"/>
              </a:ext>
            </a:extLst>
          </p:cNvPr>
          <p:cNvGraphicFramePr>
            <a:graphicFrameLocks noGrp="1"/>
          </p:cNvGraphicFramePr>
          <p:nvPr/>
        </p:nvGraphicFramePr>
        <p:xfrm>
          <a:off x="271710" y="2552299"/>
          <a:ext cx="18856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15">
                  <a:extLst>
                    <a:ext uri="{9D8B030D-6E8A-4147-A177-3AD203B41FA5}">
                      <a16:colId xmlns:a16="http://schemas.microsoft.com/office/drawing/2014/main" val="1236360420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429079200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35837234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1489759515"/>
                    </a:ext>
                  </a:extLst>
                </a:gridCol>
              </a:tblGrid>
              <a:tr h="293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95505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1C20B3A9-7187-48DD-A279-6F967E443CFB}"/>
              </a:ext>
            </a:extLst>
          </p:cNvPr>
          <p:cNvGraphicFramePr>
            <a:graphicFrameLocks noGrp="1"/>
          </p:cNvGraphicFramePr>
          <p:nvPr/>
        </p:nvGraphicFramePr>
        <p:xfrm>
          <a:off x="271710" y="1681316"/>
          <a:ext cx="18856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15">
                  <a:extLst>
                    <a:ext uri="{9D8B030D-6E8A-4147-A177-3AD203B41FA5}">
                      <a16:colId xmlns:a16="http://schemas.microsoft.com/office/drawing/2014/main" val="1236360420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429079200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35837234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1489759515"/>
                    </a:ext>
                  </a:extLst>
                </a:gridCol>
              </a:tblGrid>
              <a:tr h="293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95505"/>
                  </a:ext>
                </a:extLst>
              </a:tr>
            </a:tbl>
          </a:graphicData>
        </a:graphic>
      </p:graphicFrame>
      <p:graphicFrame>
        <p:nvGraphicFramePr>
          <p:cNvPr id="36" name="표 34">
            <a:extLst>
              <a:ext uri="{FF2B5EF4-FFF2-40B4-BE49-F238E27FC236}">
                <a16:creationId xmlns:a16="http://schemas.microsoft.com/office/drawing/2014/main" id="{5B3A5DCC-F24A-488B-8ECA-7025A8E9ECC2}"/>
              </a:ext>
            </a:extLst>
          </p:cNvPr>
          <p:cNvGraphicFramePr>
            <a:graphicFrameLocks noGrp="1"/>
          </p:cNvGraphicFramePr>
          <p:nvPr/>
        </p:nvGraphicFramePr>
        <p:xfrm>
          <a:off x="271710" y="4079315"/>
          <a:ext cx="18856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15">
                  <a:extLst>
                    <a:ext uri="{9D8B030D-6E8A-4147-A177-3AD203B41FA5}">
                      <a16:colId xmlns:a16="http://schemas.microsoft.com/office/drawing/2014/main" val="1236360420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429079200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35837234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1489759515"/>
                    </a:ext>
                  </a:extLst>
                </a:gridCol>
              </a:tblGrid>
              <a:tr h="293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95505"/>
                  </a:ext>
                </a:extLst>
              </a:tr>
            </a:tbl>
          </a:graphicData>
        </a:graphic>
      </p:graphicFrame>
      <p:graphicFrame>
        <p:nvGraphicFramePr>
          <p:cNvPr id="37" name="표 34">
            <a:extLst>
              <a:ext uri="{FF2B5EF4-FFF2-40B4-BE49-F238E27FC236}">
                <a16:creationId xmlns:a16="http://schemas.microsoft.com/office/drawing/2014/main" id="{A2F6613D-87E6-4BF2-B92D-3E00506B53D2}"/>
              </a:ext>
            </a:extLst>
          </p:cNvPr>
          <p:cNvGraphicFramePr>
            <a:graphicFrameLocks noGrp="1"/>
          </p:cNvGraphicFramePr>
          <p:nvPr/>
        </p:nvGraphicFramePr>
        <p:xfrm>
          <a:off x="231162" y="5027270"/>
          <a:ext cx="18856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15">
                  <a:extLst>
                    <a:ext uri="{9D8B030D-6E8A-4147-A177-3AD203B41FA5}">
                      <a16:colId xmlns:a16="http://schemas.microsoft.com/office/drawing/2014/main" val="1236360420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429079200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35837234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1489759515"/>
                    </a:ext>
                  </a:extLst>
                </a:gridCol>
              </a:tblGrid>
              <a:tr h="293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95505"/>
                  </a:ext>
                </a:extLst>
              </a:tr>
            </a:tbl>
          </a:graphicData>
        </a:graphic>
      </p:graphicFrame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2015BF9-BF2D-4B61-8E9A-E553E525C652}"/>
              </a:ext>
            </a:extLst>
          </p:cNvPr>
          <p:cNvCxnSpPr>
            <a:endCxn id="2" idx="0"/>
          </p:cNvCxnSpPr>
          <p:nvPr/>
        </p:nvCxnSpPr>
        <p:spPr>
          <a:xfrm flipH="1">
            <a:off x="3000387" y="998290"/>
            <a:ext cx="984384" cy="85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9D0786-CE93-444A-953E-771369F3E6A4}"/>
                  </a:ext>
                </a:extLst>
              </p:cNvPr>
              <p:cNvSpPr txBox="1"/>
              <p:nvPr/>
            </p:nvSpPr>
            <p:spPr>
              <a:xfrm>
                <a:off x="3982178" y="282645"/>
                <a:ext cx="2856616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9D0786-CE93-444A-953E-771369F3E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178" y="282645"/>
                <a:ext cx="2856616" cy="7184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F729F6-31A1-4A23-A6C2-2465AE24B583}"/>
              </a:ext>
            </a:extLst>
          </p:cNvPr>
          <p:cNvCxnSpPr/>
          <p:nvPr/>
        </p:nvCxnSpPr>
        <p:spPr>
          <a:xfrm flipH="1" flipV="1">
            <a:off x="3447875" y="5612235"/>
            <a:ext cx="2088859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C298ABD-92E6-413C-9EB4-C88AF73F7F2F}"/>
                  </a:ext>
                </a:extLst>
              </p:cNvPr>
              <p:cNvSpPr txBox="1"/>
              <p:nvPr/>
            </p:nvSpPr>
            <p:spPr>
              <a:xfrm>
                <a:off x="5531404" y="5675259"/>
                <a:ext cx="2864887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pc="-15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b="0" i="1" spc="-15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800" b="0" i="1" spc="-15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b="0" i="1" spc="-15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ko-KR" altLang="en-US" sz="2800" spc="-15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C298ABD-92E6-413C-9EB4-C88AF73F7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404" y="5675259"/>
                <a:ext cx="2864887" cy="715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7DC6A680-A124-4A30-8D38-10FE36A7D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99124"/>
              </p:ext>
            </p:extLst>
          </p:nvPr>
        </p:nvGraphicFramePr>
        <p:xfrm>
          <a:off x="8744125" y="3812684"/>
          <a:ext cx="18856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15">
                  <a:extLst>
                    <a:ext uri="{9D8B030D-6E8A-4147-A177-3AD203B41FA5}">
                      <a16:colId xmlns:a16="http://schemas.microsoft.com/office/drawing/2014/main" val="1236360420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429079200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35837234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1489759515"/>
                    </a:ext>
                  </a:extLst>
                </a:gridCol>
              </a:tblGrid>
              <a:tr h="293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95505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789532E-BBC0-4FDF-B2C7-C50229258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869318"/>
              </p:ext>
            </p:extLst>
          </p:nvPr>
        </p:nvGraphicFramePr>
        <p:xfrm>
          <a:off x="3317259" y="6274546"/>
          <a:ext cx="18856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15">
                  <a:extLst>
                    <a:ext uri="{9D8B030D-6E8A-4147-A177-3AD203B41FA5}">
                      <a16:colId xmlns:a16="http://schemas.microsoft.com/office/drawing/2014/main" val="1236360420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429079200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35837234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1489759515"/>
                    </a:ext>
                  </a:extLst>
                </a:gridCol>
              </a:tblGrid>
              <a:tr h="293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95505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12E1C041-DE99-463C-BBFC-A32516F99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894654"/>
              </p:ext>
            </p:extLst>
          </p:nvPr>
        </p:nvGraphicFramePr>
        <p:xfrm>
          <a:off x="5410486" y="1925763"/>
          <a:ext cx="18856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15">
                  <a:extLst>
                    <a:ext uri="{9D8B030D-6E8A-4147-A177-3AD203B41FA5}">
                      <a16:colId xmlns:a16="http://schemas.microsoft.com/office/drawing/2014/main" val="1236360420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429079200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35837234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1489759515"/>
                    </a:ext>
                  </a:extLst>
                </a:gridCol>
              </a:tblGrid>
              <a:tr h="293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95505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08272C7A-F63F-44E1-8ACE-A7B862AF6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782343"/>
              </p:ext>
            </p:extLst>
          </p:nvPr>
        </p:nvGraphicFramePr>
        <p:xfrm>
          <a:off x="3719931" y="1346089"/>
          <a:ext cx="18856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15">
                  <a:extLst>
                    <a:ext uri="{9D8B030D-6E8A-4147-A177-3AD203B41FA5}">
                      <a16:colId xmlns:a16="http://schemas.microsoft.com/office/drawing/2014/main" val="1236360420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429079200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358372349"/>
                    </a:ext>
                  </a:extLst>
                </a:gridCol>
                <a:gridCol w="471415">
                  <a:extLst>
                    <a:ext uri="{9D8B030D-6E8A-4147-A177-3AD203B41FA5}">
                      <a16:colId xmlns:a16="http://schemas.microsoft.com/office/drawing/2014/main" val="1489759515"/>
                    </a:ext>
                  </a:extLst>
                </a:gridCol>
              </a:tblGrid>
              <a:tr h="293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95505"/>
                  </a:ext>
                </a:extLst>
              </a:tr>
            </a:tbl>
          </a:graphicData>
        </a:graphic>
      </p:graphicFrame>
      <p:sp>
        <p:nvSpPr>
          <p:cNvPr id="38" name="타원 37">
            <a:extLst>
              <a:ext uri="{FF2B5EF4-FFF2-40B4-BE49-F238E27FC236}">
                <a16:creationId xmlns:a16="http://schemas.microsoft.com/office/drawing/2014/main" id="{7AEBB958-9517-4D14-B6DF-74860E6D1AC0}"/>
              </a:ext>
            </a:extLst>
          </p:cNvPr>
          <p:cNvSpPr/>
          <p:nvPr/>
        </p:nvSpPr>
        <p:spPr>
          <a:xfrm>
            <a:off x="4253466" y="2303137"/>
            <a:ext cx="766194" cy="840297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35200A8-539E-46BF-B91E-211F3088C690}"/>
              </a:ext>
            </a:extLst>
          </p:cNvPr>
          <p:cNvSpPr/>
          <p:nvPr/>
        </p:nvSpPr>
        <p:spPr>
          <a:xfrm>
            <a:off x="4282543" y="4671614"/>
            <a:ext cx="766194" cy="840297"/>
          </a:xfrm>
          <a:prstGeom prst="ellipse">
            <a:avLst/>
          </a:prstGeom>
          <a:solidFill>
            <a:srgbClr val="F8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0904B4-76DA-401B-97FE-17C617E0AF10}"/>
              </a:ext>
            </a:extLst>
          </p:cNvPr>
          <p:cNvCxnSpPr/>
          <p:nvPr/>
        </p:nvCxnSpPr>
        <p:spPr>
          <a:xfrm flipH="1">
            <a:off x="3719931" y="1691746"/>
            <a:ext cx="10373" cy="97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6D4EC66-1BA0-49E4-95BA-0C62B1ACDBF8}"/>
              </a:ext>
            </a:extLst>
          </p:cNvPr>
          <p:cNvCxnSpPr/>
          <p:nvPr/>
        </p:nvCxnSpPr>
        <p:spPr>
          <a:xfrm flipV="1">
            <a:off x="3888508" y="5198377"/>
            <a:ext cx="6855" cy="10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BDB57E6-EA1F-4A7E-A40F-E8905861052D}"/>
              </a:ext>
            </a:extLst>
          </p:cNvPr>
          <p:cNvCxnSpPr/>
          <p:nvPr/>
        </p:nvCxnSpPr>
        <p:spPr>
          <a:xfrm>
            <a:off x="5410486" y="2264329"/>
            <a:ext cx="0" cy="1693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31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981D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2800" spc="-15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943</Words>
  <Application>Microsoft Office PowerPoint</Application>
  <PresentationFormat>와이드스크린</PresentationFormat>
  <Paragraphs>379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HY중고딕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Bennie park</dc:creator>
  <cp:lastModifiedBy>양창희</cp:lastModifiedBy>
  <cp:revision>84</cp:revision>
  <dcterms:created xsi:type="dcterms:W3CDTF">2014-11-18T04:46:38Z</dcterms:created>
  <dcterms:modified xsi:type="dcterms:W3CDTF">2021-03-26T14:12:12Z</dcterms:modified>
</cp:coreProperties>
</file>