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7" r:id="rId3"/>
    <p:sldId id="258" r:id="rId4"/>
    <p:sldId id="388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89" r:id="rId13"/>
    <p:sldId id="397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92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212" y="56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0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1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53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4068" y="14068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11018" y="1519310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H="1">
            <a:off x="211018" y="228597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03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2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86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0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6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8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8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93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왼쪽 대괄호 4"/>
          <p:cNvSpPr/>
          <p:nvPr/>
        </p:nvSpPr>
        <p:spPr>
          <a:xfrm>
            <a:off x="2110155" y="2841673"/>
            <a:ext cx="365760" cy="1223889"/>
          </a:xfrm>
          <a:prstGeom prst="leftBracket">
            <a:avLst>
              <a:gd name="adj" fmla="val 167308"/>
            </a:avLst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대괄호 5"/>
          <p:cNvSpPr/>
          <p:nvPr/>
        </p:nvSpPr>
        <p:spPr>
          <a:xfrm flipH="1">
            <a:off x="10081845" y="2841673"/>
            <a:ext cx="365760" cy="1223889"/>
          </a:xfrm>
          <a:prstGeom prst="leftBracket">
            <a:avLst>
              <a:gd name="adj" fmla="val 167308"/>
            </a:avLst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91328" y="3201111"/>
            <a:ext cx="6568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spc="-150" smtClean="0">
                <a:solidFill>
                  <a:schemeClr val="bg1"/>
                </a:solidFill>
              </a:rPr>
              <a:t>Activation Function</a:t>
            </a:r>
            <a:endParaRPr lang="ko-KR" altLang="en-US" sz="30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6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5568932" y="559880"/>
            <a:ext cx="1484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smtClean="0"/>
              <a:t>ReLU</a:t>
            </a:r>
            <a:endParaRPr lang="ko-KR" altLang="en-US" sz="2800" spc="-15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95583"/>
            <a:ext cx="2782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Pros</a:t>
            </a:r>
          </a:p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Cons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72" y="1083100"/>
            <a:ext cx="2295525" cy="1990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4160410" y="3453730"/>
            <a:ext cx="2498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smtClean="0"/>
              <a:t>ReLU Gradient :</a:t>
            </a:r>
            <a:endParaRPr lang="ko-KR" altLang="en-US" sz="2800" spc="-150" dirty="0"/>
          </a:p>
        </p:txBody>
      </p:sp>
    </p:spTree>
    <p:extLst>
      <p:ext uri="{BB962C8B-B14F-4D97-AF65-F5344CB8AC3E}">
        <p14:creationId xmlns:p14="http://schemas.microsoft.com/office/powerpoint/2010/main" val="105186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5568932" y="559880"/>
            <a:ext cx="1484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smtClean="0"/>
              <a:t>ReLU</a:t>
            </a:r>
            <a:endParaRPr lang="ko-KR" altLang="en-US" sz="2800" spc="-15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95583"/>
            <a:ext cx="2782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Pros</a:t>
            </a:r>
          </a:p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Cons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72" y="1083100"/>
            <a:ext cx="2295525" cy="1990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4179729" y="3252057"/>
            <a:ext cx="4262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smtClean="0"/>
              <a:t>Baised</a:t>
            </a:r>
            <a:endParaRPr lang="ko-KR" altLang="en-US" sz="2800" spc="-15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464" y="3953509"/>
            <a:ext cx="2984937" cy="223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1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3759089" y="569410"/>
            <a:ext cx="4788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smtClean="0"/>
              <a:t>We can think of two things</a:t>
            </a:r>
            <a:endParaRPr lang="ko-KR" altLang="en-US" sz="2800" spc="-150" dirty="0"/>
          </a:p>
        </p:txBody>
      </p:sp>
      <p:sp>
        <p:nvSpPr>
          <p:cNvPr id="2" name="TextBox 1"/>
          <p:cNvSpPr txBox="1"/>
          <p:nvPr/>
        </p:nvSpPr>
        <p:spPr>
          <a:xfrm>
            <a:off x="546365" y="2298247"/>
            <a:ext cx="168315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Frist, biased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6365" y="3343748"/>
            <a:ext cx="394595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Second, gradient Vanishing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4202" y="5120841"/>
            <a:ext cx="307956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How do you solve it?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95583"/>
            <a:ext cx="2782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Pros</a:t>
            </a:r>
          </a:p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Cons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62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3759089" y="569410"/>
            <a:ext cx="4788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smtClean="0"/>
              <a:t>We can think of two things</a:t>
            </a:r>
            <a:endParaRPr lang="ko-KR" altLang="en-US" sz="2800" spc="-150" dirty="0"/>
          </a:p>
        </p:txBody>
      </p:sp>
      <p:sp>
        <p:nvSpPr>
          <p:cNvPr id="2" name="TextBox 1"/>
          <p:cNvSpPr txBox="1"/>
          <p:nvPr/>
        </p:nvSpPr>
        <p:spPr>
          <a:xfrm>
            <a:off x="546365" y="2298247"/>
            <a:ext cx="168315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Frist, biased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6365" y="3343748"/>
            <a:ext cx="394595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Second, gradient Vanishing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4202" y="5120841"/>
            <a:ext cx="307956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How do you solve it?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95583"/>
            <a:ext cx="2782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Pros</a:t>
            </a:r>
          </a:p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Cons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622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3028" y="2897945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>
                <a:solidFill>
                  <a:schemeClr val="bg1"/>
                </a:solidFill>
              </a:rPr>
              <a:t>감사합니다</a:t>
            </a:r>
            <a:endParaRPr lang="ko-KR" altLang="en-US" sz="3600" b="1" spc="-15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3408" y="3404380"/>
            <a:ext cx="5852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dirty="0">
                <a:solidFill>
                  <a:schemeClr val="bg1">
                    <a:alpha val="25000"/>
                  </a:schemeClr>
                </a:solidFill>
              </a:rPr>
              <a:t>THANK YOU</a:t>
            </a:r>
            <a:endParaRPr lang="ko-KR" altLang="en-US" sz="6600" b="1" spc="-150" dirty="0">
              <a:solidFill>
                <a:schemeClr val="bg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77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9298" y="3108960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smtClean="0">
                <a:solidFill>
                  <a:schemeClr val="bg1"/>
                </a:solidFill>
              </a:rPr>
              <a:t>Activation Function</a:t>
            </a:r>
            <a:endParaRPr lang="ko-KR" altLang="en-US" sz="3600" b="1" spc="-15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89679"/>
            <a:ext cx="57639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smtClean="0">
                <a:solidFill>
                  <a:schemeClr val="bg1">
                    <a:alpha val="25000"/>
                  </a:schemeClr>
                </a:solidFill>
              </a:rPr>
              <a:t>Activation</a:t>
            </a:r>
          </a:p>
          <a:p>
            <a:pPr algn="ctr"/>
            <a:r>
              <a:rPr lang="en-US" altLang="ko-KR" sz="6600" b="1" spc="-150" smtClean="0">
                <a:solidFill>
                  <a:schemeClr val="bg1">
                    <a:alpha val="25000"/>
                  </a:schemeClr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60963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5583"/>
            <a:ext cx="2782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Activation</a:t>
            </a:r>
          </a:p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Function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119" y="733425"/>
            <a:ext cx="2085975" cy="2190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613" y="896031"/>
            <a:ext cx="2316963" cy="14389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5870" y="267098"/>
            <a:ext cx="3271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the difference?</a:t>
            </a:r>
            <a:endParaRPr lang="ko-KR" altLang="en-US" sz="2000" b="1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544" y="733395"/>
            <a:ext cx="2295525" cy="1990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61576" y="5473189"/>
            <a:ext cx="3271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SoftSign</a:t>
            </a:r>
            <a:endParaRPr lang="ko-KR" altLang="en-US" sz="2000" b="1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94" y="3407228"/>
            <a:ext cx="2257425" cy="20193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083" y="3676649"/>
            <a:ext cx="2204594" cy="14804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78238" y="5056324"/>
            <a:ext cx="3271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PReLU</a:t>
            </a:r>
            <a:endParaRPr lang="ko-KR" altLang="en-US" sz="2000" b="1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3633698"/>
            <a:ext cx="2743200" cy="16668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031" y="3633698"/>
            <a:ext cx="2619375" cy="17430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21362" y="2739058"/>
            <a:ext cx="3271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ReLU</a:t>
            </a:r>
            <a:endParaRPr lang="ko-KR" altLang="en-US" sz="2000" b="1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9626" y="2676465"/>
            <a:ext cx="3271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Hyperbolic Tangent</a:t>
            </a:r>
            <a:endParaRPr lang="ko-KR" altLang="en-US" sz="2000" b="1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4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4053004" y="1618845"/>
            <a:ext cx="383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smtClean="0"/>
              <a:t>Symmetry</a:t>
            </a:r>
            <a:endParaRPr lang="ko-KR" altLang="en-US" sz="2800" spc="-15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95583"/>
            <a:ext cx="2782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Activation</a:t>
            </a:r>
          </a:p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Function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48" y="2675136"/>
            <a:ext cx="2085975" cy="21907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901" y="2675136"/>
            <a:ext cx="2295525" cy="19907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91796" y="4465806"/>
            <a:ext cx="3271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ReLU</a:t>
            </a:r>
            <a:endParaRPr lang="ko-KR" altLang="en-US" sz="2000" b="1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9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4053004" y="1618845"/>
            <a:ext cx="383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smtClean="0"/>
              <a:t>Pros and Cons?</a:t>
            </a:r>
            <a:endParaRPr lang="ko-KR" altLang="en-US" sz="2800" spc="-15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95583"/>
            <a:ext cx="2782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Activation</a:t>
            </a:r>
          </a:p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Function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19" y="2675166"/>
            <a:ext cx="2085975" cy="21907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901" y="2675136"/>
            <a:ext cx="2295525" cy="19907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91796" y="4465806"/>
            <a:ext cx="3271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ReLU</a:t>
            </a:r>
            <a:endParaRPr lang="ko-KR" altLang="en-US" sz="2000" b="1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56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5022932" y="446359"/>
            <a:ext cx="1808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smtClean="0"/>
              <a:t>Sigmoid</a:t>
            </a:r>
            <a:endParaRPr lang="ko-KR" altLang="en-US" sz="2800" spc="-15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95583"/>
            <a:ext cx="2782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Pros</a:t>
            </a:r>
          </a:p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Cons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22" y="1677052"/>
            <a:ext cx="2085975" cy="2190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4008012" y="4204455"/>
            <a:ext cx="383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smtClean="0"/>
              <a:t>Pros : Symmetry</a:t>
            </a:r>
            <a:endParaRPr lang="ko-KR" altLang="en-US" sz="2800" spc="-1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4008011" y="5064529"/>
            <a:ext cx="4262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smtClean="0"/>
              <a:t>Cons : Gradient Vanishing</a:t>
            </a:r>
            <a:endParaRPr lang="ko-KR" altLang="en-US" sz="2800" spc="-150" dirty="0"/>
          </a:p>
        </p:txBody>
      </p:sp>
    </p:spTree>
    <p:extLst>
      <p:ext uri="{BB962C8B-B14F-4D97-AF65-F5344CB8AC3E}">
        <p14:creationId xmlns:p14="http://schemas.microsoft.com/office/powerpoint/2010/main" val="360116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3757468" y="372527"/>
            <a:ext cx="5288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smtClean="0"/>
              <a:t>Why is Symmetry an advantage?</a:t>
            </a:r>
            <a:endParaRPr lang="ko-KR" altLang="en-US" sz="2800" spc="-15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95583"/>
            <a:ext cx="2782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Pros</a:t>
            </a:r>
          </a:p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Cons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20" y="1232601"/>
            <a:ext cx="2085975" cy="21907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11023" y="4547507"/>
            <a:ext cx="3889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Gaussian Distribution</a:t>
            </a:r>
            <a:endParaRPr lang="ko-KR" altLang="en-US" sz="28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416" y="3760205"/>
            <a:ext cx="2984937" cy="223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3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3022682" y="377925"/>
            <a:ext cx="684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smtClean="0"/>
              <a:t>Why is gradient vanishing a disadvantage?</a:t>
            </a:r>
            <a:endParaRPr lang="ko-KR" altLang="en-US" sz="2800" spc="-15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95583"/>
            <a:ext cx="2782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Pros</a:t>
            </a:r>
          </a:p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Cons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20" y="1232601"/>
            <a:ext cx="20859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3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5568932" y="559880"/>
            <a:ext cx="1484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smtClean="0"/>
              <a:t>ReLU</a:t>
            </a:r>
            <a:endParaRPr lang="ko-KR" altLang="en-US" sz="2800" spc="-15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95583"/>
            <a:ext cx="2782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Pros</a:t>
            </a:r>
          </a:p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Cons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72" y="1083100"/>
            <a:ext cx="2295525" cy="1990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4008011" y="4204455"/>
            <a:ext cx="500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smtClean="0"/>
              <a:t>Pros : Fast Caculation, reduce GV</a:t>
            </a:r>
            <a:endParaRPr lang="ko-KR" altLang="en-US" sz="2800" spc="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4008011" y="5064529"/>
            <a:ext cx="4262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smtClean="0"/>
              <a:t>Cons : </a:t>
            </a:r>
            <a:r>
              <a:rPr lang="en-US" altLang="ko-KR" sz="2800" spc="-150" smtClean="0"/>
              <a:t>Baised, Dying ReLU</a:t>
            </a:r>
            <a:endParaRPr lang="ko-KR" altLang="en-US" sz="2800" spc="-150" dirty="0"/>
          </a:p>
        </p:txBody>
      </p:sp>
    </p:spTree>
    <p:extLst>
      <p:ext uri="{BB962C8B-B14F-4D97-AF65-F5344CB8AC3E}">
        <p14:creationId xmlns:p14="http://schemas.microsoft.com/office/powerpoint/2010/main" val="71073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981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2800" spc="-15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130</Words>
  <Application>Microsoft Office PowerPoint</Application>
  <PresentationFormat>와이드스크린</PresentationFormat>
  <Paragraphs>58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HY중고딕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Bennie park</dc:creator>
  <cp:lastModifiedBy>김 경태</cp:lastModifiedBy>
  <cp:revision>98</cp:revision>
  <dcterms:created xsi:type="dcterms:W3CDTF">2014-11-18T04:46:38Z</dcterms:created>
  <dcterms:modified xsi:type="dcterms:W3CDTF">2021-06-01T04:12:00Z</dcterms:modified>
</cp:coreProperties>
</file>