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87" r:id="rId3"/>
    <p:sldId id="258" r:id="rId4"/>
    <p:sldId id="388" r:id="rId5"/>
    <p:sldId id="389" r:id="rId6"/>
    <p:sldId id="390" r:id="rId7"/>
    <p:sldId id="391" r:id="rId8"/>
    <p:sldId id="27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8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92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212" y="56"/>
      </p:cViewPr>
      <p:guideLst>
        <p:guide orient="horz" pos="2160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70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711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53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4068" y="14068"/>
            <a:ext cx="12154486" cy="6822830"/>
          </a:xfrm>
          <a:prstGeom prst="rect">
            <a:avLst/>
          </a:prstGeom>
          <a:noFill/>
          <a:ln w="47625">
            <a:solidFill>
              <a:srgbClr val="F898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11018" y="1519310"/>
            <a:ext cx="2208626" cy="10551"/>
          </a:xfrm>
          <a:prstGeom prst="line">
            <a:avLst/>
          </a:prstGeom>
          <a:ln w="34925">
            <a:solidFill>
              <a:srgbClr val="F898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 flipH="1">
            <a:off x="211018" y="228597"/>
            <a:ext cx="2208626" cy="10551"/>
          </a:xfrm>
          <a:prstGeom prst="line">
            <a:avLst/>
          </a:prstGeom>
          <a:ln w="34925">
            <a:solidFill>
              <a:srgbClr val="F898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03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82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6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86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03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96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8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48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A23A8-828F-4344-BEBF-19FF83A5DA11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93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8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왼쪽 대괄호 4"/>
          <p:cNvSpPr/>
          <p:nvPr/>
        </p:nvSpPr>
        <p:spPr>
          <a:xfrm>
            <a:off x="2110155" y="2841673"/>
            <a:ext cx="365760" cy="1223889"/>
          </a:xfrm>
          <a:prstGeom prst="leftBracket">
            <a:avLst>
              <a:gd name="adj" fmla="val 167308"/>
            </a:avLst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왼쪽 대괄호 5"/>
          <p:cNvSpPr/>
          <p:nvPr/>
        </p:nvSpPr>
        <p:spPr>
          <a:xfrm flipH="1">
            <a:off x="10081845" y="2841673"/>
            <a:ext cx="365760" cy="1223889"/>
          </a:xfrm>
          <a:prstGeom prst="leftBracket">
            <a:avLst>
              <a:gd name="adj" fmla="val 167308"/>
            </a:avLst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191328" y="3176618"/>
            <a:ext cx="65680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spc="-150" smtClean="0">
                <a:solidFill>
                  <a:schemeClr val="bg1"/>
                </a:solidFill>
              </a:rPr>
              <a:t>Dropout</a:t>
            </a:r>
            <a:endParaRPr lang="ko-KR" altLang="en-US" sz="30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67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8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9298" y="3108960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150" smtClean="0">
                <a:solidFill>
                  <a:schemeClr val="bg1"/>
                </a:solidFill>
              </a:rPr>
              <a:t>Dropout</a:t>
            </a:r>
            <a:endParaRPr lang="ko-KR" altLang="en-US" sz="3600" b="1" spc="-15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89679"/>
            <a:ext cx="50019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spc="-150" smtClean="0">
                <a:solidFill>
                  <a:schemeClr val="bg1">
                    <a:alpha val="25000"/>
                  </a:schemeClr>
                </a:solidFill>
              </a:rPr>
              <a:t>Dropout</a:t>
            </a:r>
            <a:endParaRPr lang="ko-KR" altLang="en-US" sz="6600" b="1" spc="-150" dirty="0">
              <a:solidFill>
                <a:schemeClr val="bg1">
                  <a:alpha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631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507855"/>
            <a:ext cx="234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Dropout</a:t>
            </a:r>
            <a:endParaRPr lang="ko-KR" altLang="en-US" sz="36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658932-7EA2-4771-9C7B-6614A0FB8AE0}"/>
              </a:ext>
            </a:extLst>
          </p:cNvPr>
          <p:cNvSpPr txBox="1"/>
          <p:nvPr/>
        </p:nvSpPr>
        <p:spPr>
          <a:xfrm>
            <a:off x="140677" y="5905331"/>
            <a:ext cx="11870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smtClean="0">
                <a:solidFill>
                  <a:schemeClr val="bg1">
                    <a:lumMod val="85000"/>
                  </a:schemeClr>
                </a:solidFill>
              </a:rPr>
              <a:t>Dropout: A Simple Way to Prevent Neural Networks from Overfitting</a:t>
            </a:r>
            <a:endParaRPr lang="ko-KR" altLang="en-US" sz="2800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155" y="1519706"/>
            <a:ext cx="6971924" cy="356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507855"/>
            <a:ext cx="234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Dropout</a:t>
            </a:r>
            <a:endParaRPr lang="ko-KR" altLang="en-US" sz="36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658932-7EA2-4771-9C7B-6614A0FB8AE0}"/>
              </a:ext>
            </a:extLst>
          </p:cNvPr>
          <p:cNvSpPr txBox="1"/>
          <p:nvPr/>
        </p:nvSpPr>
        <p:spPr>
          <a:xfrm>
            <a:off x="140677" y="5905331"/>
            <a:ext cx="11870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smtClean="0">
                <a:solidFill>
                  <a:schemeClr val="bg1">
                    <a:lumMod val="85000"/>
                  </a:schemeClr>
                </a:solidFill>
              </a:rPr>
              <a:t>Dropout: A Simple Way to Prevent Neural Networks from Overfitting</a:t>
            </a:r>
            <a:endParaRPr lang="ko-KR" altLang="en-US" sz="2800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658932-7EA2-4771-9C7B-6614A0FB8AE0}"/>
              </a:ext>
            </a:extLst>
          </p:cNvPr>
          <p:cNvSpPr txBox="1"/>
          <p:nvPr/>
        </p:nvSpPr>
        <p:spPr>
          <a:xfrm>
            <a:off x="4346918" y="630966"/>
            <a:ext cx="383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smtClean="0"/>
              <a:t>Why Use Dropout?</a:t>
            </a:r>
            <a:endParaRPr lang="ko-KR" altLang="en-US" sz="2800" spc="-1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658932-7EA2-4771-9C7B-6614A0FB8AE0}"/>
              </a:ext>
            </a:extLst>
          </p:cNvPr>
          <p:cNvSpPr txBox="1"/>
          <p:nvPr/>
        </p:nvSpPr>
        <p:spPr>
          <a:xfrm>
            <a:off x="2489982" y="3268148"/>
            <a:ext cx="6758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smtClean="0"/>
              <a:t>Reduce Overfitting =&gt; Regularization</a:t>
            </a:r>
            <a:endParaRPr lang="ko-KR" altLang="en-US" sz="2800" spc="-150" dirty="0"/>
          </a:p>
        </p:txBody>
      </p:sp>
    </p:spTree>
    <p:extLst>
      <p:ext uri="{BB962C8B-B14F-4D97-AF65-F5344CB8AC3E}">
        <p14:creationId xmlns:p14="http://schemas.microsoft.com/office/powerpoint/2010/main" val="336298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507855"/>
            <a:ext cx="234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Dropout</a:t>
            </a:r>
            <a:endParaRPr lang="ko-KR" altLang="en-US" sz="36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658932-7EA2-4771-9C7B-6614A0FB8AE0}"/>
              </a:ext>
            </a:extLst>
          </p:cNvPr>
          <p:cNvSpPr txBox="1"/>
          <p:nvPr/>
        </p:nvSpPr>
        <p:spPr>
          <a:xfrm>
            <a:off x="140677" y="5905331"/>
            <a:ext cx="11870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smtClean="0">
                <a:solidFill>
                  <a:schemeClr val="bg1">
                    <a:lumMod val="85000"/>
                  </a:schemeClr>
                </a:solidFill>
              </a:rPr>
              <a:t>Dropout: A Simple Way to Prevent Neural Networks from Overfitting</a:t>
            </a:r>
            <a:endParaRPr lang="ko-KR" altLang="en-US" sz="2800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502" y="1747580"/>
            <a:ext cx="6971924" cy="356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62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507855"/>
            <a:ext cx="234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Dropout</a:t>
            </a:r>
            <a:endParaRPr lang="ko-KR" altLang="en-US" sz="36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658932-7EA2-4771-9C7B-6614A0FB8AE0}"/>
              </a:ext>
            </a:extLst>
          </p:cNvPr>
          <p:cNvSpPr txBox="1"/>
          <p:nvPr/>
        </p:nvSpPr>
        <p:spPr>
          <a:xfrm>
            <a:off x="140677" y="5905331"/>
            <a:ext cx="11870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smtClean="0">
                <a:solidFill>
                  <a:schemeClr val="bg1">
                    <a:lumMod val="85000"/>
                  </a:schemeClr>
                </a:solidFill>
              </a:rPr>
              <a:t>Dropout: A Simple Way to Prevent Neural Networks from Overfitting</a:t>
            </a:r>
            <a:endParaRPr lang="ko-KR" altLang="en-US" sz="2800" spc="-15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051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507855"/>
            <a:ext cx="234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Dropout</a:t>
            </a:r>
            <a:endParaRPr lang="ko-KR" altLang="en-US" sz="36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658932-7EA2-4771-9C7B-6614A0FB8AE0}"/>
              </a:ext>
            </a:extLst>
          </p:cNvPr>
          <p:cNvSpPr txBox="1"/>
          <p:nvPr/>
        </p:nvSpPr>
        <p:spPr>
          <a:xfrm>
            <a:off x="140677" y="5905331"/>
            <a:ext cx="11870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smtClean="0">
                <a:solidFill>
                  <a:schemeClr val="bg1">
                    <a:lumMod val="85000"/>
                  </a:schemeClr>
                </a:solidFill>
              </a:rPr>
              <a:t>Dropout: A Simple Way to Prevent Neural Networks from Overfitting</a:t>
            </a:r>
            <a:endParaRPr lang="ko-KR" altLang="en-US" sz="2800" spc="-15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147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8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3028" y="2897945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>
                <a:solidFill>
                  <a:schemeClr val="bg1"/>
                </a:solidFill>
              </a:rPr>
              <a:t>감사합니다</a:t>
            </a:r>
            <a:endParaRPr lang="ko-KR" altLang="en-US" sz="3600" b="1" spc="-15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33408" y="3404380"/>
            <a:ext cx="5852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spc="-150" dirty="0">
                <a:solidFill>
                  <a:schemeClr val="bg1">
                    <a:alpha val="25000"/>
                  </a:schemeClr>
                </a:solidFill>
              </a:rPr>
              <a:t>THANK YOU</a:t>
            </a:r>
            <a:endParaRPr lang="ko-KR" altLang="en-US" sz="6600" b="1" spc="-150" dirty="0">
              <a:solidFill>
                <a:schemeClr val="bg1">
                  <a:alpha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776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8981D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2800" spc="-150" dirty="0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2777</TotalTime>
  <Words>74</Words>
  <Application>Microsoft Office PowerPoint</Application>
  <PresentationFormat>와이드스크린</PresentationFormat>
  <Paragraphs>17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HY중고딕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Bennie park</dc:creator>
  <cp:lastModifiedBy>김 경태</cp:lastModifiedBy>
  <cp:revision>94</cp:revision>
  <dcterms:created xsi:type="dcterms:W3CDTF">2014-11-18T04:46:38Z</dcterms:created>
  <dcterms:modified xsi:type="dcterms:W3CDTF">2021-06-01T03:35:14Z</dcterms:modified>
</cp:coreProperties>
</file>