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87" r:id="rId3"/>
    <p:sldId id="395" r:id="rId4"/>
    <p:sldId id="396" r:id="rId5"/>
    <p:sldId id="397" r:id="rId6"/>
    <p:sldId id="398" r:id="rId7"/>
    <p:sldId id="399" r:id="rId8"/>
    <p:sldId id="400" r:id="rId9"/>
    <p:sldId id="401" r:id="rId10"/>
    <p:sldId id="402" r:id="rId11"/>
    <p:sldId id="403" r:id="rId12"/>
    <p:sldId id="404" r:id="rId13"/>
    <p:sldId id="405" r:id="rId14"/>
    <p:sldId id="27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98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92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3056" y="1780"/>
      </p:cViewPr>
      <p:guideLst>
        <p:guide orient="horz" pos="2160"/>
        <p:guide pos="37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pPr/>
              <a:t>2021-07-17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70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pPr/>
              <a:t>2021-07-17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711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pPr/>
              <a:t>2021-07-17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533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pPr/>
              <a:t>2021-07-17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4068" y="14068"/>
            <a:ext cx="12154486" cy="6822830"/>
          </a:xfrm>
          <a:prstGeom prst="rect">
            <a:avLst/>
          </a:prstGeom>
          <a:noFill/>
          <a:ln w="47625">
            <a:solidFill>
              <a:srgbClr val="F898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 flipH="1">
            <a:off x="211018" y="1519310"/>
            <a:ext cx="2208626" cy="10551"/>
          </a:xfrm>
          <a:prstGeom prst="line">
            <a:avLst/>
          </a:prstGeom>
          <a:ln w="34925">
            <a:solidFill>
              <a:srgbClr val="F8981D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 flipH="1">
            <a:off x="211018" y="228597"/>
            <a:ext cx="2208626" cy="10551"/>
          </a:xfrm>
          <a:prstGeom prst="line">
            <a:avLst/>
          </a:prstGeom>
          <a:ln w="34925">
            <a:solidFill>
              <a:srgbClr val="F8981D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039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pPr/>
              <a:t>2021-07-17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829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pPr/>
              <a:t>2021-07-17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68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pPr/>
              <a:t>2021-07-17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862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pPr/>
              <a:t>2021-07-17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03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pPr/>
              <a:t>2021-07-17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966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pPr/>
              <a:t>2021-07-17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89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pPr/>
              <a:t>2021-07-17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486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A23A8-828F-4344-BEBF-19FF83A5DA11}" type="datetimeFigureOut">
              <a:rPr lang="ko-KR" altLang="en-US" smtClean="0"/>
              <a:pPr/>
              <a:t>2021-07-17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7FFCD-0BF5-4C3F-9821-DD9435042B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938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98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왼쪽 대괄호 4"/>
          <p:cNvSpPr/>
          <p:nvPr/>
        </p:nvSpPr>
        <p:spPr>
          <a:xfrm>
            <a:off x="2110155" y="2841673"/>
            <a:ext cx="365760" cy="1223889"/>
          </a:xfrm>
          <a:prstGeom prst="leftBracket">
            <a:avLst>
              <a:gd name="adj" fmla="val 167308"/>
            </a:avLst>
          </a:prstGeom>
          <a:ln w="476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왼쪽 대괄호 5"/>
          <p:cNvSpPr/>
          <p:nvPr/>
        </p:nvSpPr>
        <p:spPr>
          <a:xfrm flipH="1">
            <a:off x="10081845" y="2841673"/>
            <a:ext cx="365760" cy="1223889"/>
          </a:xfrm>
          <a:prstGeom prst="leftBracket">
            <a:avLst>
              <a:gd name="adj" fmla="val 167308"/>
            </a:avLst>
          </a:prstGeom>
          <a:ln w="476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191328" y="3176618"/>
            <a:ext cx="65680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spc="-150" smtClean="0">
                <a:solidFill>
                  <a:schemeClr val="bg1"/>
                </a:solidFill>
              </a:rPr>
              <a:t>Advanced CNN</a:t>
            </a:r>
            <a:endParaRPr lang="ko-KR" altLang="en-US" sz="30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67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543297"/>
            <a:ext cx="2786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50" smtClean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DenseNet</a:t>
            </a:r>
            <a:endParaRPr lang="en-US" altLang="ko-KR" sz="3600" spc="-150" dirty="0">
              <a:solidFill>
                <a:schemeClr val="tx1">
                  <a:lumMod val="85000"/>
                  <a:lumOff val="1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8" name="AutoShape 12" descr="013 CNN VGG 16 and VGG 19 | Master Data Scie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123" y="1730110"/>
            <a:ext cx="7068536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869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543297"/>
            <a:ext cx="2786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50" smtClean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DenseNet</a:t>
            </a:r>
            <a:endParaRPr lang="en-US" altLang="ko-KR" sz="3600" spc="-150" dirty="0">
              <a:solidFill>
                <a:schemeClr val="tx1">
                  <a:lumMod val="85000"/>
                  <a:lumOff val="1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8" name="AutoShape 12" descr="013 CNN VGG 16 and VGG 19 | Master Data Scie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265" y="1718949"/>
            <a:ext cx="7840169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21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543297"/>
            <a:ext cx="2786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50" smtClean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DenseNet</a:t>
            </a:r>
            <a:endParaRPr lang="en-US" altLang="ko-KR" sz="3600" spc="-150" dirty="0">
              <a:solidFill>
                <a:schemeClr val="tx1">
                  <a:lumMod val="85000"/>
                  <a:lumOff val="1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8" name="AutoShape 12" descr="013 CNN VGG 16 and VGG 19 | Master Data Scie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357" y="1865042"/>
            <a:ext cx="7773485" cy="387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446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89297"/>
            <a:ext cx="27861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50" smtClean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DenseNet</a:t>
            </a:r>
          </a:p>
          <a:p>
            <a:pPr algn="ctr"/>
            <a:r>
              <a:rPr lang="en-US" altLang="ko-KR" sz="3600" spc="-150" smtClean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Transition</a:t>
            </a:r>
            <a:endParaRPr lang="en-US" altLang="ko-KR" sz="3600" spc="-150" dirty="0">
              <a:solidFill>
                <a:schemeClr val="tx1">
                  <a:lumMod val="85000"/>
                  <a:lumOff val="1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8" name="AutoShape 12" descr="013 CNN VGG 16 and VGG 19 | Master Data Scie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1507361" y="2241550"/>
            <a:ext cx="1324739" cy="2724150"/>
          </a:xfrm>
          <a:prstGeom prst="roundRect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BN</a:t>
            </a:r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850511" y="2241550"/>
            <a:ext cx="1134239" cy="2724150"/>
          </a:xfrm>
          <a:prstGeom prst="roundRect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ReLU</a:t>
            </a:r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003161" y="2241550"/>
            <a:ext cx="1623189" cy="2724150"/>
          </a:xfrm>
          <a:prstGeom prst="roundRect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1X1 Convolution</a:t>
            </a:r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8644761" y="2241550"/>
            <a:ext cx="1623189" cy="2724150"/>
          </a:xfrm>
          <a:prstGeom prst="roundRect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2X2</a:t>
            </a:r>
          </a:p>
          <a:p>
            <a:pPr algn="ctr"/>
            <a:r>
              <a:rPr lang="en-US" altLang="ko-KR" smtClean="0"/>
              <a:t>Average</a:t>
            </a:r>
          </a:p>
          <a:p>
            <a:pPr algn="ctr"/>
            <a:r>
              <a:rPr lang="en-US" altLang="ko-KR" smtClean="0"/>
              <a:t>pooling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961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98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3028" y="2897945"/>
            <a:ext cx="5852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pc="-150">
                <a:solidFill>
                  <a:schemeClr val="bg1"/>
                </a:solidFill>
              </a:rPr>
              <a:t>감사합니다</a:t>
            </a:r>
            <a:endParaRPr lang="ko-KR" altLang="en-US" sz="3600" b="1" spc="-15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33408" y="3404380"/>
            <a:ext cx="58521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spc="-150" dirty="0">
                <a:solidFill>
                  <a:schemeClr val="bg1">
                    <a:alpha val="25000"/>
                  </a:schemeClr>
                </a:solidFill>
              </a:rPr>
              <a:t>THANK YOU</a:t>
            </a:r>
            <a:endParaRPr lang="ko-KR" altLang="en-US" sz="6600" b="1" spc="-150" dirty="0">
              <a:solidFill>
                <a:schemeClr val="bg1">
                  <a:alpha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776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98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79298" y="3108960"/>
            <a:ext cx="5852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spc="-150" smtClean="0">
                <a:solidFill>
                  <a:schemeClr val="bg1"/>
                </a:solidFill>
              </a:rPr>
              <a:t>Advaced CNN</a:t>
            </a:r>
            <a:endParaRPr lang="ko-KR" altLang="en-US" sz="3600" b="1" spc="-15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89679"/>
            <a:ext cx="69487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spc="-150" smtClean="0">
                <a:solidFill>
                  <a:schemeClr val="bg1">
                    <a:alpha val="25000"/>
                  </a:schemeClr>
                </a:solidFill>
              </a:rPr>
              <a:t>Advanced</a:t>
            </a:r>
          </a:p>
          <a:p>
            <a:pPr algn="ctr"/>
            <a:r>
              <a:rPr lang="en-US" altLang="ko-KR" sz="6600" b="1" spc="-150" smtClean="0">
                <a:solidFill>
                  <a:schemeClr val="bg1">
                    <a:alpha val="25000"/>
                  </a:schemeClr>
                </a:solidFill>
              </a:rPr>
              <a:t>CNN</a:t>
            </a:r>
            <a:endParaRPr lang="ko-KR" altLang="en-US" sz="6600" b="1" spc="-150" dirty="0">
              <a:solidFill>
                <a:schemeClr val="bg1">
                  <a:alpha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631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87697"/>
            <a:ext cx="27861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50" smtClean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ImageNet</a:t>
            </a:r>
          </a:p>
          <a:p>
            <a:pPr algn="ctr"/>
            <a:r>
              <a:rPr lang="en-US" altLang="ko-KR" sz="3600" spc="-150" smtClean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Challenge</a:t>
            </a:r>
            <a:endParaRPr lang="en-US" altLang="ko-KR" sz="3600" spc="-150" dirty="0">
              <a:solidFill>
                <a:schemeClr val="tx1">
                  <a:lumMod val="85000"/>
                  <a:lumOff val="1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1026" name="Picture 2" descr="The evolution of the winning entries on the ImageNet Large Scale Visual...  | Download Scientific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25" y="1477962"/>
            <a:ext cx="8096250" cy="438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556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87697"/>
            <a:ext cx="27861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50" smtClean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Basic</a:t>
            </a:r>
          </a:p>
          <a:p>
            <a:pPr algn="ctr"/>
            <a:r>
              <a:rPr lang="en-US" altLang="ko-KR" sz="3600" spc="-150" smtClean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CNN</a:t>
            </a:r>
            <a:endParaRPr lang="en-US" altLang="ko-KR" sz="3600" spc="-150" dirty="0">
              <a:solidFill>
                <a:schemeClr val="tx1">
                  <a:lumMod val="85000"/>
                  <a:lumOff val="1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8978F65-A792-41C3-99E2-A32707B78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662" y="1904787"/>
            <a:ext cx="9929257" cy="265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165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543297"/>
            <a:ext cx="2786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50" smtClean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AlexNet</a:t>
            </a:r>
            <a:endParaRPr lang="en-US" altLang="ko-KR" sz="3600" spc="-150" dirty="0">
              <a:solidFill>
                <a:schemeClr val="tx1">
                  <a:lumMod val="85000"/>
                  <a:lumOff val="1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2050" name="Picture 2" descr="https://t1.daumcdn.net/cfile/tistory/99FEB93C5C80B5192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025" y="1787525"/>
            <a:ext cx="85725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7073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543297"/>
            <a:ext cx="2786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50" smtClean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VGG</a:t>
            </a:r>
            <a:endParaRPr lang="en-US" altLang="ko-KR" sz="3600" spc="-150" dirty="0">
              <a:solidFill>
                <a:schemeClr val="tx1">
                  <a:lumMod val="85000"/>
                  <a:lumOff val="1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8" name="AutoShape 12" descr="013 CNN VGG 16 and VGG 19 | Master Data Scie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002" y="245619"/>
            <a:ext cx="4629796" cy="635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510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543297"/>
            <a:ext cx="2786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50" smtClean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ResNet</a:t>
            </a:r>
            <a:endParaRPr lang="en-US" altLang="ko-KR" sz="3600" spc="-150" dirty="0">
              <a:solidFill>
                <a:schemeClr val="tx1">
                  <a:lumMod val="85000"/>
                  <a:lumOff val="1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8" name="AutoShape 12" descr="013 CNN VGG 16 and VGG 19 | Master Data Scie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8773" y="160338"/>
            <a:ext cx="4324954" cy="258163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75" y="3944801"/>
            <a:ext cx="11526859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811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543297"/>
            <a:ext cx="2786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50" smtClean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GoogleNet</a:t>
            </a:r>
            <a:endParaRPr lang="en-US" altLang="ko-KR" sz="3600" spc="-150" dirty="0">
              <a:solidFill>
                <a:schemeClr val="tx1">
                  <a:lumMod val="85000"/>
                  <a:lumOff val="1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8" name="AutoShape 12" descr="013 CNN VGG 16 and VGG 19 | Master Data Scie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379" y="2371511"/>
            <a:ext cx="3652304" cy="204173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061" y="2526610"/>
            <a:ext cx="3245277" cy="173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737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543297"/>
            <a:ext cx="2786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50" smtClean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GoogleNet</a:t>
            </a:r>
            <a:endParaRPr lang="en-US" altLang="ko-KR" sz="3600" spc="-150" dirty="0">
              <a:solidFill>
                <a:schemeClr val="tx1">
                  <a:lumMod val="85000"/>
                  <a:lumOff val="1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8" name="AutoShape 12" descr="013 CNN VGG 16 and VGG 19 | Master Data Scie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852" y="1804173"/>
            <a:ext cx="9401698" cy="419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729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8981D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ctr">
          <a:defRPr sz="2800" spc="-150" dirty="0" smtClean="0">
            <a:solidFill>
              <a:schemeClr val="tx1">
                <a:lumMod val="85000"/>
                <a:lumOff val="1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3294</TotalTime>
  <Words>30</Words>
  <Application>Microsoft Office PowerPoint</Application>
  <PresentationFormat>와이드스크린</PresentationFormat>
  <Paragraphs>26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HY중고딕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Bennie park</dc:creator>
  <cp:lastModifiedBy>김 경태</cp:lastModifiedBy>
  <cp:revision>126</cp:revision>
  <dcterms:created xsi:type="dcterms:W3CDTF">2014-11-18T04:46:38Z</dcterms:created>
  <dcterms:modified xsi:type="dcterms:W3CDTF">2021-07-17T02:53:59Z</dcterms:modified>
</cp:coreProperties>
</file>