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56D3-867E-E699-3CB9-7FE18B3D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E4501-F71D-8D7F-2BD1-E810E7D4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7DF2-A92D-1C6F-BF34-5F07040D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C80F-DB99-234F-D04E-2DE09C2E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95E0-B680-DAC8-D819-D116E2D6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42DC-4DDD-86F9-44F1-E9813024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688B8-6709-A306-2860-0E1A5116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8CBA-99D9-5870-128D-03445B2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66D2-550D-2A49-A5B8-15FDC1F0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1864-7DBA-DFB1-AC81-C461E572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BAC7D-2084-C1E9-CF0A-7CAD4B3A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89812-B5B9-15B1-4FDB-69A540C3B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F092-7ABC-F69C-6204-9100586B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1F42-5237-EAEB-1D21-55796CAC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721BF-B01F-4C66-428B-809FBBA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8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5A09-B25B-9E58-802B-2D00FBA1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30F3-ABD7-6C8D-06F0-032DC6F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B81E-9C14-D354-A465-30F3CFA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66E7-C797-AE23-96F6-43DBADE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626F-E0F3-F006-97E0-2CB25DB3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94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2FAC-7302-6A23-0A4D-14809D55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99FF-161B-9B26-131B-DBEAF152D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D1EC-E8E9-F347-2BD6-8E5D223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41176-32EE-EB3B-87C4-7144F01B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E417-191E-CC91-5F1A-1C54FF4D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9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3D8-9EDA-1104-B976-67258EF0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01B3-68C2-7508-1044-150B2E2C6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352B4-C2F6-357F-3762-27876B14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0440F-C356-DB58-5C22-E7EB1A18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4FA6F-25D4-7FEB-7779-729C9119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05173-487A-1A8D-9657-D878E644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5CC-05F2-426D-05EE-477C4C7A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3626-107A-C6CB-B8C1-9F9277398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E257-953F-0837-8717-A17C1B55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956B3-D046-F0D3-F9A7-235E92E1B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6AAE-55F3-5528-A579-5F8B31348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22299-BC98-8405-349F-5CC4013E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E4CBD-181A-D31C-C429-E1D7BD5D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893E9-9BBE-25C8-D6D2-A46B1255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5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E680-519D-9FE7-DF11-6D5ABB7F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9705D-ED67-D7B8-6AA8-C2FFB047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36682-7091-618C-7299-D8A61DD5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2F0AB-EE61-9EFD-F80A-5158A8CF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1BBC9-4122-F0EE-4F3E-BFEAB1A8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93E77-4CB8-24D2-C333-7F560821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ED9A-8261-6312-B437-3BBF70B8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C53-B04B-D1D5-25FE-3A06A79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AD85-5573-6501-5941-24512934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A7257-790F-BA7A-32D7-EF006A4F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E6AA-CED0-3DCC-D8E7-E30F9333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CABF0-F70C-3392-B4C7-5774E2A3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4326D-0DAE-3BAC-CB2F-B8C6552E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DBA-291C-F2AD-0A60-3CD4873C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31962-D9D1-A8D2-AFF5-F20C715A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E375-681C-DAE6-CB78-C466C1756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8349-4DA9-0071-603C-A01FB03E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563A1-13E3-8936-BE2E-953175B8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6F75-AED9-D2D3-D4E3-E4D9F3F6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51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CF4DC-CF15-F608-42E7-67B48521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EB07-582D-A724-0413-52539DF0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2F39-8094-5280-FEAB-C4AC91F16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6688-121F-468F-A1CF-D080E3D671A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4538-363F-807D-CB24-644FF2981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0044-99FB-C8C3-D8F5-02256815D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8AF8-DDAA-4C51-88E0-C0F9CD115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8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78874C48-9871-95B5-C816-5DA9B229B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/>
          <a:stretch/>
        </p:blipFill>
        <p:spPr>
          <a:xfrm>
            <a:off x="1278294" y="62743"/>
            <a:ext cx="4096866" cy="3366257"/>
          </a:xfrm>
          <a:prstGeom prst="rect">
            <a:avLst/>
          </a:prstGeom>
        </p:spPr>
      </p:pic>
      <p:pic>
        <p:nvPicPr>
          <p:cNvPr id="7" name="Picture 6" descr="A picture containing line, text, plot, parallel&#10;&#10;Description automatically generated">
            <a:extLst>
              <a:ext uri="{FF2B5EF4-FFF2-40B4-BE49-F238E27FC236}">
                <a16:creationId xmlns:a16="http://schemas.microsoft.com/office/drawing/2014/main" id="{6BB832E8-11BA-E80C-03A9-CDFAC8705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/>
          <a:stretch/>
        </p:blipFill>
        <p:spPr>
          <a:xfrm>
            <a:off x="1278294" y="3093454"/>
            <a:ext cx="4096866" cy="3372662"/>
          </a:xfrm>
          <a:prstGeom prst="rect">
            <a:avLst/>
          </a:prstGeom>
        </p:spPr>
      </p:pic>
      <p:pic>
        <p:nvPicPr>
          <p:cNvPr id="9" name="Picture 8" descr="A picture containing line, diagram, plot, slope&#10;&#10;Description automatically generated">
            <a:extLst>
              <a:ext uri="{FF2B5EF4-FFF2-40B4-BE49-F238E27FC236}">
                <a16:creationId xmlns:a16="http://schemas.microsoft.com/office/drawing/2014/main" id="{BFDF5A4D-03C4-4362-D621-C4159AA5F8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b="7700"/>
          <a:stretch/>
        </p:blipFill>
        <p:spPr>
          <a:xfrm>
            <a:off x="5375160" y="3093454"/>
            <a:ext cx="4100155" cy="31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6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Chen</dc:creator>
  <cp:lastModifiedBy>Yang Chen</cp:lastModifiedBy>
  <cp:revision>1</cp:revision>
  <dcterms:created xsi:type="dcterms:W3CDTF">2023-06-13T15:20:33Z</dcterms:created>
  <dcterms:modified xsi:type="dcterms:W3CDTF">2023-06-13T15:23:35Z</dcterms:modified>
</cp:coreProperties>
</file>