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test</a:t>
            </a:r>
            <a:endParaRPr 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这是第一页</a:t>
            </a:r>
            <a:endParaRPr lang="zh-CN" alt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这是第二页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YxNmU5YjYyNjJkNWIwM2FiNTM4OGM3YWNmMDAzZD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/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Administrator</dc:creator>
  <cp:lastModifiedBy>Administrator</cp:lastModifiedBy>
  <cp:revision>2</cp:revision>
  <dcterms:created xsi:type="dcterms:W3CDTF">2023-08-16T07:02:30Z</dcterms:created>
  <dcterms:modified xsi:type="dcterms:W3CDTF">2023-08-16T07:03:27Z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B903B5314902424AAD310833C317FA13_13</vt:lpwstr>
  </property>
</Properties>
</file>