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21383625" cx="151558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35">
          <p15:clr>
            <a:srgbClr val="A4A3A4"/>
          </p15:clr>
        </p15:guide>
        <p15:guide id="2" pos="4773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hQX1+ROxBQ9i0hkWT0tCh6Fmfj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35" orient="horz"/>
        <p:guide pos="477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136690" y="3499590"/>
            <a:ext cx="12882484" cy="7444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45"/>
              <a:buFont typeface="Calibri"/>
              <a:buNone/>
              <a:defRPr sz="99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894483" y="11231355"/>
            <a:ext cx="11366897" cy="5162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658"/>
              </a:spcBef>
              <a:spcAft>
                <a:spcPts val="0"/>
              </a:spcAft>
              <a:buClr>
                <a:schemeClr val="dk1"/>
              </a:buClr>
              <a:buSzPts val="3978"/>
              <a:buNone/>
              <a:defRPr sz="3978"/>
            </a:lvl1pPr>
            <a:lvl2pPr lvl="1" algn="ctr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3315"/>
              <a:buNone/>
              <a:defRPr sz="3315"/>
            </a:lvl2pPr>
            <a:lvl3pPr lvl="2" algn="ctr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984"/>
              <a:buNone/>
              <a:defRPr sz="2984"/>
            </a:lvl3pPr>
            <a:lvl4pPr lvl="3" algn="ctr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652"/>
              <a:buNone/>
              <a:defRPr sz="2652"/>
            </a:lvl4pPr>
            <a:lvl5pPr lvl="4" algn="ctr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652"/>
              <a:buNone/>
              <a:defRPr sz="2652"/>
            </a:lvl5pPr>
            <a:lvl6pPr lvl="5" algn="ctr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652"/>
              <a:buNone/>
              <a:defRPr sz="2652"/>
            </a:lvl6pPr>
            <a:lvl7pPr lvl="6" algn="ctr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652"/>
              <a:buNone/>
              <a:defRPr sz="2652"/>
            </a:lvl7pPr>
            <a:lvl8pPr lvl="7" algn="ctr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652"/>
              <a:buNone/>
              <a:defRPr sz="2652"/>
            </a:lvl8pPr>
            <a:lvl9pPr lvl="8" algn="ctr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652"/>
              <a:buNone/>
              <a:defRPr sz="2652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041966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5020380" y="19819456"/>
            <a:ext cx="511510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703828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041966" y="1138485"/>
            <a:ext cx="13071932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794075" y="5940291"/>
            <a:ext cx="13567715" cy="13071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041966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5020380" y="19819456"/>
            <a:ext cx="511510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0703828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3419090" y="8565305"/>
            <a:ext cx="18121634" cy="3267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3211600" y="5392046"/>
            <a:ext cx="18121634" cy="9614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041966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5020380" y="19819456"/>
            <a:ext cx="511510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0703828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041966" y="1138485"/>
            <a:ext cx="13071932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41966" y="5692400"/>
            <a:ext cx="13071932" cy="13567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041966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5020380" y="19819456"/>
            <a:ext cx="511510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0703828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034073" y="5331063"/>
            <a:ext cx="13071932" cy="88949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45"/>
              <a:buFont typeface="Calibri"/>
              <a:buNone/>
              <a:defRPr sz="99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034073" y="14310205"/>
            <a:ext cx="13071932" cy="467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58"/>
              </a:spcBef>
              <a:spcAft>
                <a:spcPts val="0"/>
              </a:spcAft>
              <a:buClr>
                <a:schemeClr val="dk1"/>
              </a:buClr>
              <a:buSzPts val="3978"/>
              <a:buNone/>
              <a:defRPr sz="3978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rgbClr val="888888"/>
              </a:buClr>
              <a:buSzPts val="3315"/>
              <a:buNone/>
              <a:defRPr sz="331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rgbClr val="888888"/>
              </a:buClr>
              <a:buSzPts val="2984"/>
              <a:buNone/>
              <a:defRPr sz="298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rgbClr val="888888"/>
              </a:buClr>
              <a:buSzPts val="2652"/>
              <a:buNone/>
              <a:defRPr sz="2652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rgbClr val="888888"/>
              </a:buClr>
              <a:buSzPts val="2652"/>
              <a:buNone/>
              <a:defRPr sz="2652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rgbClr val="888888"/>
              </a:buClr>
              <a:buSzPts val="2652"/>
              <a:buNone/>
              <a:defRPr sz="2652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rgbClr val="888888"/>
              </a:buClr>
              <a:buSzPts val="2652"/>
              <a:buNone/>
              <a:defRPr sz="2652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rgbClr val="888888"/>
              </a:buClr>
              <a:buSzPts val="2652"/>
              <a:buNone/>
              <a:defRPr sz="2652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rgbClr val="888888"/>
              </a:buClr>
              <a:buSzPts val="2652"/>
              <a:buNone/>
              <a:defRPr sz="2652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041966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5020380" y="19819456"/>
            <a:ext cx="511510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0703828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041966" y="1138485"/>
            <a:ext cx="13071932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041965" y="5692400"/>
            <a:ext cx="6441242" cy="13567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7672656" y="5692400"/>
            <a:ext cx="6441242" cy="13567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041966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5020380" y="19819456"/>
            <a:ext cx="511510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0703828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043940" y="1138485"/>
            <a:ext cx="13071932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043942" y="5241960"/>
            <a:ext cx="6411639" cy="25690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58"/>
              </a:spcBef>
              <a:spcAft>
                <a:spcPts val="0"/>
              </a:spcAft>
              <a:buClr>
                <a:schemeClr val="dk1"/>
              </a:buClr>
              <a:buSzPts val="3978"/>
              <a:buNone/>
              <a:defRPr b="1" sz="3978"/>
            </a:lvl1pPr>
            <a:lvl2pPr indent="-228600" lvl="1" marL="914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3315"/>
              <a:buNone/>
              <a:defRPr b="1" sz="3315"/>
            </a:lvl2pPr>
            <a:lvl3pPr indent="-228600" lvl="2" marL="1371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984"/>
              <a:buNone/>
              <a:defRPr b="1" sz="2984"/>
            </a:lvl3pPr>
            <a:lvl4pPr indent="-228600" lvl="3" marL="1828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652"/>
              <a:buNone/>
              <a:defRPr b="1" sz="2652"/>
            </a:lvl4pPr>
            <a:lvl5pPr indent="-228600" lvl="4" marL="22860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652"/>
              <a:buNone/>
              <a:defRPr b="1" sz="2652"/>
            </a:lvl5pPr>
            <a:lvl6pPr indent="-228600" lvl="5" marL="27432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652"/>
              <a:buNone/>
              <a:defRPr b="1" sz="2652"/>
            </a:lvl6pPr>
            <a:lvl7pPr indent="-228600" lvl="6" marL="3200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652"/>
              <a:buNone/>
              <a:defRPr b="1" sz="2652"/>
            </a:lvl7pPr>
            <a:lvl8pPr indent="-228600" lvl="7" marL="3657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652"/>
              <a:buNone/>
              <a:defRPr b="1" sz="2652"/>
            </a:lvl8pPr>
            <a:lvl9pPr indent="-228600" lvl="8" marL="4114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652"/>
              <a:buNone/>
              <a:defRPr b="1" sz="2652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043942" y="7810963"/>
            <a:ext cx="6411639" cy="1148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7672656" y="5241960"/>
            <a:ext cx="6443216" cy="25690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58"/>
              </a:spcBef>
              <a:spcAft>
                <a:spcPts val="0"/>
              </a:spcAft>
              <a:buClr>
                <a:schemeClr val="dk1"/>
              </a:buClr>
              <a:buSzPts val="3978"/>
              <a:buNone/>
              <a:defRPr b="1" sz="3978"/>
            </a:lvl1pPr>
            <a:lvl2pPr indent="-228600" lvl="1" marL="914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3315"/>
              <a:buNone/>
              <a:defRPr b="1" sz="3315"/>
            </a:lvl2pPr>
            <a:lvl3pPr indent="-228600" lvl="2" marL="1371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984"/>
              <a:buNone/>
              <a:defRPr b="1" sz="2984"/>
            </a:lvl3pPr>
            <a:lvl4pPr indent="-228600" lvl="3" marL="1828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652"/>
              <a:buNone/>
              <a:defRPr b="1" sz="2652"/>
            </a:lvl4pPr>
            <a:lvl5pPr indent="-228600" lvl="4" marL="22860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652"/>
              <a:buNone/>
              <a:defRPr b="1" sz="2652"/>
            </a:lvl5pPr>
            <a:lvl6pPr indent="-228600" lvl="5" marL="27432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652"/>
              <a:buNone/>
              <a:defRPr b="1" sz="2652"/>
            </a:lvl6pPr>
            <a:lvl7pPr indent="-228600" lvl="6" marL="3200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652"/>
              <a:buNone/>
              <a:defRPr b="1" sz="2652"/>
            </a:lvl7pPr>
            <a:lvl8pPr indent="-228600" lvl="7" marL="3657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652"/>
              <a:buNone/>
              <a:defRPr b="1" sz="2652"/>
            </a:lvl8pPr>
            <a:lvl9pPr indent="-228600" lvl="8" marL="4114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652"/>
              <a:buNone/>
              <a:defRPr b="1" sz="2652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7672656" y="7810963"/>
            <a:ext cx="6443216" cy="1148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041966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5020380" y="19819456"/>
            <a:ext cx="511510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0703828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041966" y="1138485"/>
            <a:ext cx="13071932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041966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5020380" y="19819456"/>
            <a:ext cx="511510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0703828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041966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5020380" y="19819456"/>
            <a:ext cx="511510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0703828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043940" y="1425575"/>
            <a:ext cx="4888160" cy="4989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4"/>
              <a:buFont typeface="Calibri"/>
              <a:buNone/>
              <a:defRPr sz="530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6443216" y="3078850"/>
            <a:ext cx="7672656" cy="15196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65404" lvl="0" marL="457200" algn="l">
              <a:lnSpc>
                <a:spcPct val="90000"/>
              </a:lnSpc>
              <a:spcBef>
                <a:spcPts val="1658"/>
              </a:spcBef>
              <a:spcAft>
                <a:spcPts val="0"/>
              </a:spcAft>
              <a:buClr>
                <a:schemeClr val="dk1"/>
              </a:buClr>
              <a:buSzPts val="5304"/>
              <a:buChar char="•"/>
              <a:defRPr sz="5304"/>
            </a:lvl1pPr>
            <a:lvl2pPr indent="-523303" lvl="1" marL="914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4641"/>
              <a:buChar char="•"/>
              <a:defRPr sz="4641"/>
            </a:lvl2pPr>
            <a:lvl3pPr indent="-481203" lvl="2" marL="1371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3978"/>
              <a:buChar char="•"/>
              <a:defRPr sz="3978"/>
            </a:lvl3pPr>
            <a:lvl4pPr indent="-439102" lvl="3" marL="1828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3315"/>
              <a:buChar char="•"/>
              <a:defRPr sz="3315"/>
            </a:lvl4pPr>
            <a:lvl5pPr indent="-439102" lvl="4" marL="22860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3315"/>
              <a:buChar char="•"/>
              <a:defRPr sz="3315"/>
            </a:lvl5pPr>
            <a:lvl6pPr indent="-439102" lvl="5" marL="27432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3315"/>
              <a:buChar char="•"/>
              <a:defRPr sz="3315"/>
            </a:lvl6pPr>
            <a:lvl7pPr indent="-439102" lvl="6" marL="3200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3315"/>
              <a:buChar char="•"/>
              <a:defRPr sz="3315"/>
            </a:lvl7pPr>
            <a:lvl8pPr indent="-439102" lvl="7" marL="3657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3315"/>
              <a:buChar char="•"/>
              <a:defRPr sz="3315"/>
            </a:lvl8pPr>
            <a:lvl9pPr indent="-439102" lvl="8" marL="4114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3315"/>
              <a:buChar char="•"/>
              <a:defRPr sz="3315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043940" y="6415088"/>
            <a:ext cx="4888160" cy="11884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58"/>
              </a:spcBef>
              <a:spcAft>
                <a:spcPts val="0"/>
              </a:spcAft>
              <a:buClr>
                <a:schemeClr val="dk1"/>
              </a:buClr>
              <a:buSzPts val="2652"/>
              <a:buNone/>
              <a:defRPr sz="2652"/>
            </a:lvl1pPr>
            <a:lvl2pPr indent="-228600" lvl="1" marL="914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321"/>
              <a:buNone/>
              <a:defRPr sz="2321"/>
            </a:lvl2pPr>
            <a:lvl3pPr indent="-228600" lvl="2" marL="1371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989"/>
              <a:buNone/>
              <a:defRPr sz="1989"/>
            </a:lvl3pPr>
            <a:lvl4pPr indent="-228600" lvl="3" marL="1828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658"/>
              <a:buNone/>
              <a:defRPr sz="1658"/>
            </a:lvl4pPr>
            <a:lvl5pPr indent="-228600" lvl="4" marL="22860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658"/>
              <a:buNone/>
              <a:defRPr sz="1658"/>
            </a:lvl5pPr>
            <a:lvl6pPr indent="-228600" lvl="5" marL="27432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658"/>
              <a:buNone/>
              <a:defRPr sz="1658"/>
            </a:lvl6pPr>
            <a:lvl7pPr indent="-228600" lvl="6" marL="3200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658"/>
              <a:buNone/>
              <a:defRPr sz="1658"/>
            </a:lvl7pPr>
            <a:lvl8pPr indent="-228600" lvl="7" marL="3657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658"/>
              <a:buNone/>
              <a:defRPr sz="1658"/>
            </a:lvl8pPr>
            <a:lvl9pPr indent="-228600" lvl="8" marL="4114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658"/>
              <a:buNone/>
              <a:defRPr sz="1658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041966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5020380" y="19819456"/>
            <a:ext cx="511510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0703828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043940" y="1425575"/>
            <a:ext cx="4888160" cy="4989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4"/>
              <a:buFont typeface="Calibri"/>
              <a:buNone/>
              <a:defRPr sz="530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6443216" y="3078850"/>
            <a:ext cx="7672656" cy="15196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658"/>
              </a:spcBef>
              <a:spcAft>
                <a:spcPts val="0"/>
              </a:spcAft>
              <a:buClr>
                <a:schemeClr val="dk1"/>
              </a:buClr>
              <a:buSzPts val="5304"/>
              <a:buFont typeface="Arial"/>
              <a:buNone/>
              <a:defRPr b="0" i="0" sz="53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4641"/>
              <a:buFont typeface="Arial"/>
              <a:buNone/>
              <a:defRPr b="0" i="0" sz="46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3978"/>
              <a:buFont typeface="Arial"/>
              <a:buNone/>
              <a:defRPr b="0" i="0" sz="39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3315"/>
              <a:buFont typeface="Arial"/>
              <a:buNone/>
              <a:defRPr b="0" i="0" sz="33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3315"/>
              <a:buFont typeface="Arial"/>
              <a:buNone/>
              <a:defRPr b="0" i="0" sz="33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3315"/>
              <a:buFont typeface="Arial"/>
              <a:buNone/>
              <a:defRPr b="0" i="0" sz="33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3315"/>
              <a:buFont typeface="Arial"/>
              <a:buNone/>
              <a:defRPr b="0" i="0" sz="33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3315"/>
              <a:buFont typeface="Arial"/>
              <a:buNone/>
              <a:defRPr b="0" i="0" sz="33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3315"/>
              <a:buFont typeface="Arial"/>
              <a:buNone/>
              <a:defRPr b="0" i="0" sz="33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043940" y="6415088"/>
            <a:ext cx="4888160" cy="11884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58"/>
              </a:spcBef>
              <a:spcAft>
                <a:spcPts val="0"/>
              </a:spcAft>
              <a:buClr>
                <a:schemeClr val="dk1"/>
              </a:buClr>
              <a:buSzPts val="2652"/>
              <a:buNone/>
              <a:defRPr sz="2652"/>
            </a:lvl1pPr>
            <a:lvl2pPr indent="-228600" lvl="1" marL="914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321"/>
              <a:buNone/>
              <a:defRPr sz="2321"/>
            </a:lvl2pPr>
            <a:lvl3pPr indent="-228600" lvl="2" marL="1371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989"/>
              <a:buNone/>
              <a:defRPr sz="1989"/>
            </a:lvl3pPr>
            <a:lvl4pPr indent="-228600" lvl="3" marL="1828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658"/>
              <a:buNone/>
              <a:defRPr sz="1658"/>
            </a:lvl4pPr>
            <a:lvl5pPr indent="-228600" lvl="4" marL="22860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658"/>
              <a:buNone/>
              <a:defRPr sz="1658"/>
            </a:lvl5pPr>
            <a:lvl6pPr indent="-228600" lvl="5" marL="27432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658"/>
              <a:buNone/>
              <a:defRPr sz="1658"/>
            </a:lvl6pPr>
            <a:lvl7pPr indent="-228600" lvl="6" marL="32004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658"/>
              <a:buNone/>
              <a:defRPr sz="1658"/>
            </a:lvl7pPr>
            <a:lvl8pPr indent="-228600" lvl="7" marL="36576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658"/>
              <a:buNone/>
              <a:defRPr sz="1658"/>
            </a:lvl8pPr>
            <a:lvl9pPr indent="-228600" lvl="8" marL="411480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1658"/>
              <a:buNone/>
              <a:defRPr sz="1658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041966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5020380" y="19819456"/>
            <a:ext cx="511510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0703828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041966" y="1138485"/>
            <a:ext cx="13071932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93"/>
              <a:buFont typeface="Calibri"/>
              <a:buNone/>
              <a:defRPr b="0" i="0" sz="72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041966" y="5692400"/>
            <a:ext cx="13071932" cy="13567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23303" lvl="0" marL="457200" marR="0" rtl="0" algn="l">
              <a:lnSpc>
                <a:spcPct val="90000"/>
              </a:lnSpc>
              <a:spcBef>
                <a:spcPts val="1658"/>
              </a:spcBef>
              <a:spcAft>
                <a:spcPts val="0"/>
              </a:spcAft>
              <a:buClr>
                <a:schemeClr val="dk1"/>
              </a:buClr>
              <a:buSzPts val="4641"/>
              <a:buFont typeface="Arial"/>
              <a:buChar char="•"/>
              <a:defRPr b="0" i="0" sz="46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81203" lvl="1" marL="914400" marR="0" rtl="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3978"/>
              <a:buFont typeface="Arial"/>
              <a:buChar char="•"/>
              <a:defRPr b="0" i="0" sz="39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9102" lvl="2" marL="1371600" marR="0" rtl="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3315"/>
              <a:buFont typeface="Arial"/>
              <a:buChar char="•"/>
              <a:defRPr b="0" i="0" sz="33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8083" lvl="3" marL="1828800" marR="0" rtl="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984"/>
              <a:buFont typeface="Arial"/>
              <a:buChar char="•"/>
              <a:defRPr b="0" i="0" sz="2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8083" lvl="4" marL="2286000" marR="0" rtl="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984"/>
              <a:buFont typeface="Arial"/>
              <a:buChar char="•"/>
              <a:defRPr b="0" i="0" sz="2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18083" lvl="5" marL="2743200" marR="0" rtl="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984"/>
              <a:buFont typeface="Arial"/>
              <a:buChar char="•"/>
              <a:defRPr b="0" i="0" sz="2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8083" lvl="6" marL="3200400" marR="0" rtl="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984"/>
              <a:buFont typeface="Arial"/>
              <a:buChar char="•"/>
              <a:defRPr b="0" i="0" sz="2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8083" lvl="7" marL="3657600" marR="0" rtl="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984"/>
              <a:buFont typeface="Arial"/>
              <a:buChar char="•"/>
              <a:defRPr b="0" i="0" sz="2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8084" lvl="8" marL="4114800" marR="0" rtl="0" algn="l">
              <a:lnSpc>
                <a:spcPct val="90000"/>
              </a:lnSpc>
              <a:spcBef>
                <a:spcPts val="829"/>
              </a:spcBef>
              <a:spcAft>
                <a:spcPts val="0"/>
              </a:spcAft>
              <a:buClr>
                <a:schemeClr val="dk1"/>
              </a:buClr>
              <a:buSzPts val="2984"/>
              <a:buFont typeface="Arial"/>
              <a:buChar char="•"/>
              <a:defRPr b="0" i="0" sz="2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041966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5020380" y="19819456"/>
            <a:ext cx="511510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0703828" y="19819456"/>
            <a:ext cx="3410069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9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9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9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9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9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9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9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9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98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7.png"/><Relationship Id="rId13" Type="http://schemas.openxmlformats.org/officeDocument/2006/relationships/image" Target="../media/image8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10.png"/><Relationship Id="rId9" Type="http://schemas.openxmlformats.org/officeDocument/2006/relationships/image" Target="../media/image11.png"/><Relationship Id="rId15" Type="http://schemas.openxmlformats.org/officeDocument/2006/relationships/image" Target="../media/image15.png"/><Relationship Id="rId14" Type="http://schemas.openxmlformats.org/officeDocument/2006/relationships/image" Target="../media/image5.png"/><Relationship Id="rId17" Type="http://schemas.openxmlformats.org/officeDocument/2006/relationships/image" Target="../media/image17.png"/><Relationship Id="rId16" Type="http://schemas.openxmlformats.org/officeDocument/2006/relationships/image" Target="../media/image2.png"/><Relationship Id="rId5" Type="http://schemas.openxmlformats.org/officeDocument/2006/relationships/image" Target="../media/image3.png"/><Relationship Id="rId19" Type="http://schemas.openxmlformats.org/officeDocument/2006/relationships/image" Target="../media/image4.png"/><Relationship Id="rId6" Type="http://schemas.openxmlformats.org/officeDocument/2006/relationships/image" Target="../media/image16.png"/><Relationship Id="rId18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63000"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84" name="Google Shape;84;p1"/>
          <p:cNvPicPr preferRelativeResize="0"/>
          <p:nvPr/>
        </p:nvPicPr>
        <p:blipFill rotWithShape="1">
          <a:blip r:embed="rId4">
            <a:alphaModFix/>
          </a:blip>
          <a:srcRect b="0" l="36946" r="0" t="0"/>
          <a:stretch/>
        </p:blipFill>
        <p:spPr>
          <a:xfrm rot="10800000">
            <a:off x="-841405" y="14551980"/>
            <a:ext cx="16025599" cy="63459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 的圖片&#10;&#10;自動產生的描述" id="85" name="Google Shape;85;p1"/>
          <p:cNvPicPr preferRelativeResize="0"/>
          <p:nvPr/>
        </p:nvPicPr>
        <p:blipFill rotWithShape="1">
          <a:blip r:embed="rId5">
            <a:alphaModFix amt="88000"/>
          </a:blip>
          <a:srcRect b="0" l="92650" r="0" t="0"/>
          <a:stretch/>
        </p:blipFill>
        <p:spPr>
          <a:xfrm rot="10404884">
            <a:off x="14766861" y="16105197"/>
            <a:ext cx="1278930" cy="714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6">
            <a:alphaModFix/>
          </a:blip>
          <a:srcRect b="31892" l="19145" r="18353" t="0"/>
          <a:stretch/>
        </p:blipFill>
        <p:spPr>
          <a:xfrm>
            <a:off x="269795" y="572932"/>
            <a:ext cx="1226599" cy="13366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 的圖片&#10;&#10;自動產生的描述" id="87" name="Google Shape;87;p1"/>
          <p:cNvPicPr preferRelativeResize="0"/>
          <p:nvPr/>
        </p:nvPicPr>
        <p:blipFill rotWithShape="1">
          <a:blip r:embed="rId7">
            <a:alphaModFix/>
          </a:blip>
          <a:srcRect b="0" l="42358" r="0" t="0"/>
          <a:stretch/>
        </p:blipFill>
        <p:spPr>
          <a:xfrm rot="10637065">
            <a:off x="4619949" y="2742780"/>
            <a:ext cx="10552791" cy="2876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8">
            <a:alphaModFix/>
          </a:blip>
          <a:srcRect b="41091" l="10638" r="0" t="36021"/>
          <a:stretch/>
        </p:blipFill>
        <p:spPr>
          <a:xfrm rot="-228183">
            <a:off x="-106609" y="1879279"/>
            <a:ext cx="16917340" cy="216633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 rot="-159672">
            <a:off x="670716" y="2365903"/>
            <a:ext cx="13001358" cy="1259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遊戲名稱:還敢群聚啊</a:t>
            </a:r>
            <a:endParaRPr b="0" i="0" sz="6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870796" y="577151"/>
            <a:ext cx="51930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0" i="0" lang="zh-TW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程式語言與互動式遊戲設計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-20835256" y="333102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 rot="-258186">
            <a:off x="7373066" y="3244274"/>
            <a:ext cx="13001357" cy="1259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組別:2-1</a:t>
            </a:r>
            <a:endParaRPr sz="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319121" y="16271881"/>
            <a:ext cx="1219902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遊戲介紹: 疫情當前，許多民眾仍然不願配合政府防疫政策繼續在各種地方群聚，導致疫情遍地開花。面對這麼嚴重的災情，讓我們來扮演警察的角色，發出手中的罰單，讓各個群聚民眾和大魔王知難而退吧!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93402" y="4714365"/>
            <a:ext cx="4619415" cy="63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遊戲介面：</a:t>
            </a:r>
            <a:endParaRPr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08106" y="20531408"/>
            <a:ext cx="2331276" cy="62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10">
            <a:alphaModFix/>
          </a:blip>
          <a:srcRect b="28506" l="14123" r="11149" t="33125"/>
          <a:stretch/>
        </p:blipFill>
        <p:spPr>
          <a:xfrm>
            <a:off x="9977881" y="20142723"/>
            <a:ext cx="2585414" cy="13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393691" y="19862248"/>
            <a:ext cx="1729001" cy="17290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7586636" y="5705591"/>
            <a:ext cx="4619415" cy="63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遊戲操作說明：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7594778" y="6568961"/>
            <a:ext cx="7561200" cy="6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玩家會以100滴血量生成並且有三條生命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619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玩家須透過 “</a:t>
            </a: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左鍵</a:t>
            </a: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”、“右鍵”</a:t>
            </a: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來移動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619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由“空白鍵” 發射罰單子彈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619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躲避群聚民眾的衝擊，每個人都有可能是帶源者，遭受撞擊會扣除血量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619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大魔王出現，玩家需要驅趕或躲避群眾並擊敗大魔王以前進下一關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619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會有隨機生成的道具，協助你抵抗這些民眾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努力活下去吧!!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087939" y="11993224"/>
            <a:ext cx="2034260" cy="1525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499615" y="13597494"/>
            <a:ext cx="1166913" cy="1166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/>
        </p:nvSpPr>
        <p:spPr>
          <a:xfrm>
            <a:off x="8666528" y="12305369"/>
            <a:ext cx="253756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道具一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發射雙倍罰單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8550538" y="13604405"/>
            <a:ext cx="30424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道具二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補充生命值(+20)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14">
            <a:alphaModFix/>
          </a:blip>
          <a:srcRect b="1923" l="0" r="0" t="1923"/>
          <a:stretch/>
        </p:blipFill>
        <p:spPr>
          <a:xfrm>
            <a:off x="315510" y="5491462"/>
            <a:ext cx="3772525" cy="453861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4283859" y="9084632"/>
            <a:ext cx="36158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2F5496"/>
                </a:solidFill>
                <a:latin typeface="DFKai-SB"/>
                <a:ea typeface="DFKai-SB"/>
                <a:cs typeface="DFKai-SB"/>
                <a:sym typeface="DFKai-SB"/>
              </a:rPr>
              <a:t>初始畫面</a:t>
            </a:r>
            <a:endParaRPr sz="2400">
              <a:solidFill>
                <a:srgbClr val="2F5496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2F5496"/>
                </a:solidFill>
                <a:latin typeface="DFKai-SB"/>
                <a:ea typeface="DFKai-SB"/>
                <a:cs typeface="DFKai-SB"/>
                <a:sym typeface="DFKai-SB"/>
              </a:rPr>
              <a:t>(玩家說明與任意鍵開始)</a:t>
            </a:r>
            <a:endParaRPr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15">
            <a:alphaModFix/>
          </a:blip>
          <a:srcRect b="298" l="0" r="0" t="298"/>
          <a:stretch/>
        </p:blipFill>
        <p:spPr>
          <a:xfrm>
            <a:off x="2870684" y="10316523"/>
            <a:ext cx="4340481" cy="544504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/>
        </p:nvSpPr>
        <p:spPr>
          <a:xfrm>
            <a:off x="121150" y="14551980"/>
            <a:ext cx="2971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2F5496"/>
                </a:solidFill>
                <a:latin typeface="DFKai-SB"/>
                <a:ea typeface="DFKai-SB"/>
                <a:cs typeface="DFKai-SB"/>
                <a:sym typeface="DFKai-SB"/>
              </a:rPr>
              <a:t>遊戲畫面</a:t>
            </a:r>
            <a:endParaRPr sz="2400">
              <a:solidFill>
                <a:srgbClr val="2F5496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2F5496"/>
                </a:solidFill>
                <a:latin typeface="DFKai-SB"/>
                <a:ea typeface="DFKai-SB"/>
                <a:cs typeface="DFKai-SB"/>
                <a:sym typeface="DFKai-SB"/>
              </a:rPr>
              <a:t>(以第一關畫面為範例)</a:t>
            </a:r>
            <a:endParaRPr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384230" y="14643842"/>
            <a:ext cx="1305339" cy="130533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/>
        </p:nvSpPr>
        <p:spPr>
          <a:xfrm>
            <a:off x="8377283" y="14880984"/>
            <a:ext cx="34481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道具三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增減攻擊力</a:t>
            </a:r>
            <a:endParaRPr/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1395051" y="12251903"/>
            <a:ext cx="1320650" cy="9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 txBox="1"/>
          <p:nvPr/>
        </p:nvSpPr>
        <p:spPr>
          <a:xfrm>
            <a:off x="12835619" y="12557501"/>
            <a:ext cx="22167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第一關大魔王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12893024" y="13794156"/>
            <a:ext cx="23419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第二關大魔王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12816785" y="15176684"/>
            <a:ext cx="26333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第三關大魔王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一張含有 穿著 的圖片&#10;&#10;自動產生的描述" id="114" name="Google Shape;114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577254" y="13273441"/>
            <a:ext cx="1066672" cy="15279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美工圖案 的圖片&#10;&#10;自動產生的描述" id="115" name="Google Shape;115;p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462158" y="15002142"/>
            <a:ext cx="1430866" cy="891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2021-06-30T15:42:05Z</dcterms:created>
  <dc:creator>徐茂根 XU,MAO-GEN</dc:creator>
</cp:coreProperties>
</file>