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48" r:id="rId4"/>
    <p:sldId id="346" r:id="rId5"/>
    <p:sldId id="355" r:id="rId6"/>
    <p:sldId id="356" r:id="rId7"/>
    <p:sldId id="359" r:id="rId8"/>
    <p:sldId id="358" r:id="rId9"/>
    <p:sldId id="360" r:id="rId10"/>
    <p:sldId id="35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68"/>
    <a:srgbClr val="EEF0ED"/>
    <a:srgbClr val="8D021F"/>
    <a:srgbClr val="F6C19C"/>
    <a:srgbClr val="EBEEE9"/>
    <a:srgbClr val="F3B5F9"/>
    <a:srgbClr val="5A9BD6"/>
    <a:srgbClr val="F6B4B4"/>
    <a:srgbClr val="F3CEED"/>
    <a:srgbClr val="DE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778D8-82A0-4182-97C5-340D44B48BEF}" v="17" dt="2023-04-04T06:04:27.810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k yeongseung" userId="8da7b49476eb9628" providerId="LiveId" clId="{ED9A2F2B-7147-4D1B-9694-9F935D4A9F8D}"/>
    <pc:docChg chg="undo redo custSel addSld delSld modSld sldOrd">
      <pc:chgData name="baek yeongseung" userId="8da7b49476eb9628" providerId="LiveId" clId="{ED9A2F2B-7147-4D1B-9694-9F935D4A9F8D}" dt="2023-04-02T04:14:06.896" v="2181"/>
      <pc:docMkLst>
        <pc:docMk/>
      </pc:docMkLst>
      <pc:sldChg chg="addSp delSp modSp mod">
        <pc:chgData name="baek yeongseung" userId="8da7b49476eb9628" providerId="LiveId" clId="{ED9A2F2B-7147-4D1B-9694-9F935D4A9F8D}" dt="2023-04-01T03:28:19.588" v="983" actId="1076"/>
        <pc:sldMkLst>
          <pc:docMk/>
          <pc:sldMk cId="679047720" sldId="258"/>
        </pc:sldMkLst>
        <pc:spChg chg="del">
          <ac:chgData name="baek yeongseung" userId="8da7b49476eb9628" providerId="LiveId" clId="{ED9A2F2B-7147-4D1B-9694-9F935D4A9F8D}" dt="2023-04-01T03:27:59.595" v="961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baek yeongseung" userId="8da7b49476eb9628" providerId="LiveId" clId="{ED9A2F2B-7147-4D1B-9694-9F935D4A9F8D}" dt="2023-04-01T03:28:19.588" v="983" actId="107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ED9A2F2B-7147-4D1B-9694-9F935D4A9F8D}" dt="2023-04-01T03:28:01.392" v="964" actId="478"/>
          <ac:spMkLst>
            <pc:docMk/>
            <pc:sldMk cId="679047720" sldId="258"/>
            <ac:spMk id="6" creationId="{58C19A3B-8D43-9312-D039-46419B1DF405}"/>
          </ac:spMkLst>
        </pc:spChg>
        <pc:spChg chg="add del mod">
          <ac:chgData name="baek yeongseung" userId="8da7b49476eb9628" providerId="LiveId" clId="{ED9A2F2B-7147-4D1B-9694-9F935D4A9F8D}" dt="2023-04-01T03:28:00.497" v="963"/>
          <ac:spMkLst>
            <pc:docMk/>
            <pc:sldMk cId="679047720" sldId="258"/>
            <ac:spMk id="7" creationId="{76F35649-5663-2970-7539-CE7E1E23F993}"/>
          </ac:spMkLst>
        </pc:spChg>
        <pc:spChg chg="add mod">
          <ac:chgData name="baek yeongseung" userId="8da7b49476eb9628" providerId="LiveId" clId="{ED9A2F2B-7147-4D1B-9694-9F935D4A9F8D}" dt="2023-04-01T03:28:13.968" v="981" actId="1076"/>
          <ac:spMkLst>
            <pc:docMk/>
            <pc:sldMk cId="679047720" sldId="258"/>
            <ac:spMk id="8" creationId="{80F14576-A04C-E9AD-5D18-BCEB4D568713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448811880" sldId="332"/>
        </pc:sldMkLst>
      </pc:sldChg>
      <pc:sldChg chg="modSp mod">
        <pc:chgData name="baek yeongseung" userId="8da7b49476eb9628" providerId="LiveId" clId="{ED9A2F2B-7147-4D1B-9694-9F935D4A9F8D}" dt="2023-03-31T15:21:05.799" v="377"/>
        <pc:sldMkLst>
          <pc:docMk/>
          <pc:sldMk cId="1949754792" sldId="338"/>
        </pc:sldMkLst>
        <pc:spChg chg="mod">
          <ac:chgData name="baek yeongseung" userId="8da7b49476eb9628" providerId="LiveId" clId="{ED9A2F2B-7147-4D1B-9694-9F935D4A9F8D}" dt="2023-03-31T15:21:05.799" v="377"/>
          <ac:spMkLst>
            <pc:docMk/>
            <pc:sldMk cId="1949754792" sldId="338"/>
            <ac:spMk id="10" creationId="{65F59F86-B140-7FAC-BA88-E9D1108E0A50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4215932540" sldId="339"/>
        </pc:sldMkLst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1496741443" sldId="340"/>
        </pc:sldMkLst>
      </pc:sldChg>
      <pc:sldChg chg="del">
        <pc:chgData name="baek yeongseung" userId="8da7b49476eb9628" providerId="LiveId" clId="{ED9A2F2B-7147-4D1B-9694-9F935D4A9F8D}" dt="2023-03-31T15:17:49.729" v="152" actId="47"/>
        <pc:sldMkLst>
          <pc:docMk/>
          <pc:sldMk cId="2843317145" sldId="341"/>
        </pc:sldMkLst>
      </pc:sldChg>
      <pc:sldChg chg="del">
        <pc:chgData name="baek yeongseung" userId="8da7b49476eb9628" providerId="LiveId" clId="{ED9A2F2B-7147-4D1B-9694-9F935D4A9F8D}" dt="2023-03-31T15:17:50.583" v="153" actId="47"/>
        <pc:sldMkLst>
          <pc:docMk/>
          <pc:sldMk cId="1281990973" sldId="342"/>
        </pc:sldMkLst>
      </pc:sldChg>
      <pc:sldChg chg="del">
        <pc:chgData name="baek yeongseung" userId="8da7b49476eb9628" providerId="LiveId" clId="{ED9A2F2B-7147-4D1B-9694-9F935D4A9F8D}" dt="2023-03-31T15:17:53.050" v="154" actId="47"/>
        <pc:sldMkLst>
          <pc:docMk/>
          <pc:sldMk cId="4261615051" sldId="343"/>
        </pc:sldMkLst>
      </pc:sldChg>
      <pc:sldChg chg="addSp delSp modSp mod ord">
        <pc:chgData name="baek yeongseung" userId="8da7b49476eb9628" providerId="LiveId" clId="{ED9A2F2B-7147-4D1B-9694-9F935D4A9F8D}" dt="2023-04-01T03:20:32.317" v="676" actId="571"/>
        <pc:sldMkLst>
          <pc:docMk/>
          <pc:sldMk cId="2131292500" sldId="346"/>
        </pc:sldMkLst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2" creationId="{6B994504-9EF2-C969-160A-03DA9F88972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3" creationId="{09F57C28-42B2-ED01-5A96-38886BAD154E}"/>
          </ac:spMkLst>
        </pc:spChg>
        <pc:spChg chg="mod">
          <ac:chgData name="baek yeongseung" userId="8da7b49476eb9628" providerId="LiveId" clId="{ED9A2F2B-7147-4D1B-9694-9F935D4A9F8D}" dt="2023-04-01T03:12:45.342" v="406" actId="113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7" creationId="{E194F619-ABBC-5129-3F0E-1E93B19FB194}"/>
          </ac:spMkLst>
        </pc:spChg>
        <pc:spChg chg="mod">
          <ac:chgData name="baek yeongseung" userId="8da7b49476eb9628" providerId="LiveId" clId="{ED9A2F2B-7147-4D1B-9694-9F935D4A9F8D}" dt="2023-03-31T15:17:38.734" v="115" actId="20577"/>
          <ac:spMkLst>
            <pc:docMk/>
            <pc:sldMk cId="2131292500" sldId="346"/>
            <ac:spMk id="8" creationId="{6CC62927-6FA6-2910-5D49-C46B746A361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" creationId="{12235D56-173E-02D7-4FB4-80425B48296E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1" creationId="{19561EC6-4273-1647-79BE-84F73E9E2ED3}"/>
          </ac:spMkLst>
        </pc:spChg>
        <pc:spChg chg="add mod">
          <ac:chgData name="baek yeongseung" userId="8da7b49476eb9628" providerId="LiveId" clId="{ED9A2F2B-7147-4D1B-9694-9F935D4A9F8D}" dt="2023-04-01T03:15:56.019" v="492" actId="1076"/>
          <ac:spMkLst>
            <pc:docMk/>
            <pc:sldMk cId="2131292500" sldId="346"/>
            <ac:spMk id="13" creationId="{4C3F9008-A721-637C-4667-FE04AB3EF5AE}"/>
          </ac:spMkLst>
        </pc:spChg>
        <pc:spChg chg="add del mod">
          <ac:chgData name="baek yeongseung" userId="8da7b49476eb9628" providerId="LiveId" clId="{ED9A2F2B-7147-4D1B-9694-9F935D4A9F8D}" dt="2023-04-01T03:20:26.681" v="675"/>
          <ac:spMkLst>
            <pc:docMk/>
            <pc:sldMk cId="2131292500" sldId="346"/>
            <ac:spMk id="17" creationId="{E4F4AF1F-66F0-DA14-3597-13FB64940955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8" creationId="{9679D61E-75E0-05D5-F916-BEF8A3ED193B}"/>
          </ac:spMkLst>
        </pc:spChg>
        <pc:spChg chg="mod">
          <ac:chgData name="baek yeongseung" userId="8da7b49476eb9628" providerId="LiveId" clId="{ED9A2F2B-7147-4D1B-9694-9F935D4A9F8D}" dt="2023-03-31T15:21:54.494" v="398"/>
          <ac:spMkLst>
            <pc:docMk/>
            <pc:sldMk cId="2131292500" sldId="346"/>
            <ac:spMk id="19" creationId="{5219CE90-4AED-B356-561C-1763087180B6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20" creationId="{6DA1124A-129D-964C-F78F-EE1124A46A20}"/>
          </ac:spMkLst>
        </pc:spChg>
        <pc:spChg chg="add mod">
          <ac:chgData name="baek yeongseung" userId="8da7b49476eb9628" providerId="LiveId" clId="{ED9A2F2B-7147-4D1B-9694-9F935D4A9F8D}" dt="2023-04-01T03:20:32.317" v="676" actId="571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41" creationId="{5DEE9375-4E45-7327-CB93-49EDE38902B0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66" creationId="{D2EA4C7A-C41C-BDD2-DC76-C4419412AD62}"/>
          </ac:spMkLst>
        </pc:spChg>
        <pc:spChg chg="del mod">
          <ac:chgData name="baek yeongseung" userId="8da7b49476eb9628" providerId="LiveId" clId="{ED9A2F2B-7147-4D1B-9694-9F935D4A9F8D}" dt="2023-04-01T03:13:57.524" v="409" actId="478"/>
          <ac:spMkLst>
            <pc:docMk/>
            <pc:sldMk cId="2131292500" sldId="346"/>
            <ac:spMk id="75" creationId="{08DEE960-4E46-C3DF-2B28-74B86E17012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6" creationId="{0D548FA0-A896-92BF-E8EC-E26959EF47AF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7" creationId="{BA71A681-4D9E-A612-5C2E-7EADE9A8035C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4" creationId="{B298D53C-7B8D-476C-64FE-C2CCF53DE7BE}"/>
          </ac:spMkLst>
        </pc:spChg>
        <pc:picChg chg="mod">
          <ac:chgData name="baek yeongseung" userId="8da7b49476eb9628" providerId="LiveId" clId="{ED9A2F2B-7147-4D1B-9694-9F935D4A9F8D}" dt="2023-04-01T03:15:34.787" v="487" actId="1076"/>
          <ac:picMkLst>
            <pc:docMk/>
            <pc:sldMk cId="2131292500" sldId="346"/>
            <ac:picMk id="88" creationId="{B2A76E83-9B04-EE8A-E6E9-C19E92BFF052}"/>
          </ac:picMkLst>
        </pc:picChg>
        <pc:cxnChg chg="add del mod">
          <ac:chgData name="baek yeongseung" userId="8da7b49476eb9628" providerId="LiveId" clId="{ED9A2F2B-7147-4D1B-9694-9F935D4A9F8D}" dt="2023-04-01T03:15:51.900" v="490" actId="478"/>
          <ac:cxnSpMkLst>
            <pc:docMk/>
            <pc:sldMk cId="2131292500" sldId="346"/>
            <ac:cxnSpMk id="10" creationId="{30BD8EE1-23DD-C54F-65F2-E711A8B4A76C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4" creationId="{40864EEF-ED7E-3535-B41A-3227CAB687D5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5" creationId="{D9FECCCC-BF54-39B4-1151-1FE3BB159307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6" creationId="{90483E9B-053D-52A7-C0F8-F36CC1338D4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22" creationId="{97E8F117-E38F-A0BD-AB41-9C68B49C451A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56" creationId="{5F9702BD-6C1B-AE9B-9529-26811F8EF386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0" creationId="{30710F5D-0AC8-2A7F-5A1E-B2A44667FF9F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2" creationId="{580DCBF8-2F4B-7C1A-1E03-1B7487605588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3" creationId="{15A3B566-7B56-B217-9329-7F8D7315C70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7" creationId="{64F657F2-ECB9-C995-2B30-51AB8029C690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8" creationId="{9EBBFC1D-17FF-C739-C384-249FD395E3F4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9" creationId="{6155C7CD-BCA8-785B-F762-0B3180E3EAF0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8" creationId="{F633F2AA-5516-BFB0-99B9-269E68BA2532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9" creationId="{F2A16B66-F84D-9453-7B14-4CB67D5F015D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80" creationId="{082FBF47-E6CC-AAE6-41EB-53EEF27A7EF5}"/>
          </ac:cxnSpMkLst>
        </pc:cxn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7891522" sldId="347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4122927366" sldId="349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3034539907" sldId="351"/>
        </pc:sldMkLst>
      </pc:sldChg>
      <pc:sldChg chg="modSp del mod">
        <pc:chgData name="baek yeongseung" userId="8da7b49476eb9628" providerId="LiveId" clId="{ED9A2F2B-7147-4D1B-9694-9F935D4A9F8D}" dt="2023-04-01T03:36:03.696" v="1322" actId="47"/>
        <pc:sldMkLst>
          <pc:docMk/>
          <pc:sldMk cId="1737189133" sldId="352"/>
        </pc:sldMkLst>
        <pc:spChg chg="mod">
          <ac:chgData name="baek yeongseung" userId="8da7b49476eb9628" providerId="LiveId" clId="{ED9A2F2B-7147-4D1B-9694-9F935D4A9F8D}" dt="2023-04-01T03:35:50.574" v="1317" actId="20577"/>
          <ac:spMkLst>
            <pc:docMk/>
            <pc:sldMk cId="1737189133" sldId="352"/>
            <ac:spMk id="2" creationId="{ABA78FBE-82A2-4D3C-910D-9F27CE3B738C}"/>
          </ac:spMkLst>
        </pc:sp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18575704" sldId="353"/>
        </pc:sldMkLst>
      </pc:sldChg>
      <pc:sldChg chg="add del">
        <pc:chgData name="baek yeongseung" userId="8da7b49476eb9628" providerId="LiveId" clId="{ED9A2F2B-7147-4D1B-9694-9F935D4A9F8D}" dt="2023-04-01T03:29:34.226" v="1077" actId="47"/>
        <pc:sldMkLst>
          <pc:docMk/>
          <pc:sldMk cId="3876753713" sldId="353"/>
        </pc:sldMkLst>
      </pc:sldChg>
      <pc:sldChg chg="addSp delSp modSp add mod">
        <pc:chgData name="baek yeongseung" userId="8da7b49476eb9628" providerId="LiveId" clId="{ED9A2F2B-7147-4D1B-9694-9F935D4A9F8D}" dt="2023-04-02T04:08:43.097" v="1470" actId="20577"/>
        <pc:sldMkLst>
          <pc:docMk/>
          <pc:sldMk cId="1842609590" sldId="354"/>
        </pc:sldMkLst>
        <pc:spChg chg="mod">
          <ac:chgData name="baek yeongseung" userId="8da7b49476eb9628" providerId="LiveId" clId="{ED9A2F2B-7147-4D1B-9694-9F935D4A9F8D}" dt="2023-04-01T03:17:50.887" v="626" actId="207"/>
          <ac:spMkLst>
            <pc:docMk/>
            <pc:sldMk cId="1842609590" sldId="354"/>
            <ac:spMk id="7" creationId="{E194F619-ABBC-5129-3F0E-1E93B19FB194}"/>
          </ac:spMkLst>
        </pc:spChg>
        <pc:spChg chg="add del mod">
          <ac:chgData name="baek yeongseung" userId="8da7b49476eb9628" providerId="LiveId" clId="{ED9A2F2B-7147-4D1B-9694-9F935D4A9F8D}" dt="2023-04-01T03:20:36.788" v="678"/>
          <ac:spMkLst>
            <pc:docMk/>
            <pc:sldMk cId="1842609590" sldId="354"/>
            <ac:spMk id="14" creationId="{23105782-003A-6991-879A-262C9D0C9B43}"/>
          </ac:spMkLst>
        </pc:spChg>
        <pc:spChg chg="add mod">
          <ac:chgData name="baek yeongseung" userId="8da7b49476eb9628" providerId="LiveId" clId="{ED9A2F2B-7147-4D1B-9694-9F935D4A9F8D}" dt="2023-04-01T03:20:41.318" v="680" actId="20577"/>
          <ac:spMkLst>
            <pc:docMk/>
            <pc:sldMk cId="1842609590" sldId="354"/>
            <ac:spMk id="15" creationId="{00A3484A-3E7B-B4FB-CA3D-EB5929C65FDE}"/>
          </ac:spMkLst>
        </pc:spChg>
        <pc:spChg chg="add mod">
          <ac:chgData name="baek yeongseung" userId="8da7b49476eb9628" providerId="LiveId" clId="{ED9A2F2B-7147-4D1B-9694-9F935D4A9F8D}" dt="2023-04-01T03:20:42.289" v="682" actId="571"/>
          <ac:spMkLst>
            <pc:docMk/>
            <pc:sldMk cId="1842609590" sldId="354"/>
            <ac:spMk id="16" creationId="{E58CF882-9468-4FA0-F94E-F9A8871E1721}"/>
          </ac:spMkLst>
        </pc:spChg>
        <pc:spChg chg="add mod">
          <ac:chgData name="baek yeongseung" userId="8da7b49476eb9628" providerId="LiveId" clId="{ED9A2F2B-7147-4D1B-9694-9F935D4A9F8D}" dt="2023-04-01T03:20:47.202" v="683" actId="571"/>
          <ac:spMkLst>
            <pc:docMk/>
            <pc:sldMk cId="1842609590" sldId="354"/>
            <ac:spMk id="17" creationId="{9F54773B-92F0-DE68-4474-DAAE19DBF849}"/>
          </ac:spMkLst>
        </pc:spChg>
        <pc:spChg chg="mod">
          <ac:chgData name="baek yeongseung" userId="8da7b49476eb9628" providerId="LiveId" clId="{ED9A2F2B-7147-4D1B-9694-9F935D4A9F8D}" dt="2023-04-02T04:08:43.097" v="1470" actId="20577"/>
          <ac:spMkLst>
            <pc:docMk/>
            <pc:sldMk cId="1842609590" sldId="354"/>
            <ac:spMk id="19" creationId="{5219CE90-4AED-B356-561C-1763087180B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3" creationId="{F8219D39-316D-5487-CFD6-9F4071255BAB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5" creationId="{8F6E1C3D-30F7-0784-2CE0-9C6A2E466519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6" creationId="{9920DAAA-13F9-23BD-C86F-29F6D394D04A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7" creationId="{B43B90F5-A42A-8F8B-1534-0921BDD61B0E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8" creationId="{5A1EF4B1-8CA3-C747-EECA-99B1BF5AF09D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9" creationId="{3D84284C-F442-DFB6-5964-59D88CF52FE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4" creationId="{9715E093-FC82-9520-1A6F-CB40370C5233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5" creationId="{F5A908B6-0D25-D07C-01D8-B70AFE1DD6F4}"/>
          </ac:spMkLst>
        </pc:spChg>
        <pc:picChg chg="add del mod">
          <ac:chgData name="baek yeongseung" userId="8da7b49476eb9628" providerId="LiveId" clId="{ED9A2F2B-7147-4D1B-9694-9F935D4A9F8D}" dt="2023-04-01T03:24:55.527" v="871" actId="21"/>
          <ac:picMkLst>
            <pc:docMk/>
            <pc:sldMk cId="1842609590" sldId="354"/>
            <ac:picMk id="30" creationId="{50A92631-2184-C271-8E22-2FAC8783921C}"/>
          </ac:picMkLst>
        </pc:picChg>
        <pc:cxnChg chg="add mod">
          <ac:chgData name="baek yeongseung" userId="8da7b49476eb9628" providerId="LiveId" clId="{ED9A2F2B-7147-4D1B-9694-9F935D4A9F8D}" dt="2023-04-01T03:16:08.358" v="493" actId="571"/>
          <ac:cxnSpMkLst>
            <pc:docMk/>
            <pc:sldMk cId="1842609590" sldId="354"/>
            <ac:cxnSpMk id="12" creationId="{F6676B0C-0BBA-F4D3-2D4B-D71CB95D9DC3}"/>
          </ac:cxnSpMkLst>
        </pc:cxnChg>
        <pc:cxnChg chg="add mod">
          <ac:chgData name="baek yeongseung" userId="8da7b49476eb9628" providerId="LiveId" clId="{ED9A2F2B-7147-4D1B-9694-9F935D4A9F8D}" dt="2023-04-01T03:16:12.459" v="497" actId="1035"/>
          <ac:cxnSpMkLst>
            <pc:docMk/>
            <pc:sldMk cId="1842609590" sldId="354"/>
            <ac:cxnSpMk id="13" creationId="{23A7C7CC-152F-3CC8-392F-F36B484E07D8}"/>
          </ac:cxnSpMkLst>
        </pc:cxnChg>
        <pc:cxnChg chg="add mod">
          <ac:chgData name="baek yeongseung" userId="8da7b49476eb9628" providerId="LiveId" clId="{ED9A2F2B-7147-4D1B-9694-9F935D4A9F8D}" dt="2023-04-01T03:20:47.202" v="683" actId="571"/>
          <ac:cxnSpMkLst>
            <pc:docMk/>
            <pc:sldMk cId="1842609590" sldId="354"/>
            <ac:cxnSpMk id="21" creationId="{FA988DD9-CBE3-8888-DCAC-12B0C44A8246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24" creationId="{FC289429-ECE1-3FB2-892D-2C308767155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1" creationId="{155F81D4-5FEB-A2A7-8CA6-ED658F07DE54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2" creationId="{E1F6B95C-60D7-BA49-6C51-31B6A7BE204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3" creationId="{A7F0F465-3E77-3FD6-DA67-17BABC0F0608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6" creationId="{B896657D-DC69-E954-9042-40ED45036925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7" creationId="{DE315260-5ECC-60F8-599D-66ACA23BB43E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8" creationId="{39A6D94E-0148-9C12-ED46-AFDD20FC76F2}"/>
          </ac:cxnSpMkLst>
        </pc:cxn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2753430030" sldId="354"/>
        </pc:sldMkLst>
      </pc:sldChg>
      <pc:sldChg chg="add del">
        <pc:chgData name="baek yeongseung" userId="8da7b49476eb9628" providerId="LiveId" clId="{ED9A2F2B-7147-4D1B-9694-9F935D4A9F8D}" dt="2023-03-31T15:17:49.388" v="151" actId="47"/>
        <pc:sldMkLst>
          <pc:docMk/>
          <pc:sldMk cId="1809039414" sldId="355"/>
        </pc:sldMkLst>
      </pc:sldChg>
      <pc:sldChg chg="addSp delSp modSp add mod">
        <pc:chgData name="baek yeongseung" userId="8da7b49476eb9628" providerId="LiveId" clId="{ED9A2F2B-7147-4D1B-9694-9F935D4A9F8D}" dt="2023-04-02T04:08:50.066" v="1478"/>
        <pc:sldMkLst>
          <pc:docMk/>
          <pc:sldMk cId="3741135299" sldId="355"/>
        </pc:sldMkLst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2" creationId="{6B994504-9EF2-C969-160A-03DA9F88972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3" creationId="{09F57C28-42B2-ED01-5A96-38886BAD154E}"/>
          </ac:spMkLst>
        </pc:spChg>
        <pc:spChg chg="add del mod">
          <ac:chgData name="baek yeongseung" userId="8da7b49476eb9628" providerId="LiveId" clId="{ED9A2F2B-7147-4D1B-9694-9F935D4A9F8D}" dt="2023-04-01T03:28:33.381" v="984"/>
          <ac:spMkLst>
            <pc:docMk/>
            <pc:sldMk cId="3741135299" sldId="355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7" creationId="{E194F619-ABBC-5129-3F0E-1E93B19FB194}"/>
          </ac:spMkLst>
        </pc:spChg>
        <pc:spChg chg="del">
          <ac:chgData name="baek yeongseung" userId="8da7b49476eb9628" providerId="LiveId" clId="{ED9A2F2B-7147-4D1B-9694-9F935D4A9F8D}" dt="2023-04-01T03:18:20.070" v="634" actId="478"/>
          <ac:spMkLst>
            <pc:docMk/>
            <pc:sldMk cId="3741135299" sldId="355"/>
            <ac:spMk id="9" creationId="{12235D56-173E-02D7-4FB4-80425B48296E}"/>
          </ac:spMkLst>
        </pc:spChg>
        <pc:spChg chg="del">
          <ac:chgData name="baek yeongseung" userId="8da7b49476eb9628" providerId="LiveId" clId="{ED9A2F2B-7147-4D1B-9694-9F935D4A9F8D}" dt="2023-04-01T03:18:21.050" v="636" actId="478"/>
          <ac:spMkLst>
            <pc:docMk/>
            <pc:sldMk cId="3741135299" sldId="355"/>
            <ac:spMk id="11" creationId="{19561EC6-4273-1647-79BE-84F73E9E2ED3}"/>
          </ac:spMkLst>
        </pc:spChg>
        <pc:spChg chg="del">
          <ac:chgData name="baek yeongseung" userId="8da7b49476eb9628" providerId="LiveId" clId="{ED9A2F2B-7147-4D1B-9694-9F935D4A9F8D}" dt="2023-04-01T03:18:20.394" v="635" actId="478"/>
          <ac:spMkLst>
            <pc:docMk/>
            <pc:sldMk cId="3741135299" sldId="355"/>
            <ac:spMk id="18" creationId="{9679D61E-75E0-05D5-F916-BEF8A3ED193B}"/>
          </ac:spMkLst>
        </pc:spChg>
        <pc:spChg chg="add del mod">
          <ac:chgData name="baek yeongseung" userId="8da7b49476eb9628" providerId="LiveId" clId="{ED9A2F2B-7147-4D1B-9694-9F935D4A9F8D}" dt="2023-04-02T04:08:50.066" v="1478"/>
          <ac:spMkLst>
            <pc:docMk/>
            <pc:sldMk cId="3741135299" sldId="355"/>
            <ac:spMk id="19" creationId="{5219CE90-4AED-B356-561C-1763087180B6}"/>
          </ac:spMkLst>
        </pc:spChg>
        <pc:spChg chg="del mod">
          <ac:chgData name="baek yeongseung" userId="8da7b49476eb9628" providerId="LiveId" clId="{ED9A2F2B-7147-4D1B-9694-9F935D4A9F8D}" dt="2023-04-01T03:19:13.505" v="652" actId="478"/>
          <ac:spMkLst>
            <pc:docMk/>
            <pc:sldMk cId="3741135299" sldId="355"/>
            <ac:spMk id="20" creationId="{6DA1124A-129D-964C-F78F-EE1124A46A20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21" creationId="{ACBFFA1B-8AB5-EC7D-0C95-5D24016E695D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3" creationId="{AB313EFA-28DA-EC08-D9A4-60AE7AA49934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4" creationId="{C20A2F6C-054F-5AFF-9614-61BAE2141CD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38" creationId="{067C32B4-F427-DBF5-E64E-27F8EADC58ED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0" creationId="{C479B34F-064E-E7D7-BB0C-21C3D2CB1A68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41" creationId="{5DEE9375-4E45-7327-CB93-49EDE38902B0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2" creationId="{C5D4098A-39D8-7B92-6494-F01B837077C6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3" creationId="{A7DCDCE2-EECD-42D5-CFC4-87BCEE1A4CF8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4" creationId="{BEDD06CF-38E2-C391-8295-F4678FCD320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5" creationId="{60894FDF-2D58-6588-7E4E-F96E0880981F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0" creationId="{DC6A4092-9181-483D-06B2-38FCBD721D5A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1" creationId="{EB5E10AC-405F-C32C-5509-31A56ABE0175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5" creationId="{9C4B037D-73CB-C0E7-80F7-DBA4C1DC914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8" creationId="{D0D6E9C7-CC41-B11D-6212-CAADB2C5799E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9" creationId="{4E21EFDB-2FAB-41E4-7AE8-F04364E930D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1" creationId="{9C9DB05D-331F-A71A-4B22-AD5A3272B3E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4" creationId="{563A0810-3576-9F39-BEA9-F0861A2FCE2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5" creationId="{10309FC4-B00E-9E68-1ED5-E812957237F5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66" creationId="{D2EA4C7A-C41C-BDD2-DC76-C4419412AD62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74" creationId="{C9E1E529-FA6E-1FDD-1565-EDD59B6D6B6F}"/>
          </ac:spMkLst>
        </pc:spChg>
        <pc:spChg chg="add mod">
          <ac:chgData name="baek yeongseung" userId="8da7b49476eb9628" providerId="LiveId" clId="{ED9A2F2B-7147-4D1B-9694-9F935D4A9F8D}" dt="2023-04-01T03:25:21.799" v="877" actId="20577"/>
          <ac:spMkLst>
            <pc:docMk/>
            <pc:sldMk cId="3741135299" sldId="355"/>
            <ac:spMk id="75" creationId="{B56AE2CC-B3CF-0994-5DB6-6421625AF9B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6" creationId="{0D548FA0-A896-92BF-E8EC-E26959EF47AF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7" creationId="{BA71A681-4D9E-A612-5C2E-7EADE9A8035C}"/>
          </ac:spMkLst>
        </pc:spChg>
        <pc:spChg chg="add del">
          <ac:chgData name="baek yeongseung" userId="8da7b49476eb9628" providerId="LiveId" clId="{ED9A2F2B-7147-4D1B-9694-9F935D4A9F8D}" dt="2023-04-01T03:28:45.032" v="987" actId="22"/>
          <ac:spMkLst>
            <pc:docMk/>
            <pc:sldMk cId="3741135299" sldId="355"/>
            <ac:spMk id="82" creationId="{DF624B9E-9188-885E-AF6C-110A337DD1E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94" creationId="{B298D53C-7B8D-476C-64FE-C2CCF53DE7BE}"/>
          </ac:spMkLst>
        </pc:spChg>
        <pc:picChg chg="add del mod">
          <ac:chgData name="baek yeongseung" userId="8da7b49476eb9628" providerId="LiveId" clId="{ED9A2F2B-7147-4D1B-9694-9F935D4A9F8D}" dt="2023-04-01T03:19:11.579" v="651"/>
          <ac:picMkLst>
            <pc:docMk/>
            <pc:sldMk cId="3741135299" sldId="355"/>
            <ac:picMk id="17" creationId="{9591566E-0174-2E58-B5D3-D3EC5776949A}"/>
          </ac:picMkLst>
        </pc:picChg>
        <pc:picChg chg="add del mod">
          <ac:chgData name="baek yeongseung" userId="8da7b49476eb9628" providerId="LiveId" clId="{ED9A2F2B-7147-4D1B-9694-9F935D4A9F8D}" dt="2023-04-01T03:24:38.475" v="865" actId="21"/>
          <ac:picMkLst>
            <pc:docMk/>
            <pc:sldMk cId="3741135299" sldId="355"/>
            <ac:picMk id="23" creationId="{52B418E3-A48A-FAB0-B636-77DA7EF03582}"/>
          </ac:picMkLst>
        </pc:picChg>
        <pc:picChg chg="add del mod">
          <ac:chgData name="baek yeongseung" userId="8da7b49476eb9628" providerId="LiveId" clId="{ED9A2F2B-7147-4D1B-9694-9F935D4A9F8D}" dt="2023-04-01T03:24:41.775" v="868" actId="21"/>
          <ac:picMkLst>
            <pc:docMk/>
            <pc:sldMk cId="3741135299" sldId="355"/>
            <ac:picMk id="46" creationId="{8E088539-D1C5-B65C-B415-DB03D7E88E93}"/>
          </ac:picMkLst>
        </pc:picChg>
        <pc:picChg chg="add mod">
          <ac:chgData name="baek yeongseung" userId="8da7b49476eb9628" providerId="LiveId" clId="{ED9A2F2B-7147-4D1B-9694-9F935D4A9F8D}" dt="2023-04-01T03:25:05.996" v="876" actId="1035"/>
          <ac:picMkLst>
            <pc:docMk/>
            <pc:sldMk cId="3741135299" sldId="355"/>
            <ac:picMk id="70" creationId="{67E625CA-AC59-D0B3-29ED-93D584768128}"/>
          </ac:picMkLst>
        </pc:picChg>
        <pc:picChg chg="del mod">
          <ac:chgData name="baek yeongseung" userId="8da7b49476eb9628" providerId="LiveId" clId="{ED9A2F2B-7147-4D1B-9694-9F935D4A9F8D}" dt="2023-04-01T03:19:10.752" v="649" actId="478"/>
          <ac:picMkLst>
            <pc:docMk/>
            <pc:sldMk cId="3741135299" sldId="355"/>
            <ac:picMk id="88" creationId="{B2A76E83-9B04-EE8A-E6E9-C19E92BFF052}"/>
          </ac:picMkLst>
        </pc:picChg>
        <pc:cxnChg chg="add del">
          <ac:chgData name="baek yeongseung" userId="8da7b49476eb9628" providerId="LiveId" clId="{ED9A2F2B-7147-4D1B-9694-9F935D4A9F8D}" dt="2023-04-01T03:21:08.220" v="689" actId="478"/>
          <ac:cxnSpMkLst>
            <pc:docMk/>
            <pc:sldMk cId="3741135299" sldId="355"/>
            <ac:cxnSpMk id="10" creationId="{30BD8EE1-23DD-C54F-65F2-E711A8B4A76C}"/>
          </ac:cxnSpMkLst>
        </pc:cxnChg>
        <pc:cxnChg chg="del">
          <ac:chgData name="baek yeongseung" userId="8da7b49476eb9628" providerId="LiveId" clId="{ED9A2F2B-7147-4D1B-9694-9F935D4A9F8D}" dt="2023-04-01T03:21:01.739" v="685" actId="478"/>
          <ac:cxnSpMkLst>
            <pc:docMk/>
            <pc:sldMk cId="3741135299" sldId="355"/>
            <ac:cxnSpMk id="12" creationId="{F6676B0C-0BBA-F4D3-2D4B-D71CB95D9DC3}"/>
          </ac:cxnSpMkLst>
        </pc:cxnChg>
        <pc:cxnChg chg="del">
          <ac:chgData name="baek yeongseung" userId="8da7b49476eb9628" providerId="LiveId" clId="{ED9A2F2B-7147-4D1B-9694-9F935D4A9F8D}" dt="2023-04-01T03:21:02.562" v="686" actId="478"/>
          <ac:cxnSpMkLst>
            <pc:docMk/>
            <pc:sldMk cId="3741135299" sldId="355"/>
            <ac:cxnSpMk id="13" creationId="{23A7C7CC-152F-3CC8-392F-F36B484E07D8}"/>
          </ac:cxnSpMkLst>
        </pc:cxnChg>
        <pc:cxnChg chg="del">
          <ac:chgData name="baek yeongseung" userId="8da7b49476eb9628" providerId="LiveId" clId="{ED9A2F2B-7147-4D1B-9694-9F935D4A9F8D}" dt="2023-04-01T03:18:14.073" v="631" actId="478"/>
          <ac:cxnSpMkLst>
            <pc:docMk/>
            <pc:sldMk cId="3741135299" sldId="355"/>
            <ac:cxnSpMk id="22" creationId="{97E8F117-E38F-A0BD-AB41-9C68B49C451A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4" creationId="{330036B4-D747-1D66-586C-6B8BC31B06A9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7" creationId="{921C31A2-4102-7F98-8D69-3EE9CA8C266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0" creationId="{39C3B7B3-80E5-3E24-7233-0523DAD40CE3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5" creationId="{80C33FBD-89D5-EC74-04CD-709D0D6C85D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6" creationId="{829B5251-BECA-3CC3-C794-5010EDFC2D00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7" creationId="{7FEBDDE7-D707-4331-7D70-80F2B82DB681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39" creationId="{79B29ED7-096A-4A71-E420-DA6E2568BF24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7" creationId="{6F416FA3-D993-1EA1-0367-631640CD926C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8" creationId="{6981CAB1-EA5B-913F-D9BF-ADA36D63859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9" creationId="{04F9F042-E7F2-A8EA-8AA1-466E3B6502DF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2" creationId="{511BF6A0-F3D3-C5AC-3FE6-5E23DA0906B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3" creationId="{E5D7FE2E-E524-4A7B-96A9-459B2422E842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4" creationId="{ED2DCB4C-128B-ED3D-F14E-A4FDADE2BE02}"/>
          </ac:cxnSpMkLst>
        </pc:cxnChg>
        <pc:cxnChg chg="del">
          <ac:chgData name="baek yeongseung" userId="8da7b49476eb9628" providerId="LiveId" clId="{ED9A2F2B-7147-4D1B-9694-9F935D4A9F8D}" dt="2023-04-01T03:18:29.037" v="640" actId="478"/>
          <ac:cxnSpMkLst>
            <pc:docMk/>
            <pc:sldMk cId="3741135299" sldId="355"/>
            <ac:cxnSpMk id="56" creationId="{5F9702BD-6C1B-AE9B-9529-26811F8EF386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57" creationId="{34DAC32C-EE4C-6CAC-66CD-565EDFC014B7}"/>
          </ac:cxnSpMkLst>
        </pc:cxnChg>
        <pc:cxnChg chg="del">
          <ac:chgData name="baek yeongseung" userId="8da7b49476eb9628" providerId="LiveId" clId="{ED9A2F2B-7147-4D1B-9694-9F935D4A9F8D}" dt="2023-04-01T03:18:07.803" v="629" actId="478"/>
          <ac:cxnSpMkLst>
            <pc:docMk/>
            <pc:sldMk cId="3741135299" sldId="355"/>
            <ac:cxnSpMk id="60" creationId="{30710F5D-0AC8-2A7F-5A1E-B2A44667FF9F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62" creationId="{580DCBF8-2F4B-7C1A-1E03-1B7487605588}"/>
          </ac:cxnSpMkLst>
        </pc:cxnChg>
        <pc:cxnChg chg="del">
          <ac:chgData name="baek yeongseung" userId="8da7b49476eb9628" providerId="LiveId" clId="{ED9A2F2B-7147-4D1B-9694-9F935D4A9F8D}" dt="2023-04-01T03:18:23.586" v="637" actId="478"/>
          <ac:cxnSpMkLst>
            <pc:docMk/>
            <pc:sldMk cId="3741135299" sldId="355"/>
            <ac:cxnSpMk id="63" creationId="{15A3B566-7B56-B217-9329-7F8D7315C70D}"/>
          </ac:cxnSpMkLst>
        </pc:cxnChg>
        <pc:cxnChg chg="del">
          <ac:chgData name="baek yeongseung" userId="8da7b49476eb9628" providerId="LiveId" clId="{ED9A2F2B-7147-4D1B-9694-9F935D4A9F8D}" dt="2023-04-01T03:18:39.196" v="644" actId="478"/>
          <ac:cxnSpMkLst>
            <pc:docMk/>
            <pc:sldMk cId="3741135299" sldId="355"/>
            <ac:cxnSpMk id="67" creationId="{64F657F2-ECB9-C995-2B30-51AB8029C690}"/>
          </ac:cxnSpMkLst>
        </pc:cxnChg>
        <pc:cxnChg chg="del">
          <ac:chgData name="baek yeongseung" userId="8da7b49476eb9628" providerId="LiveId" clId="{ED9A2F2B-7147-4D1B-9694-9F935D4A9F8D}" dt="2023-04-01T03:18:39.740" v="645" actId="478"/>
          <ac:cxnSpMkLst>
            <pc:docMk/>
            <pc:sldMk cId="3741135299" sldId="355"/>
            <ac:cxnSpMk id="68" creationId="{9EBBFC1D-17FF-C739-C384-249FD395E3F4}"/>
          </ac:cxnSpMkLst>
        </pc:cxnChg>
        <pc:cxnChg chg="del">
          <ac:chgData name="baek yeongseung" userId="8da7b49476eb9628" providerId="LiveId" clId="{ED9A2F2B-7147-4D1B-9694-9F935D4A9F8D}" dt="2023-04-01T03:18:40.645" v="646" actId="478"/>
          <ac:cxnSpMkLst>
            <pc:docMk/>
            <pc:sldMk cId="3741135299" sldId="355"/>
            <ac:cxnSpMk id="69" creationId="{6155C7CD-BCA8-785B-F762-0B3180E3EAF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1" creationId="{A668E456-40AD-AD13-94B5-65F88D41A9B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2" creationId="{A79C73C7-309C-6C1B-2F61-56AB96B8489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3" creationId="{0B46FF88-B9A1-6545-CC0A-2606A05EB415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8" creationId="{42C38112-B3F6-2129-9F19-DE7DCB7913D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9" creationId="{7AE5AE9C-AFCA-D9A7-0FF3-EDE9B721312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addSp delSp modSp add mod">
        <pc:chgData name="baek yeongseung" userId="8da7b49476eb9628" providerId="LiveId" clId="{ED9A2F2B-7147-4D1B-9694-9F935D4A9F8D}" dt="2023-04-01T03:35:39.242" v="1294" actId="1076"/>
        <pc:sldMkLst>
          <pc:docMk/>
          <pc:sldMk cId="3543085902" sldId="356"/>
        </pc:sldMkLst>
        <pc:spChg chg="add 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9" creationId="{B6696BA8-D67A-2E77-75AD-131882BC66D4}"/>
          </ac:spMkLst>
        </pc:spChg>
        <pc:spChg chg="del mod topLvl">
          <ac:chgData name="baek yeongseung" userId="8da7b49476eb9628" providerId="LiveId" clId="{ED9A2F2B-7147-4D1B-9694-9F935D4A9F8D}" dt="2023-04-01T03:31:17.056" v="1124" actId="478"/>
          <ac:spMkLst>
            <pc:docMk/>
            <pc:sldMk cId="3543085902" sldId="356"/>
            <ac:spMk id="12" creationId="{DBD0F161-9027-DC0A-34E0-D71BDF3D2442}"/>
          </ac:spMkLst>
        </pc:spChg>
        <pc:spChg chg="add del mod topLvl">
          <ac:chgData name="baek yeongseung" userId="8da7b49476eb9628" providerId="LiveId" clId="{ED9A2F2B-7147-4D1B-9694-9F935D4A9F8D}" dt="2023-04-01T03:32:10.117" v="1158" actId="478"/>
          <ac:spMkLst>
            <pc:docMk/>
            <pc:sldMk cId="3543085902" sldId="356"/>
            <ac:spMk id="14" creationId="{9580FFB3-5881-001B-BC79-32310B82B0EB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16" creationId="{7E2C60D6-AED2-0AA5-F75C-E5CB47AD1D73}"/>
          </ac:spMkLst>
        </pc:spChg>
        <pc:spChg chg="del mod topLvl">
          <ac:chgData name="baek yeongseung" userId="8da7b49476eb9628" providerId="LiveId" clId="{ED9A2F2B-7147-4D1B-9694-9F935D4A9F8D}" dt="2023-04-01T03:33:05.810" v="1213" actId="478"/>
          <ac:spMkLst>
            <pc:docMk/>
            <pc:sldMk cId="3543085902" sldId="356"/>
            <ac:spMk id="18" creationId="{7512B494-E770-C31A-A17E-AF4DCB844AC8}"/>
          </ac:spMkLst>
        </pc:spChg>
        <pc:spChg chg="mod">
          <ac:chgData name="baek yeongseung" userId="8da7b49476eb9628" providerId="LiveId" clId="{ED9A2F2B-7147-4D1B-9694-9F935D4A9F8D}" dt="2023-04-01T03:34:56.306" v="1279" actId="113"/>
          <ac:spMkLst>
            <pc:docMk/>
            <pc:sldMk cId="3543085902" sldId="356"/>
            <ac:spMk id="19" creationId="{5219CE90-4AED-B356-561C-1763087180B6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0" creationId="{7CDE3B67-3AFA-DFBF-3F16-CE4C73118990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2" creationId="{493FF6CC-E45C-1B54-34DC-21197069AA4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3" creationId="{3DD99D3B-610F-ACA8-44F7-4BBC72C1ACF5}"/>
          </ac:spMkLst>
        </pc:spChg>
        <pc:spChg chg="add del mod">
          <ac:chgData name="baek yeongseung" userId="8da7b49476eb9628" providerId="LiveId" clId="{ED9A2F2B-7147-4D1B-9694-9F935D4A9F8D}" dt="2023-04-01T03:34:06.620" v="1259" actId="478"/>
          <ac:spMkLst>
            <pc:docMk/>
            <pc:sldMk cId="3543085902" sldId="356"/>
            <ac:spMk id="28" creationId="{ED809B94-0FA9-89E0-3E86-FF123D869981}"/>
          </ac:spMkLst>
        </pc:spChg>
        <pc:spChg chg="add mod">
          <ac:chgData name="baek yeongseung" userId="8da7b49476eb9628" providerId="LiveId" clId="{ED9A2F2B-7147-4D1B-9694-9F935D4A9F8D}" dt="2023-04-01T03:31:09.462" v="1119" actId="571"/>
          <ac:spMkLst>
            <pc:docMk/>
            <pc:sldMk cId="3543085902" sldId="356"/>
            <ac:spMk id="29" creationId="{C03005FC-F586-0721-5B87-0FCC1835B3E2}"/>
          </ac:spMkLst>
        </pc:spChg>
        <pc:spChg chg="add mod">
          <ac:chgData name="baek yeongseung" userId="8da7b49476eb9628" providerId="LiveId" clId="{ED9A2F2B-7147-4D1B-9694-9F935D4A9F8D}" dt="2023-04-01T03:32:01.177" v="1153" actId="571"/>
          <ac:spMkLst>
            <pc:docMk/>
            <pc:sldMk cId="3543085902" sldId="356"/>
            <ac:spMk id="31" creationId="{6B2BDB27-4B44-CF4B-7381-C1A484B87314}"/>
          </ac:spMkLst>
        </pc:spChg>
        <pc:spChg chg="add del mod">
          <ac:chgData name="baek yeongseung" userId="8da7b49476eb9628" providerId="LiveId" clId="{ED9A2F2B-7147-4D1B-9694-9F935D4A9F8D}" dt="2023-04-01T03:32:22.741" v="1168" actId="478"/>
          <ac:spMkLst>
            <pc:docMk/>
            <pc:sldMk cId="3543085902" sldId="356"/>
            <ac:spMk id="32" creationId="{EE51DDF9-5184-2855-92EB-C7A85B89C29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3" creationId="{61BB8BB6-0933-708C-6655-EB2843DF89EF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5" creationId="{8BDCFD08-E73A-A510-C54B-4D8A48229CD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6" creationId="{237EBFC9-5E93-9DA7-764A-51DBA84511FE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7" creationId="{8A2B5D19-214B-691F-C0B7-E7BA2F89DFC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1" creationId="{86676A49-8C4D-7B08-6B47-E38D665A21C7}"/>
          </ac:spMkLst>
        </pc:spChg>
        <pc:spChg chg="add mod">
          <ac:chgData name="baek yeongseung" userId="8da7b49476eb9628" providerId="LiveId" clId="{ED9A2F2B-7147-4D1B-9694-9F935D4A9F8D}" dt="2023-04-01T03:33:38.377" v="1250" actId="571"/>
          <ac:spMkLst>
            <pc:docMk/>
            <pc:sldMk cId="3543085902" sldId="356"/>
            <ac:spMk id="42" creationId="{34089D9F-FBCF-D62D-249B-B19A7B3FDA0A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3" creationId="{5749CD7C-00C2-5F18-197A-BC9F4B3C2EE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6" creationId="{2BD1CB65-F51C-8006-2C52-6D9DC0DCC56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7" creationId="{E8F33575-1586-3AA7-2446-136B1A1D4CEA}"/>
          </ac:spMkLst>
        </pc:spChg>
        <pc:spChg chg="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55" creationId="{9C4B037D-73CB-C0E7-80F7-DBA4C1DC914B}"/>
          </ac:spMkLst>
        </pc:spChg>
        <pc:spChg chg="del">
          <ac:chgData name="baek yeongseung" userId="8da7b49476eb9628" providerId="LiveId" clId="{ED9A2F2B-7147-4D1B-9694-9F935D4A9F8D}" dt="2023-04-01T03:29:49.569" v="1086" actId="478"/>
          <ac:spMkLst>
            <pc:docMk/>
            <pc:sldMk cId="3543085902" sldId="356"/>
            <ac:spMk id="58" creationId="{D0D6E9C7-CC41-B11D-6212-CAADB2C5799E}"/>
          </ac:spMkLst>
        </pc:spChg>
        <pc:spChg chg="del">
          <ac:chgData name="baek yeongseung" userId="8da7b49476eb9628" providerId="LiveId" clId="{ED9A2F2B-7147-4D1B-9694-9F935D4A9F8D}" dt="2023-04-01T03:29:48.685" v="1085" actId="478"/>
          <ac:spMkLst>
            <pc:docMk/>
            <pc:sldMk cId="3543085902" sldId="356"/>
            <ac:spMk id="59" creationId="{4E21EFDB-2FAB-41E4-7AE8-F04364E930DB}"/>
          </ac:spMkLst>
        </pc:spChg>
        <pc:spChg chg="del mod">
          <ac:chgData name="baek yeongseung" userId="8da7b49476eb9628" providerId="LiveId" clId="{ED9A2F2B-7147-4D1B-9694-9F935D4A9F8D}" dt="2023-04-01T03:29:50.796" v="1088" actId="478"/>
          <ac:spMkLst>
            <pc:docMk/>
            <pc:sldMk cId="3543085902" sldId="356"/>
            <ac:spMk id="61" creationId="{9C9DB05D-331F-A71A-4B22-AD5A3272B3ED}"/>
          </ac:spMkLst>
        </pc:spChg>
        <pc:spChg chg="del">
          <ac:chgData name="baek yeongseung" userId="8da7b49476eb9628" providerId="LiveId" clId="{ED9A2F2B-7147-4D1B-9694-9F935D4A9F8D}" dt="2023-04-01T03:29:40.843" v="1079" actId="478"/>
          <ac:spMkLst>
            <pc:docMk/>
            <pc:sldMk cId="3543085902" sldId="356"/>
            <ac:spMk id="64" creationId="{563A0810-3576-9F39-BEA9-F0861A2FCE2D}"/>
          </ac:spMkLst>
        </pc:spChg>
        <pc:spChg chg="del">
          <ac:chgData name="baek yeongseung" userId="8da7b49476eb9628" providerId="LiveId" clId="{ED9A2F2B-7147-4D1B-9694-9F935D4A9F8D}" dt="2023-04-01T03:29:41.967" v="1080" actId="478"/>
          <ac:spMkLst>
            <pc:docMk/>
            <pc:sldMk cId="3543085902" sldId="356"/>
            <ac:spMk id="65" creationId="{10309FC4-B00E-9E68-1ED5-E812957237F5}"/>
          </ac:spMkLst>
        </pc:spChg>
        <pc:spChg chg="del">
          <ac:chgData name="baek yeongseung" userId="8da7b49476eb9628" providerId="LiveId" clId="{ED9A2F2B-7147-4D1B-9694-9F935D4A9F8D}" dt="2023-04-01T03:29:52.106" v="1089" actId="478"/>
          <ac:spMkLst>
            <pc:docMk/>
            <pc:sldMk cId="3543085902" sldId="356"/>
            <ac:spMk id="74" creationId="{C9E1E529-FA6E-1FDD-1565-EDD59B6D6B6F}"/>
          </ac:spMkLst>
        </pc:spChg>
        <pc:spChg chg="del">
          <ac:chgData name="baek yeongseung" userId="8da7b49476eb9628" providerId="LiveId" clId="{ED9A2F2B-7147-4D1B-9694-9F935D4A9F8D}" dt="2023-04-01T03:29:53.680" v="1092" actId="478"/>
          <ac:spMkLst>
            <pc:docMk/>
            <pc:sldMk cId="3543085902" sldId="356"/>
            <ac:spMk id="75" creationId="{B56AE2CC-B3CF-0994-5DB6-6421625AF9BA}"/>
          </ac:spMkLst>
        </pc:spChg>
        <pc:grpChg chg="add del mod">
          <ac:chgData name="baek yeongseung" userId="8da7b49476eb9628" providerId="LiveId" clId="{ED9A2F2B-7147-4D1B-9694-9F935D4A9F8D}" dt="2023-04-01T03:30:36.051" v="1104" actId="165"/>
          <ac:grpSpMkLst>
            <pc:docMk/>
            <pc:sldMk cId="3543085902" sldId="356"/>
            <ac:grpSpMk id="11" creationId="{2995FA88-F0DD-F625-E205-D3D9E0C8F4B1}"/>
          </ac:grpSpMkLst>
        </pc:grpChg>
        <pc:picChg chg="add del mod">
          <ac:chgData name="baek yeongseung" userId="8da7b49476eb9628" providerId="LiveId" clId="{ED9A2F2B-7147-4D1B-9694-9F935D4A9F8D}" dt="2023-04-01T03:30:25.044" v="1102" actId="478"/>
          <ac:picMkLst>
            <pc:docMk/>
            <pc:sldMk cId="3543085902" sldId="356"/>
            <ac:picMk id="10" creationId="{BD89123D-9228-CD6D-6691-6687B7D5B1D0}"/>
          </ac:picMkLst>
        </pc:picChg>
        <pc:picChg chg="del">
          <ac:chgData name="baek yeongseung" userId="8da7b49476eb9628" providerId="LiveId" clId="{ED9A2F2B-7147-4D1B-9694-9F935D4A9F8D}" dt="2023-04-01T03:29:40.843" v="1079" actId="478"/>
          <ac:picMkLst>
            <pc:docMk/>
            <pc:sldMk cId="3543085902" sldId="356"/>
            <ac:picMk id="70" creationId="{67E625CA-AC59-D0B3-29ED-93D584768128}"/>
          </ac:picMkLst>
        </pc:picChg>
        <pc:cxnChg chg="add del mod">
          <ac:chgData name="baek yeongseung" userId="8da7b49476eb9628" providerId="LiveId" clId="{ED9A2F2B-7147-4D1B-9694-9F935D4A9F8D}" dt="2023-04-01T03:30:25.044" v="1102" actId="478"/>
          <ac:cxnSpMkLst>
            <pc:docMk/>
            <pc:sldMk cId="3543085902" sldId="356"/>
            <ac:cxnSpMk id="7" creationId="{B8137B8F-BD29-7DFE-02BD-AB9CFC37C8DC}"/>
          </ac:cxnSpMkLst>
        </pc:cxnChg>
        <pc:cxnChg chg="del mod topLvl">
          <ac:chgData name="baek yeongseung" userId="8da7b49476eb9628" providerId="LiveId" clId="{ED9A2F2B-7147-4D1B-9694-9F935D4A9F8D}" dt="2023-04-01T03:31:32.893" v="1141" actId="478"/>
          <ac:cxnSpMkLst>
            <pc:docMk/>
            <pc:sldMk cId="3543085902" sldId="356"/>
            <ac:cxnSpMk id="13" creationId="{66C32512-3B70-5929-28C9-41F1CF3D8F6D}"/>
          </ac:cxnSpMkLst>
        </pc:cxnChg>
        <pc:cxnChg chg="del mod topLvl">
          <ac:chgData name="baek yeongseung" userId="8da7b49476eb9628" providerId="LiveId" clId="{ED9A2F2B-7147-4D1B-9694-9F935D4A9F8D}" dt="2023-04-01T03:32:24.748" v="1169" actId="478"/>
          <ac:cxnSpMkLst>
            <pc:docMk/>
            <pc:sldMk cId="3543085902" sldId="356"/>
            <ac:cxnSpMk id="15" creationId="{81B69CC6-1083-7CAA-75DF-78F7724E3E8B}"/>
          </ac:cxnSpMkLst>
        </pc:cxnChg>
        <pc:cxnChg chg="del mod topLvl">
          <ac:chgData name="baek yeongseung" userId="8da7b49476eb9628" providerId="LiveId" clId="{ED9A2F2B-7147-4D1B-9694-9F935D4A9F8D}" dt="2023-04-01T03:33:06.302" v="1214" actId="478"/>
          <ac:cxnSpMkLst>
            <pc:docMk/>
            <pc:sldMk cId="3543085902" sldId="356"/>
            <ac:cxnSpMk id="17" creationId="{69A9A96E-8C1C-D27C-2B89-68B58AF4AFBB}"/>
          </ac:cxnSpMkLst>
        </pc:cxnChg>
        <pc:cxnChg chg="mod topLvl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21" creationId="{D805EBCC-583D-54FC-CDA8-FE7CCCDAF599}"/>
          </ac:cxnSpMkLst>
        </pc:cxnChg>
        <pc:cxnChg chg="add del mod">
          <ac:chgData name="baek yeongseung" userId="8da7b49476eb9628" providerId="LiveId" clId="{ED9A2F2B-7147-4D1B-9694-9F935D4A9F8D}" dt="2023-04-01T03:34:06.620" v="1259" actId="478"/>
          <ac:cxnSpMkLst>
            <pc:docMk/>
            <pc:sldMk cId="3543085902" sldId="356"/>
            <ac:cxnSpMk id="30" creationId="{847E07DB-577A-2F25-E00C-7A6B81C0202B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4" creationId="{97D68A5B-C510-61B5-F635-F888D5D22469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8" creationId="{5778038C-70FC-42DE-FD03-F2A018163E4C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9" creationId="{E662CA83-B2AF-B471-D3E0-CD451D6DC0F7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0" creationId="{FE2A0F58-2633-533B-35F2-4C66ECF30DE5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4" creationId="{CF353150-1AB9-E301-C7C4-82CE5ADCD2DD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5" creationId="{5E9E462F-EA9D-56D0-B05E-3A68E0ABB3B8}"/>
          </ac:cxnSpMkLst>
        </pc:cxnChg>
        <pc:cxnChg chg="del">
          <ac:chgData name="baek yeongseung" userId="8da7b49476eb9628" providerId="LiveId" clId="{ED9A2F2B-7147-4D1B-9694-9F935D4A9F8D}" dt="2023-04-01T03:29:40.843" v="1079" actId="478"/>
          <ac:cxnSpMkLst>
            <pc:docMk/>
            <pc:sldMk cId="3543085902" sldId="356"/>
            <ac:cxnSpMk id="57" creationId="{34DAC32C-EE4C-6CAC-66CD-565EDFC014B7}"/>
          </ac:cxnSpMkLst>
        </pc:cxnChg>
        <pc:cxnChg chg="del mod">
          <ac:chgData name="baek yeongseung" userId="8da7b49476eb9628" providerId="LiveId" clId="{ED9A2F2B-7147-4D1B-9694-9F935D4A9F8D}" dt="2023-04-01T03:29:47.783" v="1084" actId="478"/>
          <ac:cxnSpMkLst>
            <pc:docMk/>
            <pc:sldMk cId="3543085902" sldId="356"/>
            <ac:cxnSpMk id="71" creationId="{A668E456-40AD-AD13-94B5-65F88D41A9BD}"/>
          </ac:cxnSpMkLst>
        </pc:cxnChg>
        <pc:cxnChg chg="del mod">
          <ac:chgData name="baek yeongseung" userId="8da7b49476eb9628" providerId="LiveId" clId="{ED9A2F2B-7147-4D1B-9694-9F935D4A9F8D}" dt="2023-04-01T03:29:47.007" v="1082" actId="478"/>
          <ac:cxnSpMkLst>
            <pc:docMk/>
            <pc:sldMk cId="3543085902" sldId="356"/>
            <ac:cxnSpMk id="72" creationId="{A79C73C7-309C-6C1B-2F61-56AB96B8489D}"/>
          </ac:cxnSpMkLst>
        </pc:cxnChg>
        <pc:cxnChg chg="del mod">
          <ac:chgData name="baek yeongseung" userId="8da7b49476eb9628" providerId="LiveId" clId="{ED9A2F2B-7147-4D1B-9694-9F935D4A9F8D}" dt="2023-04-01T03:29:47.309" v="1083" actId="478"/>
          <ac:cxnSpMkLst>
            <pc:docMk/>
            <pc:sldMk cId="3543085902" sldId="356"/>
            <ac:cxnSpMk id="73" creationId="{0B46FF88-B9A1-6545-CC0A-2606A05EB415}"/>
          </ac:cxnSpMkLst>
        </pc:cxnChg>
        <pc:cxnChg chg="del mod">
          <ac:chgData name="baek yeongseung" userId="8da7b49476eb9628" providerId="LiveId" clId="{ED9A2F2B-7147-4D1B-9694-9F935D4A9F8D}" dt="2023-04-01T03:29:52.929" v="1091" actId="478"/>
          <ac:cxnSpMkLst>
            <pc:docMk/>
            <pc:sldMk cId="3543085902" sldId="356"/>
            <ac:cxnSpMk id="78" creationId="{42C38112-B3F6-2129-9F19-DE7DCB7913D0}"/>
          </ac:cxnSpMkLst>
        </pc:cxnChg>
        <pc:cxnChg chg="del mod">
          <ac:chgData name="baek yeongseung" userId="8da7b49476eb9628" providerId="LiveId" clId="{ED9A2F2B-7147-4D1B-9694-9F935D4A9F8D}" dt="2023-04-01T03:29:52.590" v="1090" actId="478"/>
          <ac:cxnSpMkLst>
            <pc:docMk/>
            <pc:sldMk cId="3543085902" sldId="356"/>
            <ac:cxnSpMk id="79" creationId="{7AE5AE9C-AFCA-D9A7-0FF3-EDE9B7213120}"/>
          </ac:cxnSpMkLst>
        </pc:cxnChg>
        <pc:cxnChg chg="del mod">
          <ac:chgData name="baek yeongseung" userId="8da7b49476eb9628" providerId="LiveId" clId="{ED9A2F2B-7147-4D1B-9694-9F935D4A9F8D}" dt="2023-04-01T03:29:54.407" v="1093" actId="478"/>
          <ac:cxnSpMkLst>
            <pc:docMk/>
            <pc:sldMk cId="3543085902" sldId="356"/>
            <ac:cxnSpMk id="80" creationId="{66C5CBAA-F5C1-E907-5ADF-53F91E7C21FC}"/>
          </ac:cxnSpMkLst>
        </pc:cxnChg>
      </pc:sldChg>
      <pc:sldChg chg="add">
        <pc:chgData name="baek yeongseung" userId="8da7b49476eb9628" providerId="LiveId" clId="{ED9A2F2B-7147-4D1B-9694-9F935D4A9F8D}" dt="2023-04-01T03:35:44.297" v="1295" actId="2890"/>
        <pc:sldMkLst>
          <pc:docMk/>
          <pc:sldMk cId="3078918039" sldId="357"/>
        </pc:sldMkLst>
      </pc:sldChg>
      <pc:sldChg chg="modSp add mod ord">
        <pc:chgData name="baek yeongseung" userId="8da7b49476eb9628" providerId="LiveId" clId="{ED9A2F2B-7147-4D1B-9694-9F935D4A9F8D}" dt="2023-04-01T03:36:02.305" v="1321" actId="20577"/>
        <pc:sldMkLst>
          <pc:docMk/>
          <pc:sldMk cId="2098694902" sldId="358"/>
        </pc:sldMkLst>
        <pc:spChg chg="mod">
          <ac:chgData name="baek yeongseung" userId="8da7b49476eb9628" providerId="LiveId" clId="{ED9A2F2B-7147-4D1B-9694-9F935D4A9F8D}" dt="2023-04-01T03:36:02.305" v="1321" actId="20577"/>
          <ac:spMkLst>
            <pc:docMk/>
            <pc:sldMk cId="2098694902" sldId="358"/>
            <ac:spMk id="2" creationId="{ABA78FBE-82A2-4D3C-910D-9F27CE3B738C}"/>
          </ac:spMkLst>
        </pc:spChg>
      </pc:sldChg>
      <pc:sldChg chg="delSp modSp add mod">
        <pc:chgData name="baek yeongseung" userId="8da7b49476eb9628" providerId="LiveId" clId="{ED9A2F2B-7147-4D1B-9694-9F935D4A9F8D}" dt="2023-04-02T04:11:56.101" v="1945" actId="20577"/>
        <pc:sldMkLst>
          <pc:docMk/>
          <pc:sldMk cId="1518886205" sldId="359"/>
        </pc:sldMkLst>
        <pc:spChg chg="mod">
          <ac:chgData name="baek yeongseung" userId="8da7b49476eb9628" providerId="LiveId" clId="{ED9A2F2B-7147-4D1B-9694-9F935D4A9F8D}" dt="2023-04-02T04:11:56.101" v="1945" actId="20577"/>
          <ac:spMkLst>
            <pc:docMk/>
            <pc:sldMk cId="1518886205" sldId="359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6" creationId="{7E2C60D6-AED2-0AA5-F75C-E5CB47AD1D73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9" creationId="{5219CE90-4AED-B356-561C-1763087180B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0" creationId="{7CDE3B67-3AFA-DFBF-3F16-CE4C73118990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2" creationId="{493FF6CC-E45C-1B54-34DC-21197069AA4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3" creationId="{3DD99D3B-610F-ACA8-44F7-4BBC72C1ACF5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3" creationId="{61BB8BB6-0933-708C-6655-EB2843DF89EF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5" creationId="{8BDCFD08-E73A-A510-C54B-4D8A48229CD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6" creationId="{237EBFC9-5E93-9DA7-764A-51DBA84511FE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7" creationId="{8A2B5D19-214B-691F-C0B7-E7BA2F89DFC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1" creationId="{86676A49-8C4D-7B08-6B47-E38D665A21C7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3" creationId="{5749CD7C-00C2-5F18-197A-BC9F4B3C2EE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6" creationId="{2BD1CB65-F51C-8006-2C52-6D9DC0DCC56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7" creationId="{E8F33575-1586-3AA7-2446-136B1A1D4CEA}"/>
          </ac:spMkLst>
        </pc:sp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21" creationId="{D805EBCC-583D-54FC-CDA8-FE7CCCDAF599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4" creationId="{97D68A5B-C510-61B5-F635-F888D5D22469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8" creationId="{5778038C-70FC-42DE-FD03-F2A018163E4C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9" creationId="{E662CA83-B2AF-B471-D3E0-CD451D6DC0F7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0" creationId="{FE2A0F58-2633-533B-35F2-4C66ECF30DE5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4" creationId="{CF353150-1AB9-E301-C7C4-82CE5ADCD2DD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5" creationId="{5E9E462F-EA9D-56D0-B05E-3A68E0ABB3B8}"/>
          </ac:cxnSpMkLst>
        </pc:cxnChg>
      </pc:sldChg>
      <pc:sldChg chg="modSp add mod ord">
        <pc:chgData name="baek yeongseung" userId="8da7b49476eb9628" providerId="LiveId" clId="{ED9A2F2B-7147-4D1B-9694-9F935D4A9F8D}" dt="2023-04-02T04:14:06.896" v="2181"/>
        <pc:sldMkLst>
          <pc:docMk/>
          <pc:sldMk cId="2169438689" sldId="360"/>
        </pc:sldMkLst>
        <pc:spChg chg="mod">
          <ac:chgData name="baek yeongseung" userId="8da7b49476eb9628" providerId="LiveId" clId="{ED9A2F2B-7147-4D1B-9694-9F935D4A9F8D}" dt="2023-04-02T04:14:06.896" v="2181"/>
          <ac:spMkLst>
            <pc:docMk/>
            <pc:sldMk cId="2169438689" sldId="360"/>
            <ac:spMk id="5" creationId="{ADFF560D-BC83-4CEE-FFE7-EB94565A9A72}"/>
          </ac:spMkLst>
        </pc:spChg>
        <pc:spChg chg="mod">
          <ac:chgData name="baek yeongseung" userId="8da7b49476eb9628" providerId="LiveId" clId="{ED9A2F2B-7147-4D1B-9694-9F935D4A9F8D}" dt="2023-04-02T04:12:04.195" v="1949" actId="20577"/>
          <ac:spMkLst>
            <pc:docMk/>
            <pc:sldMk cId="2169438689" sldId="360"/>
            <ac:spMk id="8" creationId="{6CC62927-6FA6-2910-5D49-C46B746A361D}"/>
          </ac:spMkLst>
        </pc:spChg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baek yeongseung" userId="8da7b49476eb9628" providerId="LiveId" clId="{38DF19F9-685D-49CB-AF99-2AF48EB972FB}"/>
    <pc:docChg chg="undo redo custSel addSld delSld modSld">
      <pc:chgData name="baek yeongseung" userId="8da7b49476eb9628" providerId="LiveId" clId="{38DF19F9-685D-49CB-AF99-2AF48EB972FB}" dt="2023-04-05T04:30:18.053" v="523" actId="20577"/>
      <pc:docMkLst>
        <pc:docMk/>
      </pc:docMkLst>
      <pc:sldChg chg="modSp mod">
        <pc:chgData name="baek yeongseung" userId="8da7b49476eb9628" providerId="LiveId" clId="{38DF19F9-685D-49CB-AF99-2AF48EB972FB}" dt="2023-04-05T04:30:02.355" v="522" actId="20577"/>
        <pc:sldMkLst>
          <pc:docMk/>
          <pc:sldMk cId="3644188530" sldId="256"/>
        </pc:sldMkLst>
        <pc:spChg chg="mod">
          <ac:chgData name="baek yeongseung" userId="8da7b49476eb9628" providerId="LiveId" clId="{38DF19F9-685D-49CB-AF99-2AF48EB972FB}" dt="2023-04-05T04:29:56.591" v="5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8DF19F9-685D-49CB-AF99-2AF48EB972FB}" dt="2023-04-05T04:30:02.355" v="52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38DF19F9-685D-49CB-AF99-2AF48EB972FB}" dt="2023-04-03T02:11:35.806" v="2" actId="14100"/>
        <pc:sldMkLst>
          <pc:docMk/>
          <pc:sldMk cId="679047720" sldId="258"/>
        </pc:sldMkLst>
        <pc:spChg chg="mod">
          <ac:chgData name="baek yeongseung" userId="8da7b49476eb9628" providerId="LiveId" clId="{38DF19F9-685D-49CB-AF99-2AF48EB972FB}" dt="2023-04-03T02:11:35.806" v="2" actId="14100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38DF19F9-685D-49CB-AF99-2AF48EB972FB}" dt="2023-04-05T04:30:18.053" v="523" actId="20577"/>
        <pc:sldMkLst>
          <pc:docMk/>
          <pc:sldMk cId="1949754792" sldId="338"/>
        </pc:sldMkLst>
        <pc:spChg chg="mod">
          <ac:chgData name="baek yeongseung" userId="8da7b49476eb9628" providerId="LiveId" clId="{38DF19F9-685D-49CB-AF99-2AF48EB972FB}" dt="2023-04-05T04:30:18.053" v="523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mod">
        <pc:chgData name="baek yeongseung" userId="8da7b49476eb9628" providerId="LiveId" clId="{38DF19F9-685D-49CB-AF99-2AF48EB972FB}" dt="2023-04-03T02:56:44.329" v="380"/>
        <pc:sldMkLst>
          <pc:docMk/>
          <pc:sldMk cId="2131292500" sldId="346"/>
        </pc:sldMkLst>
        <pc:spChg chg="add mod">
          <ac:chgData name="baek yeongseung" userId="8da7b49476eb9628" providerId="LiveId" clId="{38DF19F9-685D-49CB-AF99-2AF48EB972FB}" dt="2023-04-03T02:45:36.299" v="42" actId="1076"/>
          <ac:spMkLst>
            <pc:docMk/>
            <pc:sldMk cId="2131292500" sldId="346"/>
            <ac:spMk id="3" creationId="{327E3D4E-97B3-AF6C-44EB-C69514F69EC4}"/>
          </ac:spMkLst>
        </pc:spChg>
        <pc:spChg chg="add mod">
          <ac:chgData name="baek yeongseung" userId="8da7b49476eb9628" providerId="LiveId" clId="{38DF19F9-685D-49CB-AF99-2AF48EB972FB}" dt="2023-04-03T02:54:49.048" v="343" actId="20577"/>
          <ac:spMkLst>
            <pc:docMk/>
            <pc:sldMk cId="2131292500" sldId="346"/>
            <ac:spMk id="6" creationId="{28DADBA9-316A-9129-8B8F-4E010C9EA2C5}"/>
          </ac:spMkLst>
        </pc:spChg>
        <pc:spChg chg="add mod">
          <ac:chgData name="baek yeongseung" userId="8da7b49476eb9628" providerId="LiveId" clId="{38DF19F9-685D-49CB-AF99-2AF48EB972FB}" dt="2023-04-03T02:56:11.501" v="368" actId="20577"/>
          <ac:spMkLst>
            <pc:docMk/>
            <pc:sldMk cId="2131292500" sldId="346"/>
            <ac:spMk id="7" creationId="{BB409DB1-B83E-B0F0-0598-D54B9C01265C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0" creationId="{61074DE9-CB8B-5767-F651-4280A7EE555A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2" creationId="{2B68B6DA-BABC-6092-C7F0-AF5A0A863EAE}"/>
          </ac:spMkLst>
        </pc:spChg>
        <pc:spChg chg="mod">
          <ac:chgData name="baek yeongseung" userId="8da7b49476eb9628" providerId="LiveId" clId="{38DF19F9-685D-49CB-AF99-2AF48EB972FB}" dt="2023-04-03T02:54:27.876" v="334" actId="1076"/>
          <ac:spMkLst>
            <pc:docMk/>
            <pc:sldMk cId="2131292500" sldId="346"/>
            <ac:spMk id="13" creationId="{4C3F9008-A721-637C-4667-FE04AB3EF5AE}"/>
          </ac:spMkLst>
        </pc:spChg>
        <pc:spChg chg="del mod">
          <ac:chgData name="baek yeongseung" userId="8da7b49476eb9628" providerId="LiveId" clId="{38DF19F9-685D-49CB-AF99-2AF48EB972FB}" dt="2023-04-03T02:56:44.204" v="379" actId="478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38DF19F9-685D-49CB-AF99-2AF48EB972FB}" dt="2023-04-03T02:56:09.236" v="367" actId="20577"/>
          <ac:spMkLst>
            <pc:docMk/>
            <pc:sldMk cId="2131292500" sldId="346"/>
            <ac:spMk id="66" creationId="{D2EA4C7A-C41C-BDD2-DC76-C4419412AD62}"/>
          </ac:spMkLst>
        </pc:spChg>
        <pc:spChg chg="del">
          <ac:chgData name="baek yeongseung" userId="8da7b49476eb9628" providerId="LiveId" clId="{38DF19F9-685D-49CB-AF99-2AF48EB972FB}" dt="2023-04-03T02:54:35.314" v="337" actId="478"/>
          <ac:spMkLst>
            <pc:docMk/>
            <pc:sldMk cId="2131292500" sldId="346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54:51.048" v="344" actId="478"/>
          <ac:spMkLst>
            <pc:docMk/>
            <pc:sldMk cId="2131292500" sldId="346"/>
            <ac:spMk id="77" creationId="{BA71A681-4D9E-A612-5C2E-7EADE9A8035C}"/>
          </ac:spMkLst>
        </pc:sp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4" creationId="{40864EEF-ED7E-3535-B41A-3227CAB687D5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5" creationId="{D9FECCCC-BF54-39B4-1151-1FE3BB159307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6" creationId="{90483E9B-053D-52A7-C0F8-F36CC1338D4D}"/>
          </ac:cxnSpMkLst>
        </pc:cxnChg>
      </pc:sldChg>
      <pc:sldChg chg="del">
        <pc:chgData name="baek yeongseung" userId="8da7b49476eb9628" providerId="LiveId" clId="{38DF19F9-685D-49CB-AF99-2AF48EB972FB}" dt="2023-04-03T02:42:38.284" v="5" actId="47"/>
        <pc:sldMkLst>
          <pc:docMk/>
          <pc:sldMk cId="1842609590" sldId="354"/>
        </pc:sldMkLst>
      </pc:sldChg>
      <pc:sldChg chg="addSp delSp modSp mod">
        <pc:chgData name="baek yeongseung" userId="8da7b49476eb9628" providerId="LiveId" clId="{38DF19F9-685D-49CB-AF99-2AF48EB972FB}" dt="2023-04-04T00:24:55.467" v="409" actId="20577"/>
        <pc:sldMkLst>
          <pc:docMk/>
          <pc:sldMk cId="3741135299" sldId="355"/>
        </pc:sldMkLst>
        <pc:spChg chg="add mod">
          <ac:chgData name="baek yeongseung" userId="8da7b49476eb9628" providerId="LiveId" clId="{38DF19F9-685D-49CB-AF99-2AF48EB972FB}" dt="2023-04-03T02:46:59.494" v="56"/>
          <ac:spMkLst>
            <pc:docMk/>
            <pc:sldMk cId="3741135299" sldId="355"/>
            <ac:spMk id="2" creationId="{9685AAF2-CACB-B0E7-93F2-2EAA29C42DEF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3" creationId="{6E204BFC-6BDC-8A6A-DD63-ABBD96760B80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6" creationId="{DAA1EB30-72E5-51B6-5CD0-37665C577A3D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" creationId="{FD3B670B-50E9-3A99-E589-1433A02D0566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9" creationId="{64ED25C3-A1A1-4A32-79CB-3A150BBD3746}"/>
          </ac:spMkLst>
        </pc:spChg>
        <pc:spChg chg="add mod">
          <ac:chgData name="baek yeongseung" userId="8da7b49476eb9628" providerId="LiveId" clId="{38DF19F9-685D-49CB-AF99-2AF48EB972FB}" dt="2023-04-04T00:24:55.467" v="409" actId="20577"/>
          <ac:spMkLst>
            <pc:docMk/>
            <pc:sldMk cId="3741135299" sldId="355"/>
            <ac:spMk id="10" creationId="{272CBCB7-FD94-DC89-4C68-F2836E795651}"/>
          </ac:spMkLst>
        </pc:spChg>
        <pc:spChg chg="add del mod">
          <ac:chgData name="baek yeongseung" userId="8da7b49476eb9628" providerId="LiveId" clId="{38DF19F9-685D-49CB-AF99-2AF48EB972FB}" dt="2023-04-03T02:52:50.446" v="255" actId="478"/>
          <ac:spMkLst>
            <pc:docMk/>
            <pc:sldMk cId="3741135299" sldId="355"/>
            <ac:spMk id="11" creationId="{3EA05BA7-36E5-BB29-F88F-3AE24C548929}"/>
          </ac:spMkLst>
        </pc:spChg>
        <pc:spChg chg="add del mod">
          <ac:chgData name="baek yeongseung" userId="8da7b49476eb9628" providerId="LiveId" clId="{38DF19F9-685D-49CB-AF99-2AF48EB972FB}" dt="2023-04-03T02:55:44.189" v="365" actId="1036"/>
          <ac:spMkLst>
            <pc:docMk/>
            <pc:sldMk cId="3741135299" sldId="355"/>
            <ac:spMk id="12" creationId="{589144B2-D816-ACD1-A55A-121471DEED60}"/>
          </ac:spMkLst>
        </pc:spChg>
        <pc:spChg chg="add mod">
          <ac:chgData name="baek yeongseung" userId="8da7b49476eb9628" providerId="LiveId" clId="{38DF19F9-685D-49CB-AF99-2AF48EB972FB}" dt="2023-04-03T02:55:49.048" v="366" actId="1076"/>
          <ac:spMkLst>
            <pc:docMk/>
            <pc:sldMk cId="3741135299" sldId="355"/>
            <ac:spMk id="13" creationId="{80042B5A-999C-062C-D379-C0243505BCC4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14" creationId="{4A701AD9-5DBD-CA83-1C4C-B073E0B3D7AB}"/>
          </ac:spMkLst>
        </pc:spChg>
        <pc:spChg chg="add mod">
          <ac:chgData name="baek yeongseung" userId="8da7b49476eb9628" providerId="LiveId" clId="{38DF19F9-685D-49CB-AF99-2AF48EB972FB}" dt="2023-04-03T02:55:33.736" v="359"/>
          <ac:spMkLst>
            <pc:docMk/>
            <pc:sldMk cId="3741135299" sldId="355"/>
            <ac:spMk id="15" creationId="{EEE9811C-14C1-2F17-0C23-ABDCF8F33988}"/>
          </ac:spMkLst>
        </pc:spChg>
        <pc:spChg chg="del mod">
          <ac:chgData name="baek yeongseung" userId="8da7b49476eb9628" providerId="LiveId" clId="{38DF19F9-685D-49CB-AF99-2AF48EB972FB}" dt="2023-04-03T02:48:31.775" v="139"/>
          <ac:spMkLst>
            <pc:docMk/>
            <pc:sldMk cId="3741135299" sldId="355"/>
            <ac:spMk id="19" creationId="{5219CE90-4AED-B356-561C-1763087180B6}"/>
          </ac:spMkLst>
        </pc:spChg>
        <pc:spChg chg="add mod">
          <ac:chgData name="baek yeongseung" userId="8da7b49476eb9628" providerId="LiveId" clId="{38DF19F9-685D-49CB-AF99-2AF48EB972FB}" dt="2023-04-03T02:56:39.017" v="376" actId="1076"/>
          <ac:spMkLst>
            <pc:docMk/>
            <pc:sldMk cId="3741135299" sldId="355"/>
            <ac:spMk id="20" creationId="{BEAF63B9-A2B6-A216-F0DA-A216150C10F8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1" creationId="{D1F7FF2C-B96F-FBCA-4E28-7B4B9DF774AF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2" creationId="{B4E87128-8F38-9D6D-0AE8-84D30787E9B5}"/>
          </ac:spMkLst>
        </pc:spChg>
        <pc:spChg chg="add mod">
          <ac:chgData name="baek yeongseung" userId="8da7b49476eb9628" providerId="LiveId" clId="{38DF19F9-685D-49CB-AF99-2AF48EB972FB}" dt="2023-04-03T02:56:25.079" v="373" actId="20577"/>
          <ac:spMkLst>
            <pc:docMk/>
            <pc:sldMk cId="3741135299" sldId="355"/>
            <ac:spMk id="23" creationId="{D76D80A0-79C4-DBA0-F142-62497CC61641}"/>
          </ac:spMkLst>
        </pc:spChg>
        <pc:spChg chg="add mod">
          <ac:chgData name="baek yeongseung" userId="8da7b49476eb9628" providerId="LiveId" clId="{38DF19F9-685D-49CB-AF99-2AF48EB972FB}" dt="2023-04-03T02:56:21.407" v="372"/>
          <ac:spMkLst>
            <pc:docMk/>
            <pc:sldMk cId="3741135299" sldId="355"/>
            <ac:spMk id="24" creationId="{83E5020C-306C-1CC8-694B-0A5ED2CD5074}"/>
          </ac:spMkLst>
        </pc:spChg>
        <pc:spChg chg="add mod">
          <ac:chgData name="baek yeongseung" userId="8da7b49476eb9628" providerId="LiveId" clId="{38DF19F9-685D-49CB-AF99-2AF48EB972FB}" dt="2023-04-03T02:56:28.595" v="374" actId="20577"/>
          <ac:spMkLst>
            <pc:docMk/>
            <pc:sldMk cId="3741135299" sldId="355"/>
            <ac:spMk id="25" creationId="{B8A36E74-BB2D-807C-5F32-9EBAA1B6D8F6}"/>
          </ac:spMkLst>
        </pc:spChg>
        <pc:spChg chg="add mod">
          <ac:chgData name="baek yeongseung" userId="8da7b49476eb9628" providerId="LiveId" clId="{38DF19F9-685D-49CB-AF99-2AF48EB972FB}" dt="2023-04-03T02:56:33.657" v="375" actId="571"/>
          <ac:spMkLst>
            <pc:docMk/>
            <pc:sldMk cId="3741135299" sldId="355"/>
            <ac:spMk id="26" creationId="{F0369B74-23C3-E8A8-41E0-1E7B1C7A0523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8" creationId="{D0D6E9C7-CC41-B11D-6212-CAADB2C5799E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9" creationId="{4E21EFDB-2FAB-41E4-7AE8-F04364E930DB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61" creationId="{9C9DB05D-331F-A71A-4B22-AD5A3272B3ED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74" creationId="{C9E1E529-FA6E-1FDD-1565-EDD59B6D6B6F}"/>
          </ac:spMkLst>
        </pc:spChg>
        <pc:spChg chg="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5" creationId="{B56AE2CC-B3CF-0994-5DB6-6421625AF9BA}"/>
          </ac:spMkLst>
        </pc:sp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6" creationId="{98D5154A-60D1-20EB-C44E-677D1CB7FE1F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7" creationId="{09C620CA-8F04-61E8-C27A-CCC2535A339C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8" creationId="{991DFD38-6CAE-2694-798F-C931BD591278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1" creationId="{A668E456-40AD-AD13-94B5-65F88D41A9B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2" creationId="{A79C73C7-309C-6C1B-2F61-56AB96B8489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3" creationId="{0B46FF88-B9A1-6545-CC0A-2606A05EB415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8" creationId="{42C38112-B3F6-2129-9F19-DE7DCB7913D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9" creationId="{7AE5AE9C-AFCA-D9A7-0FF3-EDE9B721312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modSp mod">
        <pc:chgData name="baek yeongseung" userId="8da7b49476eb9628" providerId="LiveId" clId="{38DF19F9-685D-49CB-AF99-2AF48EB972FB}" dt="2023-04-03T02:49:22.150" v="155" actId="14100"/>
        <pc:sldMkLst>
          <pc:docMk/>
          <pc:sldMk cId="3543085902" sldId="356"/>
        </pc:sldMkLst>
        <pc:spChg chg="mod">
          <ac:chgData name="baek yeongseung" userId="8da7b49476eb9628" providerId="LiveId" clId="{38DF19F9-685D-49CB-AF99-2AF48EB972FB}" dt="2023-04-03T02:49:22.150" v="155" actId="14100"/>
          <ac:spMkLst>
            <pc:docMk/>
            <pc:sldMk cId="3543085902" sldId="356"/>
            <ac:spMk id="22" creationId="{493FF6CC-E45C-1B54-34DC-21197069AA4D}"/>
          </ac:spMkLst>
        </pc:spChg>
        <pc:cxnChg chg="mod">
          <ac:chgData name="baek yeongseung" userId="8da7b49476eb9628" providerId="LiveId" clId="{38DF19F9-685D-49CB-AF99-2AF48EB972FB}" dt="2023-04-03T02:49:21.947" v="154" actId="14100"/>
          <ac:cxnSpMkLst>
            <pc:docMk/>
            <pc:sldMk cId="3543085902" sldId="356"/>
            <ac:cxnSpMk id="38" creationId="{5778038C-70FC-42DE-FD03-F2A018163E4C}"/>
          </ac:cxnSpMkLst>
        </pc:cxnChg>
        <pc:cxnChg chg="mod">
          <ac:chgData name="baek yeongseung" userId="8da7b49476eb9628" providerId="LiveId" clId="{38DF19F9-685D-49CB-AF99-2AF48EB972FB}" dt="2023-04-03T02:49:21.728" v="153" actId="14100"/>
          <ac:cxnSpMkLst>
            <pc:docMk/>
            <pc:sldMk cId="3543085902" sldId="356"/>
            <ac:cxnSpMk id="39" creationId="{E662CA83-B2AF-B471-D3E0-CD451D6DC0F7}"/>
          </ac:cxnSpMkLst>
        </pc:cxnChg>
        <pc:cxnChg chg="mod">
          <ac:chgData name="baek yeongseung" userId="8da7b49476eb9628" providerId="LiveId" clId="{38DF19F9-685D-49CB-AF99-2AF48EB972FB}" dt="2023-04-03T02:49:21.572" v="152" actId="14100"/>
          <ac:cxnSpMkLst>
            <pc:docMk/>
            <pc:sldMk cId="3543085902" sldId="356"/>
            <ac:cxnSpMk id="40" creationId="{FE2A0F58-2633-533B-35F2-4C66ECF30DE5}"/>
          </ac:cxnSpMkLst>
        </pc:cxnChg>
      </pc:sldChg>
      <pc:sldChg chg="modSp mod">
        <pc:chgData name="baek yeongseung" userId="8da7b49476eb9628" providerId="LiveId" clId="{38DF19F9-685D-49CB-AF99-2AF48EB972FB}" dt="2023-04-04T00:27:15.167" v="516" actId="404"/>
        <pc:sldMkLst>
          <pc:docMk/>
          <pc:sldMk cId="1518886205" sldId="359"/>
        </pc:sldMkLst>
        <pc:spChg chg="mod">
          <ac:chgData name="baek yeongseung" userId="8da7b49476eb9628" providerId="LiveId" clId="{38DF19F9-685D-49CB-AF99-2AF48EB972FB}" dt="2023-04-04T00:27:15.167" v="516" actId="404"/>
          <ac:spMkLst>
            <pc:docMk/>
            <pc:sldMk cId="1518886205" sldId="359"/>
            <ac:spMk id="5" creationId="{ADFF560D-BC83-4CEE-FFE7-EB94565A9A72}"/>
          </ac:spMkLst>
        </pc:spChg>
      </pc:sldChg>
      <pc:sldChg chg="modSp mod">
        <pc:chgData name="baek yeongseung" userId="8da7b49476eb9628" providerId="LiveId" clId="{38DF19F9-685D-49CB-AF99-2AF48EB972FB}" dt="2023-04-04T00:27:35.806" v="517" actId="20577"/>
        <pc:sldMkLst>
          <pc:docMk/>
          <pc:sldMk cId="2169438689" sldId="360"/>
        </pc:sldMkLst>
        <pc:spChg chg="mod">
          <ac:chgData name="baek yeongseung" userId="8da7b49476eb9628" providerId="LiveId" clId="{38DF19F9-685D-49CB-AF99-2AF48EB972FB}" dt="2023-04-04T00:27:35.806" v="517" actId="20577"/>
          <ac:spMkLst>
            <pc:docMk/>
            <pc:sldMk cId="2169438689" sldId="360"/>
            <ac:spMk id="5" creationId="{ADFF560D-BC83-4CEE-FFE7-EB94565A9A72}"/>
          </ac:spMkLst>
        </pc:spChg>
      </pc:sldChg>
      <pc:sldChg chg="addSp delSp modSp add mod">
        <pc:chgData name="baek yeongseung" userId="8da7b49476eb9628" providerId="LiveId" clId="{38DF19F9-685D-49CB-AF99-2AF48EB972FB}" dt="2023-04-03T02:56:42.111" v="378"/>
        <pc:sldMkLst>
          <pc:docMk/>
          <pc:sldMk cId="3646384572" sldId="361"/>
        </pc:sldMkLst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2" creationId="{6B994504-9EF2-C969-160A-03DA9F889722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3" creationId="{09F57C28-42B2-ED01-5A96-38886BAD154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" creationId="{0776DE3D-C81E-D9DB-3DAE-4F2423761F2D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" creationId="{E194F619-ABBC-5129-3F0E-1E93B19FB194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" creationId="{12235D56-173E-02D7-4FB4-80425B48296E}"/>
          </ac:spMkLst>
        </pc:spChg>
        <pc:spChg chg="del">
          <ac:chgData name="baek yeongseung" userId="8da7b49476eb9628" providerId="LiveId" clId="{38DF19F9-685D-49CB-AF99-2AF48EB972FB}" dt="2023-04-03T02:44:40.284" v="23" actId="478"/>
          <ac:spMkLst>
            <pc:docMk/>
            <pc:sldMk cId="3646384572" sldId="361"/>
            <ac:spMk id="11" creationId="{19561EC6-4273-1647-79BE-84F73E9E2ED3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5" creationId="{00A3484A-3E7B-B4FB-CA3D-EB5929C65FD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7" creationId="{9F54773B-92F0-DE68-4474-DAAE19DBF849}"/>
          </ac:spMkLst>
        </pc:spChg>
        <pc:spChg chg="del">
          <ac:chgData name="baek yeongseung" userId="8da7b49476eb9628" providerId="LiveId" clId="{38DF19F9-685D-49CB-AF99-2AF48EB972FB}" dt="2023-04-03T02:44:39.799" v="22" actId="478"/>
          <ac:spMkLst>
            <pc:docMk/>
            <pc:sldMk cId="3646384572" sldId="361"/>
            <ac:spMk id="18" creationId="{9679D61E-75E0-05D5-F916-BEF8A3ED193B}"/>
          </ac:spMkLst>
        </pc:spChg>
        <pc:spChg chg="add del mod">
          <ac:chgData name="baek yeongseung" userId="8da7b49476eb9628" providerId="LiveId" clId="{38DF19F9-685D-49CB-AF99-2AF48EB972FB}" dt="2023-04-03T02:51:31.822" v="175" actId="20577"/>
          <ac:spMkLst>
            <pc:docMk/>
            <pc:sldMk cId="3646384572" sldId="361"/>
            <ac:spMk id="19" creationId="{5219CE90-4AED-B356-561C-1763087180B6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20" creationId="{6DA1124A-129D-964C-F78F-EE1124A46A20}"/>
          </ac:spMkLst>
        </pc:spChg>
        <pc:spChg chg="add del mod">
          <ac:chgData name="baek yeongseung" userId="8da7b49476eb9628" providerId="LiveId" clId="{38DF19F9-685D-49CB-AF99-2AF48EB972FB}" dt="2023-04-03T02:44:48.503" v="26"/>
          <ac:spMkLst>
            <pc:docMk/>
            <pc:sldMk cId="3646384572" sldId="361"/>
            <ac:spMk id="23" creationId="{6821740D-694D-07DE-6250-745C04BC4813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4" creationId="{FE7B2E53-60E0-F4B5-4DEF-19C74E397082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6" creationId="{9EB0E27C-5B0E-25BA-58A3-7A00F2A111A1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7" creationId="{D139CC7F-D7C2-505A-66A8-8B00D57661C9}"/>
          </ac:spMkLst>
        </pc:spChg>
        <pc:spChg chg="add del">
          <ac:chgData name="baek yeongseung" userId="8da7b49476eb9628" providerId="LiveId" clId="{38DF19F9-685D-49CB-AF99-2AF48EB972FB}" dt="2023-04-03T02:45:44.088" v="45" actId="478"/>
          <ac:spMkLst>
            <pc:docMk/>
            <pc:sldMk cId="3646384572" sldId="361"/>
            <ac:spMk id="30" creationId="{9EB80CF5-8494-C1EE-D599-3CC2FB44AD09}"/>
          </ac:spMkLst>
        </pc:spChg>
        <pc:spChg chg="add mod">
          <ac:chgData name="baek yeongseung" userId="8da7b49476eb9628" providerId="LiveId" clId="{38DF19F9-685D-49CB-AF99-2AF48EB972FB}" dt="2023-04-03T02:45:48.244" v="47" actId="20577"/>
          <ac:spMkLst>
            <pc:docMk/>
            <pc:sldMk cId="3646384572" sldId="361"/>
            <ac:spMk id="31" creationId="{FB805B8C-F080-B843-4CC6-84EA6E75F0E8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2" creationId="{A1BA779B-02F6-FD75-4E29-AB59053E1555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3" creationId="{7F2DE73B-B35F-B1C2-20F1-3559AC0CCF47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4" creationId="{F46FE0B4-5585-6D07-A092-1477D84C289E}"/>
          </ac:spMkLst>
        </pc:spChg>
        <pc:spChg chg="add del mod">
          <ac:chgData name="baek yeongseung" userId="8da7b49476eb9628" providerId="LiveId" clId="{38DF19F9-685D-49CB-AF99-2AF48EB972FB}" dt="2023-04-03T02:55:10.626" v="354" actId="478"/>
          <ac:spMkLst>
            <pc:docMk/>
            <pc:sldMk cId="3646384572" sldId="361"/>
            <ac:spMk id="38" creationId="{030BB895-26D0-BBB2-9CBE-652431702C8D}"/>
          </ac:spMkLst>
        </pc:spChg>
        <pc:spChg chg="add del mod">
          <ac:chgData name="baek yeongseung" userId="8da7b49476eb9628" providerId="LiveId" clId="{38DF19F9-685D-49CB-AF99-2AF48EB972FB}" dt="2023-04-03T02:55:07.564" v="350" actId="478"/>
          <ac:spMkLst>
            <pc:docMk/>
            <pc:sldMk cId="3646384572" sldId="361"/>
            <ac:spMk id="39" creationId="{569D7610-03D9-B1F1-BF3E-CA5DB7348CC2}"/>
          </ac:spMkLst>
        </pc:spChg>
        <pc:spChg chg="del">
          <ac:chgData name="baek yeongseung" userId="8da7b49476eb9628" providerId="LiveId" clId="{38DF19F9-685D-49CB-AF99-2AF48EB972FB}" dt="2023-04-03T02:44:36.831" v="19" actId="478"/>
          <ac:spMkLst>
            <pc:docMk/>
            <pc:sldMk cId="3646384572" sldId="361"/>
            <ac:spMk id="41" creationId="{5DEE9375-4E45-7327-CB93-49EDE38902B0}"/>
          </ac:spMkLst>
        </pc:spChg>
        <pc:spChg chg="add del mod">
          <ac:chgData name="baek yeongseung" userId="8da7b49476eb9628" providerId="LiveId" clId="{38DF19F9-685D-49CB-AF99-2AF48EB972FB}" dt="2023-04-03T02:55:12.001" v="356" actId="478"/>
          <ac:spMkLst>
            <pc:docMk/>
            <pc:sldMk cId="3646384572" sldId="361"/>
            <ac:spMk id="44" creationId="{5B4DC813-A557-E275-D9B2-B18404E5A3FF}"/>
          </ac:spMkLst>
        </pc:spChg>
        <pc:spChg chg="add del mod">
          <ac:chgData name="baek yeongseung" userId="8da7b49476eb9628" providerId="LiveId" clId="{38DF19F9-685D-49CB-AF99-2AF48EB972FB}" dt="2023-04-03T02:55:09.532" v="353" actId="478"/>
          <ac:spMkLst>
            <pc:docMk/>
            <pc:sldMk cId="3646384572" sldId="361"/>
            <ac:spMk id="45" creationId="{3EC1C4F2-4AD9-8F97-30EE-8B28574AEF74}"/>
          </ac:spMkLst>
        </pc:spChg>
        <pc:spChg chg="add del mod">
          <ac:chgData name="baek yeongseung" userId="8da7b49476eb9628" providerId="LiveId" clId="{38DF19F9-685D-49CB-AF99-2AF48EB972FB}" dt="2023-04-03T02:55:11.345" v="355" actId="478"/>
          <ac:spMkLst>
            <pc:docMk/>
            <pc:sldMk cId="3646384572" sldId="361"/>
            <ac:spMk id="46" creationId="{3988368C-F577-C7E1-3DA1-B6E1EFAB797F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0" creationId="{E8AB512C-EA3C-D264-FB1F-2BB09997E0A2}"/>
          </ac:spMkLst>
        </pc:spChg>
        <pc:spChg chg="add mod">
          <ac:chgData name="baek yeongseung" userId="8da7b49476eb9628" providerId="LiveId" clId="{38DF19F9-685D-49CB-AF99-2AF48EB972FB}" dt="2023-04-03T02:55:12.907" v="357"/>
          <ac:spMkLst>
            <pc:docMk/>
            <pc:sldMk cId="3646384572" sldId="361"/>
            <ac:spMk id="51" creationId="{21CC428B-FB22-FCD9-B1A0-EB7AF8DDBD39}"/>
          </ac:spMkLst>
        </pc:spChg>
        <pc:spChg chg="add del mod">
          <ac:chgData name="baek yeongseung" userId="8da7b49476eb9628" providerId="LiveId" clId="{38DF19F9-685D-49CB-AF99-2AF48EB972FB}" dt="2023-04-03T02:56:41.923" v="377" actId="478"/>
          <ac:spMkLst>
            <pc:docMk/>
            <pc:sldMk cId="3646384572" sldId="361"/>
            <ac:spMk id="55" creationId="{67F4D4CA-8229-532D-2237-05E77D263CE0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7" creationId="{E2F9BBCF-2275-9DC8-9A1D-5923F2A8908B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8" creationId="{FA0C9796-3BB5-DBB6-260E-3BFA4611134E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59" creationId="{041C159A-EAC1-0635-9815-5F0B84360824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1" creationId="{7C42DD56-C417-42B3-C0FD-8CA42A639E37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4" creationId="{C8EFF490-E57E-D8D8-A781-6181018EDF0F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65" creationId="{6B3EF856-D84A-18A1-DB6B-61592E3F492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6" creationId="{D2EA4C7A-C41C-BDD2-DC76-C4419412AD62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70" creationId="{81F62143-E78D-18A8-4B58-4E868E3A75C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7" creationId="{BA71A681-4D9E-A612-5C2E-7EADE9A8035C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4" creationId="{B298D53C-7B8D-476C-64FE-C2CCF53DE7BE}"/>
          </ac:spMkLst>
        </pc:spChg>
        <pc:picChg chg="add mod">
          <ac:chgData name="baek yeongseung" userId="8da7b49476eb9628" providerId="LiveId" clId="{38DF19F9-685D-49CB-AF99-2AF48EB972FB}" dt="2023-04-03T02:44:55.284" v="28"/>
          <ac:picMkLst>
            <pc:docMk/>
            <pc:sldMk cId="3646384572" sldId="361"/>
            <ac:picMk id="28" creationId="{BD187257-5558-6C43-3DEE-4DC204ABC126}"/>
          </ac:picMkLst>
        </pc:picChg>
        <pc:picChg chg="del mod">
          <ac:chgData name="baek yeongseung" userId="8da7b49476eb9628" providerId="LiveId" clId="{38DF19F9-685D-49CB-AF99-2AF48EB972FB}" dt="2023-04-03T02:44:54.924" v="27" actId="478"/>
          <ac:picMkLst>
            <pc:docMk/>
            <pc:sldMk cId="3646384572" sldId="361"/>
            <ac:picMk id="88" creationId="{B2A76E83-9B04-EE8A-E6E9-C19E92BFF052}"/>
          </ac:picMkLst>
        </pc:pic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0" creationId="{30BD8EE1-23DD-C54F-65F2-E711A8B4A76C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2" creationId="{F6676B0C-0BBA-F4D3-2D4B-D71CB95D9DC3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3" creationId="{23A7C7CC-152F-3CC8-392F-F36B484E07D8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21" creationId="{FA988DD9-CBE3-8888-DCAC-12B0C44A8246}"/>
          </ac:cxnSpMkLst>
        </pc:cxnChg>
        <pc:cxnChg chg="del">
          <ac:chgData name="baek yeongseung" userId="8da7b49476eb9628" providerId="LiveId" clId="{38DF19F9-685D-49CB-AF99-2AF48EB972FB}" dt="2023-04-03T02:44:25.237" v="13" actId="478"/>
          <ac:cxnSpMkLst>
            <pc:docMk/>
            <pc:sldMk cId="3646384572" sldId="361"/>
            <ac:cxnSpMk id="22" creationId="{97E8F117-E38F-A0BD-AB41-9C68B49C451A}"/>
          </ac:cxnSpMkLst>
        </pc:cxnChg>
        <pc:cxnChg chg="add mod">
          <ac:chgData name="baek yeongseung" userId="8da7b49476eb9628" providerId="LiveId" clId="{38DF19F9-685D-49CB-AF99-2AF48EB972FB}" dt="2023-04-03T02:44:55.284" v="28"/>
          <ac:cxnSpMkLst>
            <pc:docMk/>
            <pc:sldMk cId="3646384572" sldId="361"/>
            <ac:cxnSpMk id="25" creationId="{2D514355-FC81-9D57-ABCD-55880F339840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5" creationId="{5A5B6A2F-9DB9-3A2A-AD11-183D5C7672E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6" creationId="{A4D4B175-87B4-720F-76CB-9D498481884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7" creationId="{482CD2F9-92A1-C84C-2217-7DBA81F797DB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0" creationId="{DE491843-7E98-0788-C88D-5015E174820F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2" creationId="{7626A00E-CBCE-2641-DCC9-C153CBD188E8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3" creationId="{8A396C03-793B-4EC5-9424-ED149A98E10A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2" creationId="{4800E86D-1F1D-4B57-CA8E-D8DA01A315B9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3" creationId="{70A89ED2-40E0-E556-E04C-9A33294D55B3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4" creationId="{F85CA562-C9A0-0ABA-958A-5C3237668BD1}"/>
          </ac:cxnSpMkLst>
        </pc:cxnChg>
        <pc:cxnChg chg="del">
          <ac:chgData name="baek yeongseung" userId="8da7b49476eb9628" providerId="LiveId" clId="{38DF19F9-685D-49CB-AF99-2AF48EB972FB}" dt="2023-04-03T02:44:35.518" v="18" actId="478"/>
          <ac:cxnSpMkLst>
            <pc:docMk/>
            <pc:sldMk cId="3646384572" sldId="361"/>
            <ac:cxnSpMk id="56" creationId="{5F9702BD-6C1B-AE9B-9529-26811F8EF386}"/>
          </ac:cxnSpMkLst>
        </pc:cxnChg>
        <pc:cxnChg chg="del">
          <ac:chgData name="baek yeongseung" userId="8da7b49476eb9628" providerId="LiveId" clId="{38DF19F9-685D-49CB-AF99-2AF48EB972FB}" dt="2023-04-03T02:44:24.471" v="12" actId="478"/>
          <ac:cxnSpMkLst>
            <pc:docMk/>
            <pc:sldMk cId="3646384572" sldId="361"/>
            <ac:cxnSpMk id="60" creationId="{30710F5D-0AC8-2A7F-5A1E-B2A44667FF9F}"/>
          </ac:cxnSpMkLst>
        </pc:cxnChg>
        <pc:cxnChg chg="del mod">
          <ac:chgData name="baek yeongseung" userId="8da7b49476eb9628" providerId="LiveId" clId="{38DF19F9-685D-49CB-AF99-2AF48EB972FB}" dt="2023-04-03T02:44:54.924" v="27" actId="478"/>
          <ac:cxnSpMkLst>
            <pc:docMk/>
            <pc:sldMk cId="3646384572" sldId="361"/>
            <ac:cxnSpMk id="62" creationId="{580DCBF8-2F4B-7C1A-1E03-1B7487605588}"/>
          </ac:cxnSpMkLst>
        </pc:cxnChg>
        <pc:cxnChg chg="del">
          <ac:chgData name="baek yeongseung" userId="8da7b49476eb9628" providerId="LiveId" clId="{38DF19F9-685D-49CB-AF99-2AF48EB972FB}" dt="2023-04-03T02:44:35.096" v="17" actId="478"/>
          <ac:cxnSpMkLst>
            <pc:docMk/>
            <pc:sldMk cId="3646384572" sldId="361"/>
            <ac:cxnSpMk id="63" creationId="{15A3B566-7B56-B217-9329-7F8D7315C70D}"/>
          </ac:cxnSpMkLst>
        </pc:cxnChg>
        <pc:cxnChg chg="del">
          <ac:chgData name="baek yeongseung" userId="8da7b49476eb9628" providerId="LiveId" clId="{38DF19F9-685D-49CB-AF99-2AF48EB972FB}" dt="2023-04-03T02:45:51.025" v="48" actId="478"/>
          <ac:cxnSpMkLst>
            <pc:docMk/>
            <pc:sldMk cId="3646384572" sldId="361"/>
            <ac:cxnSpMk id="67" creationId="{64F657F2-ECB9-C995-2B30-51AB8029C690}"/>
          </ac:cxnSpMkLst>
        </pc:cxnChg>
        <pc:cxnChg chg="del">
          <ac:chgData name="baek yeongseung" userId="8da7b49476eb9628" providerId="LiveId" clId="{38DF19F9-685D-49CB-AF99-2AF48EB972FB}" dt="2023-04-03T02:45:52.213" v="49" actId="478"/>
          <ac:cxnSpMkLst>
            <pc:docMk/>
            <pc:sldMk cId="3646384572" sldId="361"/>
            <ac:cxnSpMk id="68" creationId="{9EBBFC1D-17FF-C739-C384-249FD395E3F4}"/>
          </ac:cxnSpMkLst>
        </pc:cxnChg>
        <pc:cxnChg chg="del mod">
          <ac:chgData name="baek yeongseung" userId="8da7b49476eb9628" providerId="LiveId" clId="{38DF19F9-685D-49CB-AF99-2AF48EB972FB}" dt="2023-04-03T02:45:55.432" v="51" actId="478"/>
          <ac:cxnSpMkLst>
            <pc:docMk/>
            <pc:sldMk cId="3646384572" sldId="361"/>
            <ac:cxnSpMk id="69" creationId="{6155C7CD-BCA8-785B-F762-0B3180E3EAF0}"/>
          </ac:cxnSpMkLst>
        </pc:cxn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  <pc:docChgLst>
    <pc:chgData name="baek yeongseung" userId="8da7b49476eb9628" providerId="LiveId" clId="{417B7245-08FF-454C-AADC-463D5D324051}"/>
    <pc:docChg chg="undo redo custSel addSld delSld modSld sldOrd">
      <pc:chgData name="baek yeongseung" userId="8da7b49476eb9628" providerId="LiveId" clId="{417B7245-08FF-454C-AADC-463D5D324051}" dt="2023-03-29T04:22:40.767" v="7038" actId="20577"/>
      <pc:docMkLst>
        <pc:docMk/>
      </pc:docMkLst>
      <pc:sldChg chg="modSp mod">
        <pc:chgData name="baek yeongseung" userId="8da7b49476eb9628" providerId="LiveId" clId="{417B7245-08FF-454C-AADC-463D5D324051}" dt="2023-03-26T03:56:27.691" v="2" actId="20577"/>
        <pc:sldMkLst>
          <pc:docMk/>
          <pc:sldMk cId="3644188530" sldId="256"/>
        </pc:sldMkLst>
        <pc:spChg chg="mod">
          <ac:chgData name="baek yeongseung" userId="8da7b49476eb9628" providerId="LiveId" clId="{417B7245-08FF-454C-AADC-463D5D324051}" dt="2023-03-26T03:56:24.870" v="0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417B7245-08FF-454C-AADC-463D5D324051}" dt="2023-03-26T03:56:27.691" v="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addSp delSp modSp mod">
        <pc:chgData name="baek yeongseung" userId="8da7b49476eb9628" providerId="LiveId" clId="{417B7245-08FF-454C-AADC-463D5D324051}" dt="2023-03-27T02:11:04.957" v="6356"/>
        <pc:sldMkLst>
          <pc:docMk/>
          <pc:sldMk cId="679047720" sldId="258"/>
        </pc:sldMkLst>
        <pc:spChg chg="mod">
          <ac:chgData name="baek yeongseung" userId="8da7b49476eb9628" providerId="LiveId" clId="{417B7245-08FF-454C-AADC-463D5D324051}" dt="2023-03-27T02:11:04.957" v="635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417B7245-08FF-454C-AADC-463D5D324051}" dt="2023-03-26T04:57:40.761" v="241" actId="478"/>
          <ac:spMkLst>
            <pc:docMk/>
            <pc:sldMk cId="679047720" sldId="258"/>
            <ac:spMk id="5" creationId="{34337720-FAE0-0A29-B406-BBDAB1EC9110}"/>
          </ac:spMkLst>
        </pc:spChg>
        <pc:spChg chg="add del mod">
          <ac:chgData name="baek yeongseung" userId="8da7b49476eb9628" providerId="LiveId" clId="{417B7245-08FF-454C-AADC-463D5D324051}" dt="2023-03-26T04:57:43.160" v="243"/>
          <ac:spMkLst>
            <pc:docMk/>
            <pc:sldMk cId="679047720" sldId="258"/>
            <ac:spMk id="6" creationId="{7230DF2D-BA58-F92D-D8ED-95A71BBF1A4F}"/>
          </ac:spMkLst>
        </pc:spChg>
      </pc:sldChg>
      <pc:sldChg chg="del">
        <pc:chgData name="baek yeongseung" userId="8da7b49476eb9628" providerId="LiveId" clId="{417B7245-08FF-454C-AADC-463D5D324051}" dt="2023-03-26T03:56:51.375" v="17" actId="47"/>
        <pc:sldMkLst>
          <pc:docMk/>
          <pc:sldMk cId="2669016114" sldId="326"/>
        </pc:sldMkLst>
      </pc:sldChg>
      <pc:sldChg chg="del">
        <pc:chgData name="baek yeongseung" userId="8da7b49476eb9628" providerId="LiveId" clId="{417B7245-08FF-454C-AADC-463D5D324051}" dt="2023-03-26T03:56:58.431" v="18" actId="47"/>
        <pc:sldMkLst>
          <pc:docMk/>
          <pc:sldMk cId="3943753305" sldId="328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680908504" sldId="330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061273560" sldId="331"/>
        </pc:sldMkLst>
      </pc:sldChg>
      <pc:sldChg chg="addSp delSp modSp mod">
        <pc:chgData name="baek yeongseung" userId="8da7b49476eb9628" providerId="LiveId" clId="{417B7245-08FF-454C-AADC-463D5D324051}" dt="2023-03-26T05:23:35.816" v="1269" actId="1076"/>
        <pc:sldMkLst>
          <pc:docMk/>
          <pc:sldMk cId="3448811880" sldId="332"/>
        </pc:sldMkLst>
        <pc:spChg chg="mod">
          <ac:chgData name="baek yeongseung" userId="8da7b49476eb9628" providerId="LiveId" clId="{417B7245-08FF-454C-AADC-463D5D324051}" dt="2023-03-26T04:58:20.187" v="275" actId="20577"/>
          <ac:spMkLst>
            <pc:docMk/>
            <pc:sldMk cId="3448811880" sldId="332"/>
            <ac:spMk id="2" creationId="{49E3F409-5408-474A-AEBB-3DDE42067AC2}"/>
          </ac:spMkLst>
        </pc:spChg>
        <pc:spChg chg="add del">
          <ac:chgData name="baek yeongseung" userId="8da7b49476eb9628" providerId="LiveId" clId="{417B7245-08FF-454C-AADC-463D5D324051}" dt="2023-03-26T04:52:12.516" v="38"/>
          <ac:spMkLst>
            <pc:docMk/>
            <pc:sldMk cId="3448811880" sldId="332"/>
            <ac:spMk id="3" creationId="{8A1E8E91-3FC6-EF35-4874-5438D6221965}"/>
          </ac:spMkLst>
        </pc:spChg>
        <pc:spChg chg="add del">
          <ac:chgData name="baek yeongseung" userId="8da7b49476eb9628" providerId="LiveId" clId="{417B7245-08FF-454C-AADC-463D5D324051}" dt="2023-03-26T04:52:17.014" v="40"/>
          <ac:spMkLst>
            <pc:docMk/>
            <pc:sldMk cId="3448811880" sldId="332"/>
            <ac:spMk id="5" creationId="{4F3AB528-391A-ABB8-8684-C5BA23DA7180}"/>
          </ac:spMkLst>
        </pc:spChg>
        <pc:spChg chg="add del mod">
          <ac:chgData name="baek yeongseung" userId="8da7b49476eb9628" providerId="LiveId" clId="{417B7245-08FF-454C-AADC-463D5D324051}" dt="2023-03-26T05:06:30.145" v="925" actId="21"/>
          <ac:spMkLst>
            <pc:docMk/>
            <pc:sldMk cId="3448811880" sldId="332"/>
            <ac:spMk id="7" creationId="{4747EDAB-4965-43BE-3B41-DA3AA23E4B21}"/>
          </ac:spMkLst>
        </pc:spChg>
        <pc:spChg chg="add del mod">
          <ac:chgData name="baek yeongseung" userId="8da7b49476eb9628" providerId="LiveId" clId="{417B7245-08FF-454C-AADC-463D5D324051}" dt="2023-03-26T04:54:18.681" v="52" actId="478"/>
          <ac:spMkLst>
            <pc:docMk/>
            <pc:sldMk cId="3448811880" sldId="332"/>
            <ac:spMk id="8" creationId="{59D37681-537A-0814-A2BB-6FE82D8CD7F2}"/>
          </ac:spMkLst>
        </pc:spChg>
        <pc:spChg chg="add del mod">
          <ac:chgData name="baek yeongseung" userId="8da7b49476eb9628" providerId="LiveId" clId="{417B7245-08FF-454C-AADC-463D5D324051}" dt="2023-03-26T04:58:21.344" v="276" actId="478"/>
          <ac:spMkLst>
            <pc:docMk/>
            <pc:sldMk cId="3448811880" sldId="332"/>
            <ac:spMk id="12" creationId="{C7EDCEB4-C7F9-C6CE-0702-37B84F3C7002}"/>
          </ac:spMkLst>
        </pc:spChg>
        <pc:spChg chg="mod">
          <ac:chgData name="baek yeongseung" userId="8da7b49476eb9628" providerId="LiveId" clId="{417B7245-08FF-454C-AADC-463D5D324051}" dt="2023-03-26T05:23:35.816" v="1269" actId="1076"/>
          <ac:spMkLst>
            <pc:docMk/>
            <pc:sldMk cId="3448811880" sldId="332"/>
            <ac:spMk id="13" creationId="{285C8FEA-7BEB-D607-E6B4-F9D28714737D}"/>
          </ac:spMkLst>
        </pc:spChg>
        <pc:picChg chg="add mod">
          <ac:chgData name="baek yeongseung" userId="8da7b49476eb9628" providerId="LiveId" clId="{417B7245-08FF-454C-AADC-463D5D324051}" dt="2023-03-26T04:56:23.192" v="109" actId="1076"/>
          <ac:picMkLst>
            <pc:docMk/>
            <pc:sldMk cId="3448811880" sldId="332"/>
            <ac:picMk id="10" creationId="{9BD70CBB-8703-0C45-A2EE-2F8F4FFAC7C9}"/>
          </ac:picMkLst>
        </pc:picChg>
        <pc:picChg chg="del">
          <ac:chgData name="baek yeongseung" userId="8da7b49476eb9628" providerId="LiveId" clId="{417B7245-08FF-454C-AADC-463D5D324051}" dt="2023-03-26T04:52:11.059" v="36" actId="478"/>
          <ac:picMkLst>
            <pc:docMk/>
            <pc:sldMk cId="3448811880" sldId="332"/>
            <ac:picMk id="11" creationId="{0AF2255E-0DBC-1DA3-2476-1CB86428AE64}"/>
          </ac:picMkLst>
        </pc:picChg>
      </pc:sldChg>
      <pc:sldChg chg="del">
        <pc:chgData name="baek yeongseung" userId="8da7b49476eb9628" providerId="LiveId" clId="{417B7245-08FF-454C-AADC-463D5D324051}" dt="2023-03-26T06:07:05.804" v="3409" actId="47"/>
        <pc:sldMkLst>
          <pc:docMk/>
          <pc:sldMk cId="1952557912" sldId="334"/>
        </pc:sldMkLst>
      </pc:sldChg>
      <pc:sldChg chg="del">
        <pc:chgData name="baek yeongseung" userId="8da7b49476eb9628" providerId="LiveId" clId="{417B7245-08FF-454C-AADC-463D5D324051}" dt="2023-03-26T05:23:43.070" v="1270" actId="47"/>
        <pc:sldMkLst>
          <pc:docMk/>
          <pc:sldMk cId="2202261507" sldId="335"/>
        </pc:sldMkLst>
      </pc:sldChg>
      <pc:sldChg chg="del">
        <pc:chgData name="baek yeongseung" userId="8da7b49476eb9628" providerId="LiveId" clId="{417B7245-08FF-454C-AADC-463D5D324051}" dt="2023-03-26T03:56:59.954" v="19" actId="47"/>
        <pc:sldMkLst>
          <pc:docMk/>
          <pc:sldMk cId="224924887" sldId="336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2577519733" sldId="337"/>
        </pc:sldMkLst>
      </pc:sldChg>
      <pc:sldChg chg="modSp add del mod">
        <pc:chgData name="baek yeongseung" userId="8da7b49476eb9628" providerId="LiveId" clId="{417B7245-08FF-454C-AADC-463D5D324051}" dt="2023-03-27T01:23:08.498" v="6336" actId="20577"/>
        <pc:sldMkLst>
          <pc:docMk/>
          <pc:sldMk cId="1949754792" sldId="338"/>
        </pc:sldMkLst>
        <pc:spChg chg="mod">
          <ac:chgData name="baek yeongseung" userId="8da7b49476eb9628" providerId="LiveId" clId="{417B7245-08FF-454C-AADC-463D5D324051}" dt="2023-03-27T01:23:08.498" v="6336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417B7245-08FF-454C-AADC-463D5D324051}" dt="2023-03-26T04:58:31.366" v="278" actId="47"/>
        <pc:sldMkLst>
          <pc:docMk/>
          <pc:sldMk cId="1152099721" sldId="339"/>
        </pc:sldMkLst>
      </pc:sldChg>
      <pc:sldChg chg="addSp delSp modSp add mod">
        <pc:chgData name="baek yeongseung" userId="8da7b49476eb9628" providerId="LiveId" clId="{417B7245-08FF-454C-AADC-463D5D324051}" dt="2023-03-26T05:23:25.900" v="1268" actId="404"/>
        <pc:sldMkLst>
          <pc:docMk/>
          <pc:sldMk cId="4215932540" sldId="339"/>
        </pc:sldMkLst>
        <pc:spChg chg="add mod">
          <ac:chgData name="baek yeongseung" userId="8da7b49476eb9628" providerId="LiveId" clId="{417B7245-08FF-454C-AADC-463D5D324051}" dt="2023-03-26T05:23:25.900" v="1268" actId="404"/>
          <ac:spMkLst>
            <pc:docMk/>
            <pc:sldMk cId="4215932540" sldId="339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6T05:06:30.851" v="926"/>
          <ac:spMkLst>
            <pc:docMk/>
            <pc:sldMk cId="4215932540" sldId="339"/>
            <ac:spMk id="5" creationId="{FB15BEA6-A0B7-3EA1-50FA-6DDBB11C373A}"/>
          </ac:spMkLst>
        </pc:spChg>
        <pc:spChg chg="del">
          <ac:chgData name="baek yeongseung" userId="8da7b49476eb9628" providerId="LiveId" clId="{417B7245-08FF-454C-AADC-463D5D324051}" dt="2023-03-26T04:58:39.404" v="282" actId="478"/>
          <ac:spMkLst>
            <pc:docMk/>
            <pc:sldMk cId="4215932540" sldId="339"/>
            <ac:spMk id="7" creationId="{4747EDAB-4965-43BE-3B41-DA3AA23E4B21}"/>
          </ac:spMkLst>
        </pc:spChg>
        <pc:spChg chg="del">
          <ac:chgData name="baek yeongseung" userId="8da7b49476eb9628" providerId="LiveId" clId="{417B7245-08FF-454C-AADC-463D5D324051}" dt="2023-03-26T04:58:38.057" v="281" actId="478"/>
          <ac:spMkLst>
            <pc:docMk/>
            <pc:sldMk cId="4215932540" sldId="339"/>
            <ac:spMk id="13" creationId="{285C8FEA-7BEB-D607-E6B4-F9D28714737D}"/>
          </ac:spMkLst>
        </pc:spChg>
        <pc:picChg chg="del">
          <ac:chgData name="baek yeongseung" userId="8da7b49476eb9628" providerId="LiveId" clId="{417B7245-08FF-454C-AADC-463D5D324051}" dt="2023-03-26T04:58:36.859" v="280" actId="478"/>
          <ac:picMkLst>
            <pc:docMk/>
            <pc:sldMk cId="4215932540" sldId="339"/>
            <ac:picMk id="10" creationId="{9BD70CBB-8703-0C45-A2EE-2F8F4FFAC7C9}"/>
          </ac:picMkLst>
        </pc:picChg>
      </pc:sldChg>
      <pc:sldChg chg="addSp delSp modSp add mod">
        <pc:chgData name="baek yeongseung" userId="8da7b49476eb9628" providerId="LiveId" clId="{417B7245-08FF-454C-AADC-463D5D324051}" dt="2023-03-26T05:22:47.498" v="1172" actId="1076"/>
        <pc:sldMkLst>
          <pc:docMk/>
          <pc:sldMk cId="1496741443" sldId="340"/>
        </pc:sldMkLst>
        <pc:spChg chg="mod">
          <ac:chgData name="baek yeongseung" userId="8da7b49476eb9628" providerId="LiveId" clId="{417B7245-08FF-454C-AADC-463D5D324051}" dt="2023-03-26T05:19:12.047" v="1066" actId="20577"/>
          <ac:spMkLst>
            <pc:docMk/>
            <pc:sldMk cId="1496741443" sldId="340"/>
            <ac:spMk id="3" creationId="{A54E01CD-D1FA-FB3C-DA07-B104EF41142B}"/>
          </ac:spMkLst>
        </pc:spChg>
        <pc:spChg chg="del">
          <ac:chgData name="baek yeongseung" userId="8da7b49476eb9628" providerId="LiveId" clId="{417B7245-08FF-454C-AADC-463D5D324051}" dt="2023-03-26T05:10:29.509" v="939" actId="478"/>
          <ac:spMkLst>
            <pc:docMk/>
            <pc:sldMk cId="1496741443" sldId="340"/>
            <ac:spMk id="5" creationId="{FB15BEA6-A0B7-3EA1-50FA-6DDBB11C373A}"/>
          </ac:spMkLst>
        </pc:spChg>
        <pc:spChg chg="add del mod">
          <ac:chgData name="baek yeongseung" userId="8da7b49476eb9628" providerId="LiveId" clId="{417B7245-08FF-454C-AADC-463D5D324051}" dt="2023-03-26T05:11:21.834" v="996" actId="478"/>
          <ac:spMkLst>
            <pc:docMk/>
            <pc:sldMk cId="1496741443" sldId="340"/>
            <ac:spMk id="8" creationId="{88730B7E-7C30-3201-51ED-F7A939C18D3E}"/>
          </ac:spMkLst>
        </pc:spChg>
        <pc:spChg chg="add del">
          <ac:chgData name="baek yeongseung" userId="8da7b49476eb9628" providerId="LiveId" clId="{417B7245-08FF-454C-AADC-463D5D324051}" dt="2023-03-26T05:16:11.508" v="999" actId="22"/>
          <ac:spMkLst>
            <pc:docMk/>
            <pc:sldMk cId="1496741443" sldId="340"/>
            <ac:spMk id="10" creationId="{010D541F-9CB5-BA4A-7D4D-4E1603B574F5}"/>
          </ac:spMkLst>
        </pc:spChg>
        <pc:spChg chg="add del">
          <ac:chgData name="baek yeongseung" userId="8da7b49476eb9628" providerId="LiveId" clId="{417B7245-08FF-454C-AADC-463D5D324051}" dt="2023-03-26T05:16:13.950" v="1001" actId="22"/>
          <ac:spMkLst>
            <pc:docMk/>
            <pc:sldMk cId="1496741443" sldId="340"/>
            <ac:spMk id="12" creationId="{2E5A49B1-BCC2-D446-7EF9-FE805C387BB4}"/>
          </ac:spMkLst>
        </pc:spChg>
        <pc:spChg chg="add del mod">
          <ac:chgData name="baek yeongseung" userId="8da7b49476eb9628" providerId="LiveId" clId="{417B7245-08FF-454C-AADC-463D5D324051}" dt="2023-03-26T05:18:46.048" v="1053" actId="478"/>
          <ac:spMkLst>
            <pc:docMk/>
            <pc:sldMk cId="1496741443" sldId="340"/>
            <ac:spMk id="13" creationId="{54500173-531A-785B-8A80-71B6F6234EB8}"/>
          </ac:spMkLst>
        </pc:spChg>
        <pc:spChg chg="add mod">
          <ac:chgData name="baek yeongseung" userId="8da7b49476eb9628" providerId="LiveId" clId="{417B7245-08FF-454C-AADC-463D5D324051}" dt="2023-03-26T05:22:47.498" v="1172" actId="1076"/>
          <ac:spMkLst>
            <pc:docMk/>
            <pc:sldMk cId="1496741443" sldId="340"/>
            <ac:spMk id="15" creationId="{63A77ED5-4700-EBB5-B854-DBDAEA17536F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16" creationId="{675DF2EB-8B77-6AC0-7D01-3FC715AFBB15}"/>
          </ac:spMkLst>
        </pc:spChg>
        <pc:spChg chg="add del mod">
          <ac:chgData name="baek yeongseung" userId="8da7b49476eb9628" providerId="LiveId" clId="{417B7245-08FF-454C-AADC-463D5D324051}" dt="2023-03-26T05:19:54.594" v="1097" actId="478"/>
          <ac:spMkLst>
            <pc:docMk/>
            <pc:sldMk cId="1496741443" sldId="340"/>
            <ac:spMk id="17" creationId="{693A9696-AE8D-BBC9-F63C-DB1998DB6CB0}"/>
          </ac:spMkLst>
        </pc:spChg>
        <pc:spChg chg="add del">
          <ac:chgData name="baek yeongseung" userId="8da7b49476eb9628" providerId="LiveId" clId="{417B7245-08FF-454C-AADC-463D5D324051}" dt="2023-03-26T05:21:02.576" v="1112" actId="11529"/>
          <ac:spMkLst>
            <pc:docMk/>
            <pc:sldMk cId="1496741443" sldId="340"/>
            <ac:spMk id="24" creationId="{C04377A2-DA15-6883-A334-65A801477162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5" creationId="{752BD8AF-49E3-B867-F212-F61F86902FAE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6" creationId="{2C4253D2-AEBE-38A9-A53F-2D666946F45E}"/>
          </ac:spMkLst>
        </pc:spChg>
        <pc:picChg chg="add del mod">
          <ac:chgData name="baek yeongseung" userId="8da7b49476eb9628" providerId="LiveId" clId="{417B7245-08FF-454C-AADC-463D5D324051}" dt="2023-03-26T05:20:05.052" v="1099" actId="478"/>
          <ac:picMkLst>
            <pc:docMk/>
            <pc:sldMk cId="1496741443" sldId="340"/>
            <ac:picMk id="7" creationId="{5BAB95EC-5DEA-F210-5173-FB6918663844}"/>
          </ac:picMkLst>
        </pc:picChg>
        <pc:picChg chg="add mod">
          <ac:chgData name="baek yeongseung" userId="8da7b49476eb9628" providerId="LiveId" clId="{417B7245-08FF-454C-AADC-463D5D324051}" dt="2023-03-26T05:22:24.220" v="1144" actId="1076"/>
          <ac:picMkLst>
            <pc:docMk/>
            <pc:sldMk cId="1496741443" sldId="340"/>
            <ac:picMk id="19" creationId="{4208A537-208F-92C0-80DC-F3A2F1D95ED3}"/>
          </ac:picMkLst>
        </pc:pic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7" creationId="{FB2C8225-6954-03D9-D379-35524F90A57A}"/>
          </ac:cxnSpMkLst>
        </pc:cxnChg>
      </pc:sldChg>
      <pc:sldChg chg="addSp delSp modSp add mod">
        <pc:chgData name="baek yeongseung" userId="8da7b49476eb9628" providerId="LiveId" clId="{417B7245-08FF-454C-AADC-463D5D324051}" dt="2023-03-27T02:11:15.055" v="6359"/>
        <pc:sldMkLst>
          <pc:docMk/>
          <pc:sldMk cId="2843317145" sldId="341"/>
        </pc:sldMkLst>
        <pc:spChg chg="mod">
          <ac:chgData name="baek yeongseung" userId="8da7b49476eb9628" providerId="LiveId" clId="{417B7245-08FF-454C-AADC-463D5D324051}" dt="2023-03-26T05:23:52.248" v="1289" actId="20577"/>
          <ac:spMkLst>
            <pc:docMk/>
            <pc:sldMk cId="2843317145" sldId="341"/>
            <ac:spMk id="2" creationId="{49E3F409-5408-474A-AEBB-3DDE42067AC2}"/>
          </ac:spMkLst>
        </pc:spChg>
        <pc:spChg chg="del">
          <ac:chgData name="baek yeongseung" userId="8da7b49476eb9628" providerId="LiveId" clId="{417B7245-08FF-454C-AADC-463D5D324051}" dt="2023-03-26T05:23:54.140" v="1290" actId="478"/>
          <ac:spMkLst>
            <pc:docMk/>
            <pc:sldMk cId="2843317145" sldId="341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7T02:11:15.055" v="6359"/>
          <ac:spMkLst>
            <pc:docMk/>
            <pc:sldMk cId="2843317145" sldId="341"/>
            <ac:spMk id="5" creationId="{ADFF560D-BC83-4CEE-FFE7-EB94565A9A72}"/>
          </ac:spMkLst>
        </pc:spChg>
        <pc:spChg chg="add del">
          <ac:chgData name="baek yeongseung" userId="8da7b49476eb9628" providerId="LiveId" clId="{417B7245-08FF-454C-AADC-463D5D324051}" dt="2023-03-26T05:26:02.967" v="1416" actId="11529"/>
          <ac:spMkLst>
            <pc:docMk/>
            <pc:sldMk cId="2843317145" sldId="341"/>
            <ac:spMk id="6" creationId="{40726A4E-7C38-8698-9572-E2C623D84689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7" creationId="{97510458-F76A-3B27-1B49-9A3ECDB46AEC}"/>
          </ac:spMkLst>
        </pc:spChg>
        <pc:spChg chg="del">
          <ac:chgData name="baek yeongseung" userId="8da7b49476eb9628" providerId="LiveId" clId="{417B7245-08FF-454C-AADC-463D5D324051}" dt="2023-03-26T05:23:57.823" v="1296" actId="478"/>
          <ac:spMkLst>
            <pc:docMk/>
            <pc:sldMk cId="2843317145" sldId="341"/>
            <ac:spMk id="15" creationId="{63A77ED5-4700-EBB5-B854-DBDAEA17536F}"/>
          </ac:spMkLst>
        </pc:spChg>
        <pc:spChg chg="del">
          <ac:chgData name="baek yeongseung" userId="8da7b49476eb9628" providerId="LiveId" clId="{417B7245-08FF-454C-AADC-463D5D324051}" dt="2023-03-26T05:23:56.946" v="1295" actId="478"/>
          <ac:spMkLst>
            <pc:docMk/>
            <pc:sldMk cId="2843317145" sldId="341"/>
            <ac:spMk id="16" creationId="{675DF2EB-8B77-6AC0-7D01-3FC715AFBB15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17" creationId="{2A5C8807-7297-502F-BAF9-1E94F098719A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0" creationId="{124D12DE-E3B2-7707-EE69-72A30B610172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4" creationId="{CA2C59D6-FB3A-6D7D-EAD9-3EA679D0593B}"/>
          </ac:spMkLst>
        </pc:spChg>
        <pc:spChg chg="del">
          <ac:chgData name="baek yeongseung" userId="8da7b49476eb9628" providerId="LiveId" clId="{417B7245-08FF-454C-AADC-463D5D324051}" dt="2023-03-26T05:23:55.309" v="1292" actId="478"/>
          <ac:spMkLst>
            <pc:docMk/>
            <pc:sldMk cId="2843317145" sldId="341"/>
            <ac:spMk id="25" creationId="{752BD8AF-49E3-B867-F212-F61F86902FAE}"/>
          </ac:spMkLst>
        </pc:spChg>
        <pc:spChg chg="del">
          <ac:chgData name="baek yeongseung" userId="8da7b49476eb9628" providerId="LiveId" clId="{417B7245-08FF-454C-AADC-463D5D324051}" dt="2023-03-26T05:23:55.818" v="1293" actId="478"/>
          <ac:spMkLst>
            <pc:docMk/>
            <pc:sldMk cId="2843317145" sldId="341"/>
            <ac:spMk id="26" creationId="{2C4253D2-AEBE-38A9-A53F-2D666946F45E}"/>
          </ac:spMkLst>
        </pc:spChg>
        <pc:spChg chg="add mod">
          <ac:chgData name="baek yeongseung" userId="8da7b49476eb9628" providerId="LiveId" clId="{417B7245-08FF-454C-AADC-463D5D324051}" dt="2023-03-26T06:15:34.500" v="4054" actId="113"/>
          <ac:spMkLst>
            <pc:docMk/>
            <pc:sldMk cId="2843317145" sldId="341"/>
            <ac:spMk id="29" creationId="{BECC4229-EEB5-BB18-92CA-3232362A953F}"/>
          </ac:spMkLst>
        </pc:spChg>
        <pc:spChg chg="mod">
          <ac:chgData name="baek yeongseung" userId="8da7b49476eb9628" providerId="LiveId" clId="{417B7245-08FF-454C-AADC-463D5D324051}" dt="2023-03-26T06:05:55.081" v="3323" actId="404"/>
          <ac:spMkLst>
            <pc:docMk/>
            <pc:sldMk cId="2843317145" sldId="341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1" creationId="{5DEE9375-4E45-7327-CB93-49EDE38902B0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3" creationId="{167D4A7D-01C4-05AD-E935-000E8405A3DC}"/>
          </ac:spMkLst>
        </pc:spChg>
        <pc:spChg chg="add mod">
          <ac:chgData name="baek yeongseung" userId="8da7b49476eb9628" providerId="LiveId" clId="{417B7245-08FF-454C-AADC-463D5D324051}" dt="2023-03-26T06:05:25.086" v="3274" actId="571"/>
          <ac:spMkLst>
            <pc:docMk/>
            <pc:sldMk cId="2843317145" sldId="341"/>
            <ac:spMk id="44" creationId="{DF34AB11-69B4-C123-9AC2-A6453615F818}"/>
          </ac:spMkLst>
        </pc:spChg>
        <pc:spChg chg="add mod">
          <ac:chgData name="baek yeongseung" userId="8da7b49476eb9628" providerId="LiveId" clId="{417B7245-08FF-454C-AADC-463D5D324051}" dt="2023-03-26T06:16:35.703" v="4074" actId="208"/>
          <ac:spMkLst>
            <pc:docMk/>
            <pc:sldMk cId="2843317145" sldId="341"/>
            <ac:spMk id="45" creationId="{C207355B-7A2C-9854-953F-0F1E7573F2EC}"/>
          </ac:spMkLst>
        </pc:spChg>
        <pc:grpChg chg="add del mod">
          <ac:chgData name="baek yeongseung" userId="8da7b49476eb9628" providerId="LiveId" clId="{417B7245-08FF-454C-AADC-463D5D324051}" dt="2023-03-26T05:34:04.787" v="1843" actId="478"/>
          <ac:grpSpMkLst>
            <pc:docMk/>
            <pc:sldMk cId="2843317145" sldId="341"/>
            <ac:grpSpMk id="30" creationId="{51315D57-1AC2-F08E-7778-AD7ABC4D0747}"/>
          </ac:grpSpMkLst>
        </pc:grpChg>
        <pc:grpChg chg="add mod">
          <ac:chgData name="baek yeongseung" userId="8da7b49476eb9628" providerId="LiveId" clId="{417B7245-08FF-454C-AADC-463D5D324051}" dt="2023-03-26T06:06:11.870" v="3324" actId="1076"/>
          <ac:grpSpMkLst>
            <pc:docMk/>
            <pc:sldMk cId="2843317145" sldId="341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23:54.533" v="1291" actId="478"/>
          <ac:picMkLst>
            <pc:docMk/>
            <pc:sldMk cId="2843317145" sldId="341"/>
            <ac:picMk id="19" creationId="{4208A537-208F-92C0-80DC-F3A2F1D95ED3}"/>
          </ac:picMkLst>
        </pc:picChg>
        <pc:cxnChg chg="add del mod">
          <ac:chgData name="baek yeongseung" userId="8da7b49476eb9628" providerId="LiveId" clId="{417B7245-08FF-454C-AADC-463D5D324051}" dt="2023-03-26T05:34:04.787" v="1843" actId="478"/>
          <ac:cxnSpMkLst>
            <pc:docMk/>
            <pc:sldMk cId="2843317145" sldId="341"/>
            <ac:cxnSpMk id="9" creationId="{20A045DC-FBF3-0F0B-A73E-01428E4D172C}"/>
          </ac:cxnSpMkLst>
        </pc:cxnChg>
        <pc:cxnChg chg="add del mod">
          <ac:chgData name="baek yeongseung" userId="8da7b49476eb9628" providerId="LiveId" clId="{417B7245-08FF-454C-AADC-463D5D324051}" dt="2023-03-26T05:27:29.862" v="1485" actId="11529"/>
          <ac:cxnSpMkLst>
            <pc:docMk/>
            <pc:sldMk cId="2843317145" sldId="341"/>
            <ac:cxnSpMk id="12" creationId="{1F6A6612-8DCF-5B96-20A4-63D6AE73E239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18" creationId="{4F0E7544-6A43-368C-C6A6-B8C329B67769}"/>
          </ac:cxnSpMkLst>
        </pc:cxnChg>
        <pc:cxnChg chg="del">
          <ac:chgData name="baek yeongseung" userId="8da7b49476eb9628" providerId="LiveId" clId="{417B7245-08FF-454C-AADC-463D5D324051}" dt="2023-03-26T05:23:56.411" v="1294" actId="478"/>
          <ac:cxnSpMkLst>
            <pc:docMk/>
            <pc:sldMk cId="2843317145" sldId="341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22" creationId="{1F59853A-5190-36F9-20FC-CDD08A8CA370}"/>
          </ac:cxnSpMkLst>
        </pc:cxnChg>
        <pc:cxnChg chg="del">
          <ac:chgData name="baek yeongseung" userId="8da7b49476eb9628" providerId="LiveId" clId="{417B7245-08FF-454C-AADC-463D5D324051}" dt="2023-03-26T05:23:58.349" v="1297" actId="478"/>
          <ac:cxnSpMkLst>
            <pc:docMk/>
            <pc:sldMk cId="2843317145" sldId="341"/>
            <ac:cxnSpMk id="27" creationId="{FB2C8225-6954-03D9-D379-35524F90A57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7" creationId="{BC7761C4-CF3E-7B81-C307-C305BF3047CF}"/>
          </ac:cxnSpMkLst>
        </pc:cxnChg>
        <pc:cxnChg chg="add del mod">
          <ac:chgData name="baek yeongseung" userId="8da7b49476eb9628" providerId="LiveId" clId="{417B7245-08FF-454C-AADC-463D5D324051}" dt="2023-03-26T05:34:56.314" v="1861" actId="11529"/>
          <ac:cxnSpMkLst>
            <pc:docMk/>
            <pc:sldMk cId="2843317145" sldId="341"/>
            <ac:cxnSpMk id="40" creationId="{C7ADFAEC-67F7-41EE-1A70-AE2F36F2F160}"/>
          </ac:cxnSpMkLst>
        </pc:cxnChg>
        <pc:cxnChg chg="add 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46" creationId="{3248DF00-A476-DBE2-234C-9AFD24E50052}"/>
          </ac:cxnSpMkLst>
        </pc:cxnChg>
      </pc:sldChg>
      <pc:sldChg chg="add del">
        <pc:chgData name="baek yeongseung" userId="8da7b49476eb9628" providerId="LiveId" clId="{417B7245-08FF-454C-AADC-463D5D324051}" dt="2023-03-26T05:34:22.927" v="1848" actId="47"/>
        <pc:sldMkLst>
          <pc:docMk/>
          <pc:sldMk cId="1235656169" sldId="342"/>
        </pc:sldMkLst>
      </pc:sldChg>
      <pc:sldChg chg="addSp delSp modSp add mod">
        <pc:chgData name="baek yeongseung" userId="8da7b49476eb9628" providerId="LiveId" clId="{417B7245-08FF-454C-AADC-463D5D324051}" dt="2023-03-27T02:11:27.464" v="6373"/>
        <pc:sldMkLst>
          <pc:docMk/>
          <pc:sldMk cId="1281990973" sldId="342"/>
        </pc:sldMkLst>
        <pc:spChg chg="mod">
          <ac:chgData name="baek yeongseung" userId="8da7b49476eb9628" providerId="LiveId" clId="{417B7245-08FF-454C-AADC-463D5D324051}" dt="2023-03-26T05:37:51.723" v="1946"/>
          <ac:spMkLst>
            <pc:docMk/>
            <pc:sldMk cId="1281990973" sldId="342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27.464" v="6373"/>
          <ac:spMkLst>
            <pc:docMk/>
            <pc:sldMk cId="1281990973" sldId="342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6" creationId="{5322979B-11E6-6CCB-D6E4-A3908B438630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8" creationId="{F6055E08-AFA5-F5E0-D328-AA9F2D4685EA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0" creationId="{73E1FB5D-0745-D2DB-B6AD-CB3B6D6706E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2" creationId="{BDDC6E10-A10F-0F64-4E53-D527867EE4D8}"/>
          </ac:spMkLst>
        </pc:spChg>
        <pc:spChg chg="add del mod">
          <ac:chgData name="baek yeongseung" userId="8da7b49476eb9628" providerId="LiveId" clId="{417B7245-08FF-454C-AADC-463D5D324051}" dt="2023-03-26T05:36:34.732" v="1922" actId="478"/>
          <ac:spMkLst>
            <pc:docMk/>
            <pc:sldMk cId="1281990973" sldId="342"/>
            <ac:spMk id="15" creationId="{59C38FC5-79A2-9503-30E7-E8B210F15F57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17" creationId="{C0E0F519-1F88-937B-07FE-39E5348A6894}"/>
          </ac:spMkLst>
        </pc:spChg>
        <pc:spChg chg="mod">
          <ac:chgData name="baek yeongseung" userId="8da7b49476eb9628" providerId="LiveId" clId="{417B7245-08FF-454C-AADC-463D5D324051}" dt="2023-03-26T06:03:23.187" v="3131"/>
          <ac:spMkLst>
            <pc:docMk/>
            <pc:sldMk cId="1281990973" sldId="342"/>
            <ac:spMk id="19" creationId="{E62BFFBC-CB15-46D5-9F5F-990D0EAD20A3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21" creationId="{36A2E2F6-AE8A-0C8F-5904-45D9411FCB33}"/>
          </ac:spMkLst>
        </pc:spChg>
        <pc:spChg chg="mod">
          <ac:chgData name="baek yeongseung" userId="8da7b49476eb9628" providerId="LiveId" clId="{417B7245-08FF-454C-AADC-463D5D324051}" dt="2023-03-26T05:36:54.820" v="1935" actId="20577"/>
          <ac:spMkLst>
            <pc:docMk/>
            <pc:sldMk cId="1281990973" sldId="342"/>
            <ac:spMk id="23" creationId="{0C89EDF9-776A-2591-7EC2-61AA99ABE5D6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34:34.624" v="1853" actId="478"/>
          <ac:spMkLst>
            <pc:docMk/>
            <pc:sldMk cId="1281990973" sldId="342"/>
            <ac:spMk id="29" creationId="{BECC4229-EEB5-BB18-92CA-3232362A953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0" creationId="{027C163C-ED4D-93CF-E068-521C708B818D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29:43.985" v="4628" actId="114"/>
          <ac:spMkLst>
            <pc:docMk/>
            <pc:sldMk cId="1281990973" sldId="342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9" creationId="{0CE9648B-87A7-B5BD-E396-F46C6579D087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0" creationId="{924D5A21-B78B-FD83-C9BB-33BA54071FAE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1" creationId="{F01E614D-B295-7C64-06D4-A56B7CD93CE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2" creationId="{1E51AA21-CC35-28F6-185F-550BC286FDF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3" creationId="{15C7D879-7338-815B-0B51-CDE7E5B25E60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0" creationId="{D4672D8A-EB25-0B33-55D4-DF14283802D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3" creationId="{232BE335-5CBB-F633-02A2-7F3A35ABC4E6}"/>
          </ac:spMkLst>
        </pc:spChg>
        <pc:grpChg chg="add del mod">
          <ac:chgData name="baek yeongseung" userId="8da7b49476eb9628" providerId="LiveId" clId="{417B7245-08FF-454C-AADC-463D5D324051}" dt="2023-03-26T05:36:38.059" v="1923" actId="478"/>
          <ac:grpSpMkLst>
            <pc:docMk/>
            <pc:sldMk cId="1281990973" sldId="342"/>
            <ac:grpSpMk id="3" creationId="{5423602D-2249-A3B7-78B8-16599A888E65}"/>
          </ac:grpSpMkLst>
        </pc:grpChg>
        <pc:grpChg chg="add mod">
          <ac:chgData name="baek yeongseung" userId="8da7b49476eb9628" providerId="LiveId" clId="{417B7245-08FF-454C-AADC-463D5D324051}" dt="2023-03-26T06:27:21.518" v="4441" actId="1076"/>
          <ac:grpSpMkLst>
            <pc:docMk/>
            <pc:sldMk cId="1281990973" sldId="342"/>
            <ac:grpSpMk id="16" creationId="{BE669B08-E8FB-25C7-128E-64739505E696}"/>
          </ac:grpSpMkLst>
        </pc:grpChg>
        <pc:grpChg chg="mod">
          <ac:chgData name="baek yeongseung" userId="8da7b49476eb9628" providerId="LiveId" clId="{417B7245-08FF-454C-AADC-463D5D324051}" dt="2023-03-26T06:29:40.079" v="4625" actId="20577"/>
          <ac:grpSpMkLst>
            <pc:docMk/>
            <pc:sldMk cId="1281990973" sldId="342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14" creationId="{CED8D6A3-636F-E753-1E6B-59337CE60CD9}"/>
          </ac:picMkLst>
        </pc:pic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36:38.059" v="1923" actId="478"/>
          <ac:cxnSpMkLst>
            <pc:docMk/>
            <pc:sldMk cId="1281990973" sldId="342"/>
            <ac:cxnSpMk id="7" creationId="{550EB0B9-9D1C-ABE8-0EE4-0624C35ACF75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9" creationId="{51AF77EB-A28E-9308-9373-13D102CFFB20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11" creationId="{C8921755-FE9C-2A53-370D-E96BB1276EF4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0" creationId="{B071E337-4131-6F7F-71D5-45450AECF7E5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2" creationId="{27F480D7-00F3-477E-80A5-66F6B06ACF89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7" creationId="{BC7761C4-CF3E-7B81-C307-C305BF3047CF}"/>
          </ac:cxnSpMkLst>
        </pc:cxnChg>
        <pc:cxnChg chg="add 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45" creationId="{A9B7F942-DDE4-EC03-7AC3-51F5E9C3EC8E}"/>
          </ac:cxnSpMkLst>
        </pc:cxnChg>
        <pc:cxnChg chg="add del mod">
          <ac:chgData name="baek yeongseung" userId="8da7b49476eb9628" providerId="LiveId" clId="{417B7245-08FF-454C-AADC-463D5D324051}" dt="2023-03-26T06:27:01.976" v="4438" actId="478"/>
          <ac:cxnSpMkLst>
            <pc:docMk/>
            <pc:sldMk cId="1281990973" sldId="342"/>
            <ac:cxnSpMk id="48" creationId="{439C82D6-DD10-5AF7-6CF7-3F37441DC8E9}"/>
          </ac:cxnSpMkLst>
        </pc:cxnChg>
        <pc:cxnChg chg="add mod">
          <ac:chgData name="baek yeongseung" userId="8da7b49476eb9628" providerId="LiveId" clId="{417B7245-08FF-454C-AADC-463D5D324051}" dt="2023-03-26T06:27:21.518" v="4441" actId="1076"/>
          <ac:cxnSpMkLst>
            <pc:docMk/>
            <pc:sldMk cId="1281990973" sldId="342"/>
            <ac:cxnSpMk id="52" creationId="{27A0FD70-8513-E29F-A51C-E3ECDB65A122}"/>
          </ac:cxnSpMkLst>
        </pc:cxnChg>
      </pc:sldChg>
      <pc:sldChg chg="add del">
        <pc:chgData name="baek yeongseung" userId="8da7b49476eb9628" providerId="LiveId" clId="{417B7245-08FF-454C-AADC-463D5D324051}" dt="2023-03-26T05:33:23.658" v="1829" actId="47"/>
        <pc:sldMkLst>
          <pc:docMk/>
          <pc:sldMk cId="1515784974" sldId="342"/>
        </pc:sldMkLst>
      </pc:sldChg>
      <pc:sldChg chg="modSp add del mod">
        <pc:chgData name="baek yeongseung" userId="8da7b49476eb9628" providerId="LiveId" clId="{417B7245-08FF-454C-AADC-463D5D324051}" dt="2023-03-26T05:33:31.467" v="1830" actId="47"/>
        <pc:sldMkLst>
          <pc:docMk/>
          <pc:sldMk cId="2757390505" sldId="343"/>
        </pc:sldMkLst>
        <pc:spChg chg="mod">
          <ac:chgData name="baek yeongseung" userId="8da7b49476eb9628" providerId="LiveId" clId="{417B7245-08FF-454C-AADC-463D5D324051}" dt="2023-03-26T05:33:09.559" v="1827"/>
          <ac:spMkLst>
            <pc:docMk/>
            <pc:sldMk cId="2757390505" sldId="343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05:32:23.625" v="1777" actId="2890"/>
        <pc:sldMkLst>
          <pc:docMk/>
          <pc:sldMk cId="4046120239" sldId="343"/>
        </pc:sldMkLst>
      </pc:sldChg>
      <pc:sldChg chg="addSp delSp modSp add mod">
        <pc:chgData name="baek yeongseung" userId="8da7b49476eb9628" providerId="LiveId" clId="{417B7245-08FF-454C-AADC-463D5D324051}" dt="2023-03-26T06:09:41.274" v="3608" actId="20577"/>
        <pc:sldMkLst>
          <pc:docMk/>
          <pc:sldMk cId="4261615051" sldId="343"/>
        </pc:sldMkLst>
        <pc:spChg chg="add del mod">
          <ac:chgData name="baek yeongseung" userId="8da7b49476eb9628" providerId="LiveId" clId="{417B7245-08FF-454C-AADC-463D5D324051}" dt="2023-03-26T06:08:38.668" v="3549"/>
          <ac:spMkLst>
            <pc:docMk/>
            <pc:sldMk cId="4261615051" sldId="343"/>
            <ac:spMk id="3" creationId="{2949E792-DEFB-AA04-4B52-834F6FF7A12F}"/>
          </ac:spMkLst>
        </pc:spChg>
        <pc:spChg chg="mod">
          <ac:chgData name="baek yeongseung" userId="8da7b49476eb9628" providerId="LiveId" clId="{417B7245-08FF-454C-AADC-463D5D324051}" dt="2023-03-26T06:09:41.274" v="3608" actId="20577"/>
          <ac:spMkLst>
            <pc:docMk/>
            <pc:sldMk cId="4261615051" sldId="343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8:40.440" v="3551"/>
          <ac:spMkLst>
            <pc:docMk/>
            <pc:sldMk cId="4261615051" sldId="343"/>
            <ac:spMk id="6" creationId="{245A8928-EEE7-8E94-C3DB-CB648B365DC1}"/>
          </ac:spMkLst>
        </pc:spChg>
        <pc:spChg chg="del">
          <ac:chgData name="baek yeongseung" userId="8da7b49476eb9628" providerId="LiveId" clId="{417B7245-08FF-454C-AADC-463D5D324051}" dt="2023-03-26T05:40:15.132" v="2012" actId="478"/>
          <ac:spMkLst>
            <pc:docMk/>
            <pc:sldMk cId="4261615051" sldId="343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40:15.949" v="2013" actId="478"/>
          <ac:spMkLst>
            <pc:docMk/>
            <pc:sldMk cId="4261615051" sldId="343"/>
            <ac:spMk id="30" creationId="{027C163C-ED4D-93CF-E068-521C708B818D}"/>
          </ac:spMkLst>
        </pc:spChg>
        <pc:spChg chg="del mod">
          <ac:chgData name="baek yeongseung" userId="8da7b49476eb9628" providerId="LiveId" clId="{417B7245-08FF-454C-AADC-463D5D324051}" dt="2023-03-26T05:40:17.003" v="2015" actId="478"/>
          <ac:spMkLst>
            <pc:docMk/>
            <pc:sldMk cId="4261615051" sldId="343"/>
            <ac:spMk id="39" creationId="{0CE9648B-87A7-B5BD-E396-F46C6579D087}"/>
          </ac:spMkLst>
        </pc:spChg>
        <pc:grpChg chg="del">
          <ac:chgData name="baek yeongseung" userId="8da7b49476eb9628" providerId="LiveId" clId="{417B7245-08FF-454C-AADC-463D5D324051}" dt="2023-03-26T05:40:13.892" v="2009" actId="478"/>
          <ac:grpSpMkLst>
            <pc:docMk/>
            <pc:sldMk cId="4261615051" sldId="343"/>
            <ac:grpSpMk id="16" creationId="{BE669B08-E8FB-25C7-128E-64739505E696}"/>
          </ac:grpSpMkLst>
        </pc:grpChg>
        <pc:grpChg chg="del">
          <ac:chgData name="baek yeongseung" userId="8da7b49476eb9628" providerId="LiveId" clId="{417B7245-08FF-454C-AADC-463D5D324051}" dt="2023-03-26T05:40:13.089" v="2008" actId="478"/>
          <ac:grpSpMkLst>
            <pc:docMk/>
            <pc:sldMk cId="4261615051" sldId="343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40:14.314" v="2010" actId="478"/>
          <ac:picMkLst>
            <pc:docMk/>
            <pc:sldMk cId="4261615051" sldId="343"/>
            <ac:picMk id="14" creationId="{CED8D6A3-636F-E753-1E6B-59337CE60CD9}"/>
          </ac:picMkLst>
        </pc:picChg>
        <pc:picChg chg="del">
          <ac:chgData name="baek yeongseung" userId="8da7b49476eb9628" providerId="LiveId" clId="{417B7245-08FF-454C-AADC-463D5D324051}" dt="2023-03-26T05:40:14.604" v="2011" actId="478"/>
          <ac:picMkLst>
            <pc:docMk/>
            <pc:sldMk cId="4261615051" sldId="343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40:13.892" v="2009" actId="478"/>
          <ac:cxnSpMkLst>
            <pc:docMk/>
            <pc:sldMk cId="4261615051" sldId="343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40:13.089" v="2008" actId="478"/>
          <ac:cxnSpMkLst>
            <pc:docMk/>
            <pc:sldMk cId="4261615051" sldId="343"/>
            <ac:cxnSpMk id="33" creationId="{DD9A746D-9D75-B818-DE30-0B5F535745AA}"/>
          </ac:cxnSpMkLst>
        </pc:cxnChg>
      </pc:sldChg>
      <pc:sldChg chg="modSp add del mod">
        <pc:chgData name="baek yeongseung" userId="8da7b49476eb9628" providerId="LiveId" clId="{417B7245-08FF-454C-AADC-463D5D324051}" dt="2023-03-26T05:34:17.963" v="1846" actId="47"/>
        <pc:sldMkLst>
          <pc:docMk/>
          <pc:sldMk cId="3144433574" sldId="344"/>
        </pc:sldMkLst>
        <pc:spChg chg="mod">
          <ac:chgData name="baek yeongseung" userId="8da7b49476eb9628" providerId="LiveId" clId="{417B7245-08FF-454C-AADC-463D5D324051}" dt="2023-03-26T05:34:01.223" v="1842" actId="1076"/>
          <ac:spMkLst>
            <pc:docMk/>
            <pc:sldMk cId="3144433574" sldId="344"/>
            <ac:spMk id="24" creationId="{CA2C59D6-FB3A-6D7D-EAD9-3EA679D0593B}"/>
          </ac:spMkLst>
        </pc:spChg>
      </pc:sldChg>
      <pc:sldChg chg="modSp add del mod">
        <pc:chgData name="baek yeongseung" userId="8da7b49476eb9628" providerId="LiveId" clId="{417B7245-08FF-454C-AADC-463D5D324051}" dt="2023-03-26T06:09:08.572" v="3597" actId="47"/>
        <pc:sldMkLst>
          <pc:docMk/>
          <pc:sldMk cId="3921911586" sldId="344"/>
        </pc:sldMkLst>
        <pc:spChg chg="mod">
          <ac:chgData name="baek yeongseung" userId="8da7b49476eb9628" providerId="LiveId" clId="{417B7245-08FF-454C-AADC-463D5D324051}" dt="2023-03-26T06:07:28.673" v="3457" actId="20577"/>
          <ac:spMkLst>
            <pc:docMk/>
            <pc:sldMk cId="3921911586" sldId="344"/>
            <ac:spMk id="5" creationId="{ADFF560D-BC83-4CEE-FFE7-EB94565A9A72}"/>
          </ac:spMkLst>
        </pc:spChg>
      </pc:sldChg>
      <pc:sldChg chg="modSp add del mod">
        <pc:chgData name="baek yeongseung" userId="8da7b49476eb9628" providerId="LiveId" clId="{417B7245-08FF-454C-AADC-463D5D324051}" dt="2023-03-26T06:11:28.983" v="3767" actId="47"/>
        <pc:sldMkLst>
          <pc:docMk/>
          <pc:sldMk cId="1976095988" sldId="345"/>
        </pc:sldMkLst>
        <pc:spChg chg="mod">
          <ac:chgData name="baek yeongseung" userId="8da7b49476eb9628" providerId="LiveId" clId="{417B7245-08FF-454C-AADC-463D5D324051}" dt="2023-03-26T06:07:10.823" v="3411" actId="20577"/>
          <ac:spMkLst>
            <pc:docMk/>
            <pc:sldMk cId="1976095988" sldId="345"/>
            <ac:spMk id="2" creationId="{49E3F409-5408-474A-AEBB-3DDE42067AC2}"/>
          </ac:spMkLst>
        </pc:spChg>
      </pc:sldChg>
      <pc:sldChg chg="addSp delSp modSp add mod ord">
        <pc:chgData name="baek yeongseung" userId="8da7b49476eb9628" providerId="LiveId" clId="{417B7245-08FF-454C-AADC-463D5D324051}" dt="2023-03-27T02:11:32.218" v="6374"/>
        <pc:sldMkLst>
          <pc:docMk/>
          <pc:sldMk cId="2131292500" sldId="346"/>
        </pc:sldMkLst>
        <pc:spChg chg="del">
          <ac:chgData name="baek yeongseung" userId="8da7b49476eb9628" providerId="LiveId" clId="{417B7245-08FF-454C-AADC-463D5D324051}" dt="2023-03-26T06:07:43.972" v="3461" actId="478"/>
          <ac:spMkLst>
            <pc:docMk/>
            <pc:sldMk cId="2131292500" sldId="346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32.218" v="6374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7:45.939" v="3465" actId="478"/>
          <ac:spMkLst>
            <pc:docMk/>
            <pc:sldMk cId="2131292500" sldId="346"/>
            <ac:spMk id="6" creationId="{573F2130-D37F-2C31-AA43-C9BA0DCAA757}"/>
          </ac:spMkLst>
        </pc:spChg>
        <pc:spChg chg="add del mod">
          <ac:chgData name="baek yeongseung" userId="8da7b49476eb9628" providerId="LiveId" clId="{417B7245-08FF-454C-AADC-463D5D324051}" dt="2023-03-26T06:07:45.019" v="3463"/>
          <ac:spMkLst>
            <pc:docMk/>
            <pc:sldMk cId="2131292500" sldId="346"/>
            <ac:spMk id="7" creationId="{462EF144-9A43-47F5-7FFF-A7F0841FF114}"/>
          </ac:spMkLst>
        </pc:spChg>
        <pc:spChg chg="add mod">
          <ac:chgData name="baek yeongseung" userId="8da7b49476eb9628" providerId="LiveId" clId="{417B7245-08FF-454C-AADC-463D5D324051}" dt="2023-03-26T06:07:46.244" v="3466"/>
          <ac:spMkLst>
            <pc:docMk/>
            <pc:sldMk cId="2131292500" sldId="346"/>
            <ac:spMk id="8" creationId="{6CC62927-6FA6-2910-5D49-C46B746A361D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" creationId="{12235D56-173E-02D7-4FB4-80425B48296E}"/>
          </ac:spMkLst>
        </pc:spChg>
        <pc:spChg chg="add del mod">
          <ac:chgData name="baek yeongseung" userId="8da7b49476eb9628" providerId="LiveId" clId="{417B7245-08FF-454C-AADC-463D5D324051}" dt="2023-03-26T06:12:19.816" v="3800" actId="478"/>
          <ac:spMkLst>
            <pc:docMk/>
            <pc:sldMk cId="2131292500" sldId="346"/>
            <ac:spMk id="10" creationId="{AD44952D-0625-2D08-462D-F4DAD61BA495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1" creationId="{19561EC6-4273-1647-79BE-84F73E9E2ED3}"/>
          </ac:spMkLst>
        </pc:spChg>
        <pc:spChg chg="add del mod">
          <ac:chgData name="baek yeongseung" userId="8da7b49476eb9628" providerId="LiveId" clId="{417B7245-08FF-454C-AADC-463D5D324051}" dt="2023-03-26T06:13:50.872" v="3868" actId="478"/>
          <ac:spMkLst>
            <pc:docMk/>
            <pc:sldMk cId="2131292500" sldId="346"/>
            <ac:spMk id="12" creationId="{B62B6C0D-585F-9F57-0420-4099E3E76D21}"/>
          </ac:spMkLst>
        </pc:spChg>
        <pc:spChg chg="add del mod">
          <ac:chgData name="baek yeongseung" userId="8da7b49476eb9628" providerId="LiveId" clId="{417B7245-08FF-454C-AADC-463D5D324051}" dt="2023-03-26T06:13:51.440" v="3869" actId="478"/>
          <ac:spMkLst>
            <pc:docMk/>
            <pc:sldMk cId="2131292500" sldId="346"/>
            <ac:spMk id="13" creationId="{4A02FA7F-D668-7857-5732-29AD538CD7EF}"/>
          </ac:spMkLst>
        </pc:spChg>
        <pc:spChg chg="add del mod">
          <ac:chgData name="baek yeongseung" userId="8da7b49476eb9628" providerId="LiveId" clId="{417B7245-08FF-454C-AADC-463D5D324051}" dt="2023-03-26T06:13:51.899" v="3870" actId="478"/>
          <ac:spMkLst>
            <pc:docMk/>
            <pc:sldMk cId="2131292500" sldId="346"/>
            <ac:spMk id="14" creationId="{EED112A9-AA3B-BA88-74DC-DBBF595459A7}"/>
          </ac:spMkLst>
        </pc:spChg>
        <pc:spChg chg="add del mod">
          <ac:chgData name="baek yeongseung" userId="8da7b49476eb9628" providerId="LiveId" clId="{417B7245-08FF-454C-AADC-463D5D324051}" dt="2023-03-26T06:18:06.994" v="4112" actId="478"/>
          <ac:spMkLst>
            <pc:docMk/>
            <pc:sldMk cId="2131292500" sldId="346"/>
            <ac:spMk id="16" creationId="{D94E4103-3E80-1F1D-D2A6-9038FF9A35F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8" creationId="{9679D61E-75E0-05D5-F916-BEF8A3ED193B}"/>
          </ac:spMkLst>
        </pc:spChg>
        <pc:spChg chg="add mod">
          <ac:chgData name="baek yeongseung" userId="8da7b49476eb9628" providerId="LiveId" clId="{417B7245-08FF-454C-AADC-463D5D324051}" dt="2023-03-26T06:15:45.580" v="4055" actId="113"/>
          <ac:spMkLst>
            <pc:docMk/>
            <pc:sldMk cId="2131292500" sldId="346"/>
            <ac:spMk id="19" creationId="{5219CE90-4AED-B356-561C-1763087180B6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417B7245-08FF-454C-AADC-463D5D324051}" dt="2023-03-26T06:17:04.671" v="4083" actId="478"/>
          <ac:spMkLst>
            <pc:docMk/>
            <pc:sldMk cId="2131292500" sldId="346"/>
            <ac:spMk id="26" creationId="{ED955191-22B2-F706-F896-1D769A45B1AB}"/>
          </ac:spMkLst>
        </pc:spChg>
        <pc:spChg chg="del">
          <ac:chgData name="baek yeongseung" userId="8da7b49476eb9628" providerId="LiveId" clId="{417B7245-08FF-454C-AADC-463D5D324051}" dt="2023-03-26T06:12:04.034" v="3793" actId="478"/>
          <ac:spMkLst>
            <pc:docMk/>
            <pc:sldMk cId="2131292500" sldId="346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39.463" v="3768" actId="478"/>
          <ac:spMkLst>
            <pc:docMk/>
            <pc:sldMk cId="2131292500" sldId="346"/>
            <ac:spMk id="32" creationId="{14A9255E-5F19-B78A-0EC5-52CFCDD29038}"/>
          </ac:spMkLst>
        </pc:spChg>
        <pc:spChg chg="del">
          <ac:chgData name="baek yeongseung" userId="8da7b49476eb9628" providerId="LiveId" clId="{417B7245-08FF-454C-AADC-463D5D324051}" dt="2023-03-26T06:11:42.366" v="3769" actId="478"/>
          <ac:spMkLst>
            <pc:docMk/>
            <pc:sldMk cId="2131292500" sldId="346"/>
            <ac:spMk id="34" creationId="{0D7B4325-435F-BB5F-A898-C8E69570EBFC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51.395" v="3774" actId="478"/>
          <ac:spMkLst>
            <pc:docMk/>
            <pc:sldMk cId="2131292500" sldId="346"/>
            <ac:spMk id="43" creationId="{167D4A7D-01C4-05AD-E935-000E8405A3DC}"/>
          </ac:spMkLst>
        </pc:spChg>
        <pc:spChg chg="add del mod">
          <ac:chgData name="baek yeongseung" userId="8da7b49476eb9628" providerId="LiveId" clId="{417B7245-08FF-454C-AADC-463D5D324051}" dt="2023-03-26T06:17:46.284" v="4100"/>
          <ac:spMkLst>
            <pc:docMk/>
            <pc:sldMk cId="2131292500" sldId="346"/>
            <ac:spMk id="52" creationId="{34FC2F83-2732-2C29-425D-A83F7F6DA0C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66" creationId="{D2EA4C7A-C41C-BDD2-DC76-C4419412AD62}"/>
          </ac:spMkLst>
        </pc:spChg>
        <pc:spChg chg="add del mod">
          <ac:chgData name="baek yeongseung" userId="8da7b49476eb9628" providerId="LiveId" clId="{417B7245-08FF-454C-AADC-463D5D324051}" dt="2023-03-26T06:20:29.439" v="4170" actId="478"/>
          <ac:spMkLst>
            <pc:docMk/>
            <pc:sldMk cId="2131292500" sldId="346"/>
            <ac:spMk id="70" creationId="{FE32A1BB-BAA9-23A2-3ECD-86947FC3456E}"/>
          </ac:spMkLst>
        </pc:spChg>
        <pc:spChg chg="add del mod">
          <ac:chgData name="baek yeongseung" userId="8da7b49476eb9628" providerId="LiveId" clId="{417B7245-08FF-454C-AADC-463D5D324051}" dt="2023-03-26T06:20:31.130" v="4171" actId="478"/>
          <ac:spMkLst>
            <pc:docMk/>
            <pc:sldMk cId="2131292500" sldId="346"/>
            <ac:spMk id="71" creationId="{D3B5B55A-3C88-FFE0-9BCE-7A8310B24537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5" creationId="{08DEE960-4E46-C3DF-2B28-74B86E17012D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6" creationId="{0D548FA0-A896-92BF-E8EC-E26959EF47AF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7" creationId="{BA71A681-4D9E-A612-5C2E-7EADE9A8035C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4" creationId="{B298D53C-7B8D-476C-64FE-C2CCF53DE7BE}"/>
          </ac:spMkLst>
        </pc:spChg>
        <pc:spChg chg="add del mod">
          <ac:chgData name="baek yeongseung" userId="8da7b49476eb9628" providerId="LiveId" clId="{417B7245-08FF-454C-AADC-463D5D324051}" dt="2023-03-27T01:24:15.262" v="6339" actId="478"/>
          <ac:spMkLst>
            <pc:docMk/>
            <pc:sldMk cId="2131292500" sldId="346"/>
            <ac:spMk id="98" creationId="{5A7E7227-C813-3269-308C-7FDD6F42468B}"/>
          </ac:spMkLst>
        </pc:spChg>
        <pc:spChg chg="add del mod">
          <ac:chgData name="baek yeongseung" userId="8da7b49476eb9628" providerId="LiveId" clId="{417B7245-08FF-454C-AADC-463D5D324051}" dt="2023-03-27T01:24:14.534" v="6338" actId="478"/>
          <ac:spMkLst>
            <pc:docMk/>
            <pc:sldMk cId="2131292500" sldId="346"/>
            <ac:spMk id="99" creationId="{2EA9A1EC-364C-9681-3FC3-E930FD5EE1B6}"/>
          </ac:spMkLst>
        </pc:spChg>
        <pc:spChg chg="add del mod">
          <ac:chgData name="baek yeongseung" userId="8da7b49476eb9628" providerId="LiveId" clId="{417B7245-08FF-454C-AADC-463D5D324051}" dt="2023-03-27T01:24:13.510" v="6337" actId="478"/>
          <ac:spMkLst>
            <pc:docMk/>
            <pc:sldMk cId="2131292500" sldId="346"/>
            <ac:spMk id="101" creationId="{FFA08D78-5F6E-6660-2198-1D7C97D63712}"/>
          </ac:spMkLst>
        </pc:spChg>
        <pc:grpChg chg="del mod">
          <ac:chgData name="baek yeongseung" userId="8da7b49476eb9628" providerId="LiveId" clId="{417B7245-08FF-454C-AADC-463D5D324051}" dt="2023-03-26T06:11:45.689" v="3772" actId="478"/>
          <ac:grpSpMkLst>
            <pc:docMk/>
            <pc:sldMk cId="2131292500" sldId="346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7T01:24:22.442" v="6340" actId="1076"/>
          <ac:picMkLst>
            <pc:docMk/>
            <pc:sldMk cId="2131292500" sldId="346"/>
            <ac:picMk id="88" creationId="{B2A76E83-9B04-EE8A-E6E9-C19E92BFF052}"/>
          </ac:picMkLst>
        </pc:pic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22" creationId="{97E8F117-E38F-A0BD-AB41-9C68B49C451A}"/>
          </ac:cxnSpMkLst>
        </pc:cxnChg>
        <pc:cxnChg chg="add del mod">
          <ac:chgData name="baek yeongseung" userId="8da7b49476eb9628" providerId="LiveId" clId="{417B7245-08FF-454C-AADC-463D5D324051}" dt="2023-03-26T06:18:12.216" v="4114" actId="478"/>
          <ac:cxnSpMkLst>
            <pc:docMk/>
            <pc:sldMk cId="2131292500" sldId="346"/>
            <ac:cxnSpMk id="30" creationId="{24619C51-A204-988A-DA2A-4D2449399077}"/>
          </ac:cxnSpMkLst>
        </pc:cxnChg>
        <pc:cxnChg chg="del mod">
          <ac:chgData name="baek yeongseung" userId="8da7b49476eb9628" providerId="LiveId" clId="{417B7245-08FF-454C-AADC-463D5D324051}" dt="2023-03-26T06:11:44.786" v="3771" actId="478"/>
          <ac:cxnSpMkLst>
            <pc:docMk/>
            <pc:sldMk cId="2131292500" sldId="346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45.689" v="3772" actId="478"/>
          <ac:cxnSpMkLst>
            <pc:docMk/>
            <pc:sldMk cId="2131292500" sldId="346"/>
            <ac:cxnSpMk id="46" creationId="{3248DF00-A476-DBE2-234C-9AFD24E50052}"/>
          </ac:cxnSpMkLst>
        </pc:cxnChg>
        <pc:cxnChg chg="add del mod">
          <ac:chgData name="baek yeongseung" userId="8da7b49476eb9628" providerId="LiveId" clId="{417B7245-08FF-454C-AADC-463D5D324051}" dt="2023-03-26T06:17:43.472" v="4097" actId="478"/>
          <ac:cxnSpMkLst>
            <pc:docMk/>
            <pc:sldMk cId="2131292500" sldId="346"/>
            <ac:cxnSpMk id="47" creationId="{8369A96B-0C0B-2BCC-E78F-4E4CEC80C8ED}"/>
          </ac:cxnSpMkLst>
        </pc:cxnChg>
        <pc:cxnChg chg="add del mod">
          <ac:chgData name="baek yeongseung" userId="8da7b49476eb9628" providerId="LiveId" clId="{417B7245-08FF-454C-AADC-463D5D324051}" dt="2023-03-26T06:18:01.790" v="4108" actId="478"/>
          <ac:cxnSpMkLst>
            <pc:docMk/>
            <pc:sldMk cId="2131292500" sldId="346"/>
            <ac:cxnSpMk id="54" creationId="{C4CC017E-3175-9688-2088-B70CF3FAF05A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56" creationId="{5F9702BD-6C1B-AE9B-9529-26811F8EF386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0" creationId="{30710F5D-0AC8-2A7F-5A1E-B2A44667FF9F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2" creationId="{580DCBF8-2F4B-7C1A-1E03-1B7487605588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7" creationId="{64F657F2-ECB9-C995-2B30-51AB8029C690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8" creationId="{9EBBFC1D-17FF-C739-C384-249FD395E3F4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9" creationId="{6155C7CD-BCA8-785B-F762-0B3180E3EAF0}"/>
          </ac:cxnSpMkLst>
        </pc:cxnChg>
        <pc:cxnChg chg="add del mod">
          <ac:chgData name="baek yeongseung" userId="8da7b49476eb9628" providerId="LiveId" clId="{417B7245-08FF-454C-AADC-463D5D324051}" dt="2023-03-26T06:19:38.574" v="4137" actId="21"/>
          <ac:cxnSpMkLst>
            <pc:docMk/>
            <pc:sldMk cId="2131292500" sldId="346"/>
            <ac:cxnSpMk id="73" creationId="{F91FAAED-DA27-DB09-C102-B1ECBB67EFFB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8" creationId="{F633F2AA-5516-BFB0-99B9-269E68BA2532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9" creationId="{F2A16B66-F84D-9453-7B14-4CB67D5F015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80" creationId="{082FBF47-E6CC-AAE6-41EB-53EEF27A7EF5}"/>
          </ac:cxnSpMkLst>
        </pc:cxnChg>
        <pc:cxnChg chg="add del mod">
          <ac:chgData name="baek yeongseung" userId="8da7b49476eb9628" providerId="LiveId" clId="{417B7245-08FF-454C-AADC-463D5D324051}" dt="2023-03-27T01:24:13.510" v="6337" actId="478"/>
          <ac:cxnSpMkLst>
            <pc:docMk/>
            <pc:sldMk cId="2131292500" sldId="346"/>
            <ac:cxnSpMk id="100" creationId="{4DDE4F41-6365-933E-A2C8-839B11BDF739}"/>
          </ac:cxnSpMkLst>
        </pc:cxnChg>
      </pc:sldChg>
      <pc:sldChg chg="addSp delSp modSp add mod ord">
        <pc:chgData name="baek yeongseung" userId="8da7b49476eb9628" providerId="LiveId" clId="{417B7245-08FF-454C-AADC-463D5D324051}" dt="2023-03-26T06:08:03.323" v="3502" actId="478"/>
        <pc:sldMkLst>
          <pc:docMk/>
          <pc:sldMk cId="37891522" sldId="347"/>
        </pc:sldMkLst>
        <pc:spChg chg="mod">
          <ac:chgData name="baek yeongseung" userId="8da7b49476eb9628" providerId="LiveId" clId="{417B7245-08FF-454C-AADC-463D5D324051}" dt="2023-03-26T06:07:59.276" v="3500" actId="20577"/>
          <ac:spMkLst>
            <pc:docMk/>
            <pc:sldMk cId="37891522" sldId="347"/>
            <ac:spMk id="2" creationId="{ABA78FBE-82A2-4D3C-910D-9F27CE3B738C}"/>
          </ac:spMkLst>
        </pc:spChg>
        <pc:spChg chg="del">
          <ac:chgData name="baek yeongseung" userId="8da7b49476eb9628" providerId="LiveId" clId="{417B7245-08FF-454C-AADC-463D5D324051}" dt="2023-03-26T06:08:01.248" v="3501" actId="478"/>
          <ac:spMkLst>
            <pc:docMk/>
            <pc:sldMk cId="37891522" sldId="347"/>
            <ac:spMk id="3" creationId="{922A6F89-4C1A-418F-A0AD-2B02573A0D95}"/>
          </ac:spMkLst>
        </pc:spChg>
        <pc:spChg chg="add del mod">
          <ac:chgData name="baek yeongseung" userId="8da7b49476eb9628" providerId="LiveId" clId="{417B7245-08FF-454C-AADC-463D5D324051}" dt="2023-03-26T06:08:03.323" v="3502" actId="478"/>
          <ac:spMkLst>
            <pc:docMk/>
            <pc:sldMk cId="37891522" sldId="347"/>
            <ac:spMk id="5" creationId="{EE699371-8044-7E06-8454-13E9B0B0AF2D}"/>
          </ac:spMkLst>
        </pc:spChg>
      </pc:sldChg>
      <pc:sldChg chg="modSp add mod ord">
        <pc:chgData name="baek yeongseung" userId="8da7b49476eb9628" providerId="LiveId" clId="{417B7245-08FF-454C-AADC-463D5D324051}" dt="2023-03-26T06:08:11.103" v="3531" actId="20577"/>
        <pc:sldMkLst>
          <pc:docMk/>
          <pc:sldMk cId="3593473427" sldId="348"/>
        </pc:sldMkLst>
        <pc:spChg chg="mod">
          <ac:chgData name="baek yeongseung" userId="8da7b49476eb9628" providerId="LiveId" clId="{417B7245-08FF-454C-AADC-463D5D324051}" dt="2023-03-26T06:08:11.103" v="3531" actId="20577"/>
          <ac:spMkLst>
            <pc:docMk/>
            <pc:sldMk cId="3593473427" sldId="348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06:09:16.689" v="3601" actId="20577"/>
        <pc:sldMkLst>
          <pc:docMk/>
          <pc:sldMk cId="4122927366" sldId="349"/>
        </pc:sldMkLst>
        <pc:spChg chg="mod">
          <ac:chgData name="baek yeongseung" userId="8da7b49476eb9628" providerId="LiveId" clId="{417B7245-08FF-454C-AADC-463D5D324051}" dt="2023-03-26T06:09:16.689" v="3601" actId="20577"/>
          <ac:spMkLst>
            <pc:docMk/>
            <pc:sldMk cId="4122927366" sldId="349"/>
            <ac:spMk id="2" creationId="{ABA78FBE-82A2-4D3C-910D-9F27CE3B738C}"/>
          </ac:spMkLst>
        </pc:spChg>
      </pc:sldChg>
      <pc:sldChg chg="add del">
        <pc:chgData name="baek yeongseung" userId="8da7b49476eb9628" providerId="LiveId" clId="{417B7245-08FF-454C-AADC-463D5D324051}" dt="2023-03-26T06:24:13.084" v="4266" actId="47"/>
        <pc:sldMkLst>
          <pc:docMk/>
          <pc:sldMk cId="1212564511" sldId="350"/>
        </pc:sldMkLst>
      </pc:sldChg>
      <pc:sldChg chg="addSp delSp modSp add del mod ord">
        <pc:chgData name="baek yeongseung" userId="8da7b49476eb9628" providerId="LiveId" clId="{417B7245-08FF-454C-AADC-463D5D324051}" dt="2023-03-26T06:15:56.649" v="4058" actId="47"/>
        <pc:sldMkLst>
          <pc:docMk/>
          <pc:sldMk cId="2453413087" sldId="350"/>
        </pc:sldMkLst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3" creationId="{C74BBEB4-5FE1-B8B6-F4F8-526A1A763E3D}"/>
          </ac:spMkLst>
        </pc:spChg>
        <pc:spChg chg="mod">
          <ac:chgData name="baek yeongseung" userId="8da7b49476eb9628" providerId="LiveId" clId="{417B7245-08FF-454C-AADC-463D5D324051}" dt="2023-03-26T06:11:23.210" v="3764" actId="403"/>
          <ac:spMkLst>
            <pc:docMk/>
            <pc:sldMk cId="2453413087" sldId="350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6" creationId="{61DD0DA0-7861-03F3-539D-0ECF2A7821C9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7" creationId="{FEE12E90-B70F-B997-42B4-BDDF49AE8888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8" creationId="{A7725E37-900A-BB50-DB27-17019C75396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0" creationId="{E6F81A6C-B528-F0EA-5721-0486B82D7B3F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2" creationId="{FEEBCD07-2B19-6562-A20D-A168A4788820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4" creationId="{B3533CCA-167C-30B5-4AE4-14ECF2E83ED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6" creationId="{4E96BCFA-3AB6-7F45-959F-D43351840233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7" creationId="{FA967310-C813-5DE9-F84E-92ECCCDF24E2}"/>
          </ac:spMkLst>
        </pc:spChg>
        <pc:spChg chg="del mod">
          <ac:chgData name="baek yeongseung" userId="8da7b49476eb9628" providerId="LiveId" clId="{417B7245-08FF-454C-AADC-463D5D324051}" dt="2023-03-26T06:11:24.195" v="3766"/>
          <ac:spMkLst>
            <pc:docMk/>
            <pc:sldMk cId="2453413087" sldId="350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09.563" v="3752" actId="478"/>
          <ac:spMkLst>
            <pc:docMk/>
            <pc:sldMk cId="2453413087" sldId="350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08.794" v="3751" actId="478"/>
          <ac:spMkLst>
            <pc:docMk/>
            <pc:sldMk cId="2453413087" sldId="350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35.268" v="3856"/>
          <ac:grpSpMkLst>
            <pc:docMk/>
            <pc:sldMk cId="2453413087" sldId="350"/>
            <ac:grpSpMk id="9" creationId="{21C95905-9341-DE7D-E2DA-D0FF4DC06C67}"/>
          </ac:grpSpMkLst>
        </pc:grpChg>
        <pc:grpChg chg="del">
          <ac:chgData name="baek yeongseung" userId="8da7b49476eb9628" providerId="LiveId" clId="{417B7245-08FF-454C-AADC-463D5D324051}" dt="2023-03-26T06:11:10.873" v="3753" actId="478"/>
          <ac:grpSpMkLst>
            <pc:docMk/>
            <pc:sldMk cId="2453413087" sldId="350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1" creationId="{CA417F4D-E754-9B4F-22F2-F9369892A996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3" creationId="{C1CB6C2A-6E42-B117-1C42-48D14ACEA28A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5" creationId="{0ABC1DEF-8D66-F5E6-0BC6-AFC96B218D9C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8" creationId="{2F9A19C8-01F3-F889-6DC2-E8CF68745C26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7T02:16:24.156" v="6642"/>
        <pc:sldMkLst>
          <pc:docMk/>
          <pc:sldMk cId="3034539907" sldId="351"/>
        </pc:sldMkLst>
        <pc:spChg chg="mod">
          <ac:chgData name="baek yeongseung" userId="8da7b49476eb9628" providerId="LiveId" clId="{417B7245-08FF-454C-AADC-463D5D324051}" dt="2023-03-26T06:32:16.067" v="4890" actId="20577"/>
          <ac:spMkLst>
            <pc:docMk/>
            <pc:sldMk cId="3034539907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6:24.156" v="6642"/>
          <ac:spMkLst>
            <pc:docMk/>
            <pc:sldMk cId="3034539907" sldId="351"/>
            <ac:spMk id="5" creationId="{ADFF560D-BC83-4CEE-FFE7-EB94565A9A72}"/>
          </ac:spMkLst>
        </pc:spChg>
      </pc:sldChg>
      <pc:sldChg chg="addSp delSp modSp add del mod ord">
        <pc:chgData name="baek yeongseung" userId="8da7b49476eb9628" providerId="LiveId" clId="{417B7245-08FF-454C-AADC-463D5D324051}" dt="2023-03-26T06:15:48.357" v="4056" actId="47"/>
        <pc:sldMkLst>
          <pc:docMk/>
          <pc:sldMk cId="3704799083" sldId="351"/>
        </pc:sldMkLst>
        <pc:spChg chg="mod">
          <ac:chgData name="baek yeongseung" userId="8da7b49476eb9628" providerId="LiveId" clId="{417B7245-08FF-454C-AADC-463D5D324051}" dt="2023-03-26T06:13:39.049" v="3857" actId="20577"/>
          <ac:spMkLst>
            <pc:docMk/>
            <pc:sldMk cId="3704799083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6T06:13:42.454" v="3862" actId="20577"/>
          <ac:spMkLst>
            <pc:docMk/>
            <pc:sldMk cId="3704799083" sldId="351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6" creationId="{D4052856-1954-A4FA-84BB-3AEAD309806C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8" creationId="{78B16AA5-AB14-A958-6484-C2D412CECE93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0" creationId="{4077D30A-0AC4-9582-6CB5-7370521B6BDD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2" creationId="{969CAA0D-7CAA-27A6-11DF-0C3A503F4600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3" creationId="{89906834-041C-7B47-0B4C-8D13DDEB172B}"/>
          </ac:spMkLst>
        </pc:spChg>
        <pc:spChg chg="del">
          <ac:chgData name="baek yeongseung" userId="8da7b49476eb9628" providerId="LiveId" clId="{417B7245-08FF-454C-AADC-463D5D324051}" dt="2023-03-26T06:13:45.279" v="3864" actId="478"/>
          <ac:spMkLst>
            <pc:docMk/>
            <pc:sldMk cId="3704799083" sldId="351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3:44.542" v="3863" actId="478"/>
          <ac:spMkLst>
            <pc:docMk/>
            <pc:sldMk cId="3704799083" sldId="351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47.533" v="3867"/>
          <ac:grpSpMkLst>
            <pc:docMk/>
            <pc:sldMk cId="3704799083" sldId="351"/>
            <ac:grpSpMk id="3" creationId="{53AEFF88-CB17-77C3-BB01-6933AA8C4888}"/>
          </ac:grpSpMkLst>
        </pc:grpChg>
        <pc:grpChg chg="del">
          <ac:chgData name="baek yeongseung" userId="8da7b49476eb9628" providerId="LiveId" clId="{417B7245-08FF-454C-AADC-463D5D324051}" dt="2023-03-26T06:13:45.684" v="3865" actId="478"/>
          <ac:grpSpMkLst>
            <pc:docMk/>
            <pc:sldMk cId="3704799083" sldId="351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7" creationId="{2C259736-0480-126A-3A4D-50D8E6ADFD42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9" creationId="{EAA26F52-E762-5E5B-09C1-E7B973BD7488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1" creationId="{A406D0B1-4F3B-18A4-D63B-27A20BF8A825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4" creationId="{FB74E583-830E-A621-FD2B-4BD4946B5DF5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6T06:35:04.926" v="5231"/>
        <pc:sldMkLst>
          <pc:docMk/>
          <pc:sldMk cId="1737189133" sldId="352"/>
        </pc:sldMkLst>
        <pc:spChg chg="mod">
          <ac:chgData name="baek yeongseung" userId="8da7b49476eb9628" providerId="LiveId" clId="{417B7245-08FF-454C-AADC-463D5D324051}" dt="2023-03-26T06:35:04.926" v="5231"/>
          <ac:spMkLst>
            <pc:docMk/>
            <pc:sldMk cId="1737189133" sldId="352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14:19:36.631" v="5283" actId="20577"/>
        <pc:sldMkLst>
          <pc:docMk/>
          <pc:sldMk cId="18575704" sldId="353"/>
        </pc:sldMkLst>
        <pc:spChg chg="mod">
          <ac:chgData name="baek yeongseung" userId="8da7b49476eb9628" providerId="LiveId" clId="{417B7245-08FF-454C-AADC-463D5D324051}" dt="2023-03-26T14:19:36.631" v="5283" actId="20577"/>
          <ac:spMkLst>
            <pc:docMk/>
            <pc:sldMk cId="18575704" sldId="353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9T04:22:40.767" v="7038" actId="20577"/>
        <pc:sldMkLst>
          <pc:docMk/>
          <pc:sldMk cId="2753430030" sldId="354"/>
        </pc:sldMkLst>
        <pc:spChg chg="mod">
          <ac:chgData name="baek yeongseung" userId="8da7b49476eb9628" providerId="LiveId" clId="{417B7245-08FF-454C-AADC-463D5D324051}" dt="2023-03-26T14:36:35.182" v="5287" actId="20577"/>
          <ac:spMkLst>
            <pc:docMk/>
            <pc:sldMk cId="2753430030" sldId="354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9T04:22:40.767" v="7038" actId="20577"/>
          <ac:spMkLst>
            <pc:docMk/>
            <pc:sldMk cId="2753430030" sldId="354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15:10:29.207" v="5381" actId="2890"/>
        <pc:sldMkLst>
          <pc:docMk/>
          <pc:sldMk cId="2267326529" sldId="355"/>
        </pc:sldMkLst>
      </pc:sldChg>
      <pc:sldChg chg="add del ord">
        <pc:chgData name="baek yeongseung" userId="8da7b49476eb9628" providerId="LiveId" clId="{417B7245-08FF-454C-AADC-463D5D324051}" dt="2023-03-26T15:10:35.857" v="5385" actId="47"/>
        <pc:sldMkLst>
          <pc:docMk/>
          <pc:sldMk cId="2958231750" sldId="355"/>
        </pc:sldMkLst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F6B778D8-82A0-4182-97C5-340D44B48BEF}"/>
    <pc:docChg chg="undo custSel delSld modSld">
      <pc:chgData name="baek yeongseung" userId="8da7b49476eb9628" providerId="LiveId" clId="{F6B778D8-82A0-4182-97C5-340D44B48BEF}" dt="2023-04-04T06:08:49.576" v="333" actId="207"/>
      <pc:docMkLst>
        <pc:docMk/>
      </pc:docMkLst>
      <pc:sldChg chg="addSp delSp modSp mod">
        <pc:chgData name="baek yeongseung" userId="8da7b49476eb9628" providerId="LiveId" clId="{F6B778D8-82A0-4182-97C5-340D44B48BEF}" dt="2023-04-04T06:08:49.576" v="333" actId="207"/>
        <pc:sldMkLst>
          <pc:docMk/>
          <pc:sldMk cId="1949754792" sldId="338"/>
        </pc:sldMkLst>
        <pc:spChg chg="add del mod">
          <ac:chgData name="baek yeongseung" userId="8da7b49476eb9628" providerId="LiveId" clId="{F6B778D8-82A0-4182-97C5-340D44B48BEF}" dt="2023-04-04T06:08:09.613" v="315"/>
          <ac:spMkLst>
            <pc:docMk/>
            <pc:sldMk cId="1949754792" sldId="338"/>
            <ac:spMk id="3" creationId="{9DC9A75E-0DD3-2C8B-0CE5-6C7109B5B2D5}"/>
          </ac:spMkLst>
        </pc:spChg>
        <pc:spChg chg="mod">
          <ac:chgData name="baek yeongseung" userId="8da7b49476eb9628" providerId="LiveId" clId="{F6B778D8-82A0-4182-97C5-340D44B48BEF}" dt="2023-04-04T06:08:49.576" v="333" actId="207"/>
          <ac:spMkLst>
            <pc:docMk/>
            <pc:sldMk cId="1949754792" sldId="338"/>
            <ac:spMk id="10" creationId="{65F59F86-B140-7FAC-BA88-E9D1108E0A50}"/>
          </ac:spMkLst>
        </pc:spChg>
      </pc:sldChg>
      <pc:sldChg chg="modSp mod">
        <pc:chgData name="baek yeongseung" userId="8da7b49476eb9628" providerId="LiveId" clId="{F6B778D8-82A0-4182-97C5-340D44B48BEF}" dt="2023-04-04T06:05:00.011" v="154" actId="20577"/>
        <pc:sldMkLst>
          <pc:docMk/>
          <pc:sldMk cId="2131292500" sldId="346"/>
        </pc:sldMkLst>
        <pc:spChg chg="mod">
          <ac:chgData name="baek yeongseung" userId="8da7b49476eb9628" providerId="LiveId" clId="{F6B778D8-82A0-4182-97C5-340D44B48BEF}" dt="2023-04-04T06:05:00.011" v="154" actId="20577"/>
          <ac:spMkLst>
            <pc:docMk/>
            <pc:sldMk cId="2131292500" sldId="346"/>
            <ac:spMk id="19" creationId="{5219CE90-4AED-B356-561C-1763087180B6}"/>
          </ac:spMkLst>
        </pc:spChg>
      </pc:sldChg>
      <pc:sldChg chg="modSp mod">
        <pc:chgData name="baek yeongseung" userId="8da7b49476eb9628" providerId="LiveId" clId="{F6B778D8-82A0-4182-97C5-340D44B48BEF}" dt="2023-04-04T06:05:26.865" v="172" actId="113"/>
        <pc:sldMkLst>
          <pc:docMk/>
          <pc:sldMk cId="3741135299" sldId="355"/>
        </pc:sldMkLst>
        <pc:spChg chg="mod">
          <ac:chgData name="baek yeongseung" userId="8da7b49476eb9628" providerId="LiveId" clId="{F6B778D8-82A0-4182-97C5-340D44B48BEF}" dt="2023-04-04T06:03:03.952" v="17" actId="1035"/>
          <ac:spMkLst>
            <pc:docMk/>
            <pc:sldMk cId="3741135299" sldId="355"/>
            <ac:spMk id="8" creationId="{6CC62927-6FA6-2910-5D49-C46B746A361D}"/>
          </ac:spMkLst>
        </pc:spChg>
        <pc:spChg chg="mod">
          <ac:chgData name="baek yeongseung" userId="8da7b49476eb9628" providerId="LiveId" clId="{F6B778D8-82A0-4182-97C5-340D44B48BEF}" dt="2023-04-04T06:05:26.865" v="172" actId="113"/>
          <ac:spMkLst>
            <pc:docMk/>
            <pc:sldMk cId="3741135299" sldId="355"/>
            <ac:spMk id="10" creationId="{272CBCB7-FD94-DC89-4C68-F2836E795651}"/>
          </ac:spMkLst>
        </pc:spChg>
      </pc:sldChg>
      <pc:sldChg chg="addSp modSp mod">
        <pc:chgData name="baek yeongseung" userId="8da7b49476eb9628" providerId="LiveId" clId="{F6B778D8-82A0-4182-97C5-340D44B48BEF}" dt="2023-04-04T06:07:10.670" v="224" actId="1076"/>
        <pc:sldMkLst>
          <pc:docMk/>
          <pc:sldMk cId="3543085902" sldId="356"/>
        </pc:sldMkLst>
        <pc:spChg chg="add mod">
          <ac:chgData name="baek yeongseung" userId="8da7b49476eb9628" providerId="LiveId" clId="{F6B778D8-82A0-4182-97C5-340D44B48BEF}" dt="2023-04-04T06:06:05.976" v="179" actId="1076"/>
          <ac:spMkLst>
            <pc:docMk/>
            <pc:sldMk cId="3543085902" sldId="356"/>
            <ac:spMk id="2" creationId="{8FC0FD34-8132-2BFE-2F6C-4092CD63A4D9}"/>
          </ac:spMkLst>
        </pc:spChg>
        <pc:spChg chg="add mod">
          <ac:chgData name="baek yeongseung" userId="8da7b49476eb9628" providerId="LiveId" clId="{F6B778D8-82A0-4182-97C5-340D44B48BEF}" dt="2023-04-04T06:06:29.567" v="188" actId="20577"/>
          <ac:spMkLst>
            <pc:docMk/>
            <pc:sldMk cId="3543085902" sldId="356"/>
            <ac:spMk id="3" creationId="{7A45EE6B-3C02-78E3-9490-94DE236B5674}"/>
          </ac:spMkLst>
        </pc:spChg>
        <pc:spChg chg="add mod">
          <ac:chgData name="baek yeongseung" userId="8da7b49476eb9628" providerId="LiveId" clId="{F6B778D8-82A0-4182-97C5-340D44B48BEF}" dt="2023-04-04T06:06:23.699" v="184" actId="20577"/>
          <ac:spMkLst>
            <pc:docMk/>
            <pc:sldMk cId="3543085902" sldId="356"/>
            <ac:spMk id="6" creationId="{A59C3696-E84C-F6DD-D6C6-0794B8C89D18}"/>
          </ac:spMkLst>
        </pc:spChg>
        <pc:spChg chg="add mod">
          <ac:chgData name="baek yeongseung" userId="8da7b49476eb9628" providerId="LiveId" clId="{F6B778D8-82A0-4182-97C5-340D44B48BEF}" dt="2023-04-04T06:07:03.135" v="222" actId="20577"/>
          <ac:spMkLst>
            <pc:docMk/>
            <pc:sldMk cId="3543085902" sldId="356"/>
            <ac:spMk id="7" creationId="{EE1820D3-D20D-02B8-2377-F501DA1C4104}"/>
          </ac:spMkLst>
        </pc:spChg>
        <pc:spChg chg="mod">
          <ac:chgData name="baek yeongseung" userId="8da7b49476eb9628" providerId="LiveId" clId="{F6B778D8-82A0-4182-97C5-340D44B48BEF}" dt="2023-04-04T06:06:54.826" v="217" actId="20577"/>
          <ac:spMkLst>
            <pc:docMk/>
            <pc:sldMk cId="3543085902" sldId="356"/>
            <ac:spMk id="19" creationId="{5219CE90-4AED-B356-561C-1763087180B6}"/>
          </ac:spMkLst>
        </pc:spChg>
        <pc:spChg chg="mod">
          <ac:chgData name="baek yeongseung" userId="8da7b49476eb9628" providerId="LiveId" clId="{F6B778D8-82A0-4182-97C5-340D44B48BEF}" dt="2023-04-04T06:07:10.670" v="224" actId="1076"/>
          <ac:spMkLst>
            <pc:docMk/>
            <pc:sldMk cId="3543085902" sldId="356"/>
            <ac:spMk id="47" creationId="{E8F33575-1586-3AA7-2446-136B1A1D4CEA}"/>
          </ac:spMkLst>
        </pc:spChg>
      </pc:sldChg>
      <pc:sldChg chg="modSp mod">
        <pc:chgData name="baek yeongseung" userId="8da7b49476eb9628" providerId="LiveId" clId="{F6B778D8-82A0-4182-97C5-340D44B48BEF}" dt="2023-04-04T06:07:27.947" v="226" actId="20577"/>
        <pc:sldMkLst>
          <pc:docMk/>
          <pc:sldMk cId="1518886205" sldId="359"/>
        </pc:sldMkLst>
        <pc:spChg chg="mod">
          <ac:chgData name="baek yeongseung" userId="8da7b49476eb9628" providerId="LiveId" clId="{F6B778D8-82A0-4182-97C5-340D44B48BEF}" dt="2023-04-04T06:07:27.947" v="226" actId="20577"/>
          <ac:spMkLst>
            <pc:docMk/>
            <pc:sldMk cId="1518886205" sldId="359"/>
            <ac:spMk id="5" creationId="{ADFF560D-BC83-4CEE-FFE7-EB94565A9A72}"/>
          </ac:spMkLst>
        </pc:spChg>
      </pc:sldChg>
      <pc:sldChg chg="del">
        <pc:chgData name="baek yeongseung" userId="8da7b49476eb9628" providerId="LiveId" clId="{F6B778D8-82A0-4182-97C5-340D44B48BEF}" dt="2023-04-04T06:03:13.880" v="18" actId="47"/>
        <pc:sldMkLst>
          <pc:docMk/>
          <pc:sldMk cId="3646384572" sldId="361"/>
        </pc:sldMkLst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4/5/2023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04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2023.04.05</a:t>
            </a: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199" y="1211181"/>
            <a:ext cx="10515600" cy="443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채점 기준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1 : Linear</a:t>
            </a:r>
            <a:r>
              <a:rPr lang="ko-KR" altLang="en-US" sz="2000" dirty="0"/>
              <a:t> </a:t>
            </a:r>
            <a:r>
              <a:rPr lang="en-US" altLang="ko-KR" sz="2000" dirty="0"/>
              <a:t>layer</a:t>
            </a:r>
            <a:r>
              <a:rPr lang="ko-KR" altLang="en-US" sz="2000" dirty="0"/>
              <a:t> 구현 </a:t>
            </a:r>
            <a:r>
              <a:rPr lang="en-US" altLang="ko-KR" sz="2000" b="1" dirty="0">
                <a:solidFill>
                  <a:srgbClr val="FF0000"/>
                </a:solidFill>
              </a:rPr>
              <a:t>(10%)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 </a:t>
            </a:r>
            <a:r>
              <a:rPr lang="en-US" altLang="ko-KR" sz="2000" dirty="0"/>
              <a:t>with</a:t>
            </a:r>
            <a:r>
              <a:rPr lang="ko-KR" altLang="en-US" sz="2000" dirty="0"/>
              <a:t> </a:t>
            </a:r>
            <a:r>
              <a:rPr lang="en-US" altLang="ko-KR" sz="2000" dirty="0"/>
              <a:t>cross</a:t>
            </a:r>
            <a:r>
              <a:rPr lang="ko-KR" altLang="en-US" sz="2000" dirty="0"/>
              <a:t> </a:t>
            </a:r>
            <a:r>
              <a:rPr lang="en-US" altLang="ko-KR" sz="2000" dirty="0"/>
              <a:t>entropy layer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(30%) 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2 : L2 regularization </a:t>
            </a:r>
            <a:r>
              <a:rPr lang="ko-KR" altLang="en-US" sz="2000" dirty="0"/>
              <a:t>구현 </a:t>
            </a:r>
            <a:r>
              <a:rPr lang="en-US" altLang="ko-KR" sz="2000" dirty="0"/>
              <a:t>+</a:t>
            </a:r>
            <a:r>
              <a:rPr lang="ko-KR" altLang="en-US" sz="2000" dirty="0"/>
              <a:t> 분석 </a:t>
            </a:r>
            <a:r>
              <a:rPr lang="en-US" altLang="ko-KR" sz="2000" b="1" dirty="0">
                <a:solidFill>
                  <a:srgbClr val="FF0000"/>
                </a:solidFill>
              </a:rPr>
              <a:t>(10 %)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우수 보고서 작성자</a:t>
            </a:r>
            <a:r>
              <a:rPr lang="en-US" altLang="ko-KR" sz="2000" dirty="0"/>
              <a:t>(</a:t>
            </a:r>
            <a:r>
              <a:rPr lang="ko-KR" altLang="en-US" sz="2000" dirty="0"/>
              <a:t>접근 과정</a:t>
            </a:r>
            <a:r>
              <a:rPr lang="en-US" altLang="ko-KR" sz="2000" dirty="0"/>
              <a:t>, </a:t>
            </a:r>
            <a:r>
              <a:rPr lang="ko-KR" altLang="en-US" sz="2000" dirty="0"/>
              <a:t>성능 개선을 위한 좋은 아이디어 등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r>
              <a:rPr lang="ko-KR" altLang="en-US" sz="2000" dirty="0"/>
              <a:t>다음 시간에 발표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/>
              <a:t>)</a:t>
            </a:r>
            <a:r>
              <a:rPr lang="ko-KR" altLang="en-US" sz="2000" dirty="0"/>
              <a:t>를 하고</a:t>
            </a:r>
            <a:r>
              <a:rPr lang="en-US" altLang="ko-KR" sz="2000" dirty="0"/>
              <a:t>,</a:t>
            </a:r>
            <a:r>
              <a:rPr lang="ko-KR" altLang="en-US" sz="2000" dirty="0"/>
              <a:t> 추가 </a:t>
            </a:r>
            <a:r>
              <a:rPr lang="ko-KR" altLang="en-US" sz="2000"/>
              <a:t>점수 부여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90" y="1241425"/>
            <a:ext cx="10168909" cy="51625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1 : </a:t>
            </a:r>
            <a:r>
              <a:rPr lang="en-US" altLang="ko-KR" sz="2400" b="1" dirty="0" err="1">
                <a:solidFill>
                  <a:srgbClr val="FF0000"/>
                </a:solidFill>
              </a:rPr>
              <a:t>Softmax</a:t>
            </a:r>
            <a:r>
              <a:rPr lang="en-US" altLang="ko-KR" sz="2400" b="1" dirty="0">
                <a:solidFill>
                  <a:srgbClr val="FF0000"/>
                </a:solidFill>
              </a:rPr>
              <a:t> regression </a:t>
            </a:r>
            <a:r>
              <a:rPr lang="en-US" altLang="ko-KR" sz="2400" dirty="0"/>
              <a:t>for </a:t>
            </a:r>
            <a:r>
              <a:rPr lang="en-US" altLang="ko-KR" sz="2400" b="1" dirty="0"/>
              <a:t>multi class single-label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classification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2</a:t>
            </a:r>
            <a:r>
              <a:rPr lang="en-US" altLang="ko-KR" sz="2400" dirty="0"/>
              <a:t> : L2 Regularization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기타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F14576-A04C-E9AD-5D18-BCEB4D56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199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FF0000"/>
                </a:solidFill>
              </a:rPr>
              <a:t>Logistic regression </a:t>
            </a:r>
            <a:r>
              <a:rPr lang="en-US" altLang="ko-KR" sz="2400" dirty="0"/>
              <a:t>for</a:t>
            </a:r>
            <a:r>
              <a:rPr lang="en-US" altLang="ko-KR" sz="2400" b="1" dirty="0"/>
              <a:t> multi class single-label </a:t>
            </a:r>
            <a:r>
              <a:rPr lang="en-US" altLang="ko-KR" sz="2400" dirty="0"/>
              <a:t>classification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EE9375-4E45-7327-CB93-49EDE38902B0}"/>
              </a:ext>
            </a:extLst>
          </p:cNvPr>
          <p:cNvSpPr/>
          <p:nvPr/>
        </p:nvSpPr>
        <p:spPr>
          <a:xfrm>
            <a:off x="5156946" y="3090785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35D56-173E-02D7-4FB4-80425B48296E}"/>
              </a:ext>
            </a:extLst>
          </p:cNvPr>
          <p:cNvSpPr/>
          <p:nvPr/>
        </p:nvSpPr>
        <p:spPr>
          <a:xfrm>
            <a:off x="5156946" y="3602023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61EC6-4273-1647-79BE-84F73E9E2ED3}"/>
              </a:ext>
            </a:extLst>
          </p:cNvPr>
          <p:cNvSpPr/>
          <p:nvPr/>
        </p:nvSpPr>
        <p:spPr>
          <a:xfrm>
            <a:off x="5156946" y="4628555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9D61E-75E0-05D5-F916-BEF8A3ED193B}"/>
                  </a:ext>
                </a:extLst>
              </p:cNvPr>
              <p:cNvSpPr txBox="1"/>
              <p:nvPr/>
            </p:nvSpPr>
            <p:spPr>
              <a:xfrm>
                <a:off x="5330523" y="4067144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9D61E-75E0-05D5-F916-BEF8A3ED1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3" y="4067144"/>
                <a:ext cx="672484" cy="374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219CE90-4AED-B356-561C-1763087180B6}"/>
              </a:ext>
            </a:extLst>
          </p:cNvPr>
          <p:cNvSpPr txBox="1"/>
          <p:nvPr/>
        </p:nvSpPr>
        <p:spPr>
          <a:xfrm>
            <a:off x="2373111" y="5814064"/>
            <a:ext cx="744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지난 시간 실습 돌아보기 </a:t>
            </a:r>
            <a:r>
              <a:rPr lang="en-US" altLang="ko-KR" dirty="0"/>
              <a:t>(10</a:t>
            </a:r>
            <a:r>
              <a:rPr lang="ko-KR" altLang="en-US" dirty="0"/>
              <a:t>개의 모델이 독립적으로 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A1124A-129D-964C-F78F-EE1124A46A20}"/>
              </a:ext>
            </a:extLst>
          </p:cNvPr>
          <p:cNvSpPr/>
          <p:nvPr/>
        </p:nvSpPr>
        <p:spPr>
          <a:xfrm>
            <a:off x="2495975" y="3210478"/>
            <a:ext cx="1639634" cy="16285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7E8F117-E38F-A0BD-AB41-9C68B49C451A}"/>
              </a:ext>
            </a:extLst>
          </p:cNvPr>
          <p:cNvCxnSpPr>
            <a:cxnSpLocks/>
          </p:cNvCxnSpPr>
          <p:nvPr/>
        </p:nvCxnSpPr>
        <p:spPr>
          <a:xfrm flipV="1">
            <a:off x="4135608" y="4006546"/>
            <a:ext cx="478502" cy="4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F9702BD-6C1B-AE9B-9529-26811F8EF386}"/>
              </a:ext>
            </a:extLst>
          </p:cNvPr>
          <p:cNvCxnSpPr>
            <a:cxnSpLocks/>
          </p:cNvCxnSpPr>
          <p:nvPr/>
        </p:nvCxnSpPr>
        <p:spPr>
          <a:xfrm>
            <a:off x="4614110" y="3275451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710F5D-0AC8-2A7F-5A1E-B2A44667FF9F}"/>
              </a:ext>
            </a:extLst>
          </p:cNvPr>
          <p:cNvCxnSpPr>
            <a:cxnSpLocks/>
          </p:cNvCxnSpPr>
          <p:nvPr/>
        </p:nvCxnSpPr>
        <p:spPr>
          <a:xfrm>
            <a:off x="4614110" y="3275451"/>
            <a:ext cx="0" cy="15635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0DCBF8-2F4B-7C1A-1E03-1B7487605588}"/>
              </a:ext>
            </a:extLst>
          </p:cNvPr>
          <p:cNvCxnSpPr>
            <a:cxnSpLocks/>
          </p:cNvCxnSpPr>
          <p:nvPr/>
        </p:nvCxnSpPr>
        <p:spPr>
          <a:xfrm>
            <a:off x="4614110" y="3786689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5A3B566-7B56-B217-9329-7F8D7315C70D}"/>
              </a:ext>
            </a:extLst>
          </p:cNvPr>
          <p:cNvCxnSpPr>
            <a:cxnSpLocks/>
          </p:cNvCxnSpPr>
          <p:nvPr/>
        </p:nvCxnSpPr>
        <p:spPr>
          <a:xfrm>
            <a:off x="4614110" y="4839017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EA4C7A-C41C-BDD2-DC76-C4419412AD62}"/>
                  </a:ext>
                </a:extLst>
              </p:cNvPr>
              <p:cNvSpPr txBox="1"/>
              <p:nvPr/>
            </p:nvSpPr>
            <p:spPr>
              <a:xfrm>
                <a:off x="6673730" y="3027137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EA4C7A-C41C-BDD2-DC76-C4419412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3027137"/>
                <a:ext cx="19368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F657F2-ECB9-C995-2B30-51AB8029C690}"/>
              </a:ext>
            </a:extLst>
          </p:cNvPr>
          <p:cNvCxnSpPr>
            <a:cxnSpLocks/>
          </p:cNvCxnSpPr>
          <p:nvPr/>
        </p:nvCxnSpPr>
        <p:spPr>
          <a:xfrm>
            <a:off x="6138851" y="3275451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BBFC1D-17FF-C739-C384-249FD395E3F4}"/>
              </a:ext>
            </a:extLst>
          </p:cNvPr>
          <p:cNvCxnSpPr>
            <a:cxnSpLocks/>
          </p:cNvCxnSpPr>
          <p:nvPr/>
        </p:nvCxnSpPr>
        <p:spPr>
          <a:xfrm>
            <a:off x="6138851" y="3786689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155C7CD-BCA8-785B-F762-0B3180E3EAF0}"/>
              </a:ext>
            </a:extLst>
          </p:cNvPr>
          <p:cNvCxnSpPr>
            <a:cxnSpLocks/>
          </p:cNvCxnSpPr>
          <p:nvPr/>
        </p:nvCxnSpPr>
        <p:spPr>
          <a:xfrm>
            <a:off x="6138851" y="4839017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B2A76E83-9B04-EE8A-E6E9-C19E92BFF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89" t="10466" r="3960" b="5353"/>
          <a:stretch/>
        </p:blipFill>
        <p:spPr>
          <a:xfrm>
            <a:off x="2474596" y="3210478"/>
            <a:ext cx="1661012" cy="165376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298D53C-7B8D-476C-64FE-C2CCF53DE7BE}"/>
              </a:ext>
            </a:extLst>
          </p:cNvPr>
          <p:cNvSpPr txBox="1"/>
          <p:nvPr/>
        </p:nvSpPr>
        <p:spPr>
          <a:xfrm>
            <a:off x="2395621" y="4934806"/>
            <a:ext cx="181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Train_img</a:t>
            </a:r>
            <a:r>
              <a:rPr lang="en-US" altLang="ko-KR" dirty="0"/>
              <a:t>[n]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3F9008-A721-637C-4667-FE04AB3EF5AE}"/>
                  </a:ext>
                </a:extLst>
              </p:cNvPr>
              <p:cNvSpPr txBox="1"/>
              <p:nvPr/>
            </p:nvSpPr>
            <p:spPr>
              <a:xfrm>
                <a:off x="9046065" y="3762976"/>
                <a:ext cx="156646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3F9008-A721-637C-4667-FE04AB3E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065" y="3762976"/>
                <a:ext cx="1566464" cy="414472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864EEF-ED7E-3535-B41A-3227CAB687D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52909" y="3235229"/>
            <a:ext cx="493156" cy="734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ECCCC-BF54-39B4-1151-1FE3BB1593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52909" y="3746467"/>
            <a:ext cx="493156" cy="22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483E9B-053D-52A7-C0F8-F36CC1338D4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52909" y="3970212"/>
            <a:ext cx="493156" cy="828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E3D4E-97B3-AF6C-44EB-C69514F69EC4}"/>
                  </a:ext>
                </a:extLst>
              </p:cNvPr>
              <p:cNvSpPr txBox="1"/>
              <p:nvPr/>
            </p:nvSpPr>
            <p:spPr>
              <a:xfrm>
                <a:off x="4995148" y="2598612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(784, 1)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E3D4E-97B3-AF6C-44EB-C69514F69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48" y="2598612"/>
                <a:ext cx="127220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DADBA9-316A-9129-8B8F-4E010C9EA2C5}"/>
                  </a:ext>
                </a:extLst>
              </p:cNvPr>
              <p:cNvSpPr txBox="1"/>
              <p:nvPr/>
            </p:nvSpPr>
            <p:spPr>
              <a:xfrm>
                <a:off x="6673730" y="3568818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DADBA9-316A-9129-8B8F-4E010C9E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3568818"/>
                <a:ext cx="193687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09DB1-B83E-B0F0-0598-D54B9C01265C}"/>
                  </a:ext>
                </a:extLst>
              </p:cNvPr>
              <p:cNvSpPr txBox="1"/>
              <p:nvPr/>
            </p:nvSpPr>
            <p:spPr>
              <a:xfrm>
                <a:off x="6673730" y="4616149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09DB1-B83E-B0F0-0598-D54B9C012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4616149"/>
                <a:ext cx="193687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74DE9-CB8B-5767-F651-4280A7EE555A}"/>
                  </a:ext>
                </a:extLst>
              </p:cNvPr>
              <p:cNvSpPr txBox="1"/>
              <p:nvPr/>
            </p:nvSpPr>
            <p:spPr>
              <a:xfrm>
                <a:off x="7180716" y="4067144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74DE9-CB8B-5767-F651-4280A7EE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16" y="4067144"/>
                <a:ext cx="672484" cy="374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B6DA-BABC-6092-C7F0-AF5A0A863EAE}"/>
                  </a:ext>
                </a:extLst>
              </p:cNvPr>
              <p:cNvSpPr txBox="1"/>
              <p:nvPr/>
            </p:nvSpPr>
            <p:spPr>
              <a:xfrm>
                <a:off x="7952423" y="4067144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B6DA-BABC-6092-C7F0-AF5A0A863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23" y="4067144"/>
                <a:ext cx="672484" cy="374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rgbClr val="FF0000"/>
                </a:solidFill>
              </a:rPr>
              <a:t>Softmax</a:t>
            </a:r>
            <a:r>
              <a:rPr lang="en-US" altLang="ko-KR" sz="2400" b="1" dirty="0">
                <a:solidFill>
                  <a:srgbClr val="FF0000"/>
                </a:solidFill>
              </a:rPr>
              <a:t> regression </a:t>
            </a:r>
            <a:r>
              <a:rPr lang="en-US" altLang="ko-KR" sz="2400" dirty="0"/>
              <a:t>for </a:t>
            </a:r>
            <a:r>
              <a:rPr lang="en-US" altLang="ko-KR" sz="2400" b="1" dirty="0"/>
              <a:t>multi class single label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classification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5" y="239439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4B037D-73CB-C0E7-80F7-DBA4C1DC914B}"/>
              </a:ext>
            </a:extLst>
          </p:cNvPr>
          <p:cNvSpPr/>
          <p:nvPr/>
        </p:nvSpPr>
        <p:spPr>
          <a:xfrm>
            <a:off x="4625390" y="3666496"/>
            <a:ext cx="1516783" cy="808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4DAC32C-EE4C-6CAC-66CD-565EDFC014B7}"/>
              </a:ext>
            </a:extLst>
          </p:cNvPr>
          <p:cNvCxnSpPr>
            <a:cxnSpLocks/>
          </p:cNvCxnSpPr>
          <p:nvPr/>
        </p:nvCxnSpPr>
        <p:spPr>
          <a:xfrm>
            <a:off x="4135608" y="4065794"/>
            <a:ext cx="478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63A0810-3576-9F39-BEA9-F0861A2FCE2D}"/>
              </a:ext>
            </a:extLst>
          </p:cNvPr>
          <p:cNvSpPr txBox="1"/>
          <p:nvPr/>
        </p:nvSpPr>
        <p:spPr>
          <a:xfrm>
            <a:off x="2406311" y="4898116"/>
            <a:ext cx="181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Train_img</a:t>
            </a:r>
            <a:r>
              <a:rPr lang="en-US" altLang="ko-KR" dirty="0"/>
              <a:t>[n]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309FC4-B00E-9E68-1ED5-E812957237F5}"/>
              </a:ext>
            </a:extLst>
          </p:cNvPr>
          <p:cNvSpPr/>
          <p:nvPr/>
        </p:nvSpPr>
        <p:spPr>
          <a:xfrm>
            <a:off x="2495975" y="3238911"/>
            <a:ext cx="1639634" cy="16285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7E625CA-AC59-D0B3-29ED-93D58476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9" t="10466" r="3960" b="5353"/>
          <a:stretch/>
        </p:blipFill>
        <p:spPr>
          <a:xfrm>
            <a:off x="2474596" y="3238911"/>
            <a:ext cx="1661012" cy="1653766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668E456-40AD-AD13-94B5-65F88D41A9BD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142173" y="3240236"/>
            <a:ext cx="531557" cy="830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79C73C7-309C-6C1B-2F61-56AB96B8489D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142173" y="3782466"/>
            <a:ext cx="531557" cy="288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B46FF88-B9A1-6545-CC0A-2606A05EB415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142173" y="4070819"/>
            <a:ext cx="531557" cy="7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5AAF2-CACB-B0E7-93F2-2EAA29C42DEF}"/>
                  </a:ext>
                </a:extLst>
              </p:cNvPr>
              <p:cNvSpPr txBox="1"/>
              <p:nvPr/>
            </p:nvSpPr>
            <p:spPr>
              <a:xfrm>
                <a:off x="4747676" y="3238911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(784, 10)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5AAF2-CACB-B0E7-93F2-2EAA29C42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6" y="3238911"/>
                <a:ext cx="12722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2CBCB7-FD94-DC89-4C68-F2836E795651}"/>
                  </a:ext>
                </a:extLst>
              </p:cNvPr>
              <p:cNvSpPr txBox="1"/>
              <p:nvPr/>
            </p:nvSpPr>
            <p:spPr>
              <a:xfrm>
                <a:off x="2373111" y="5922990"/>
                <a:ext cx="744281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Sigmoid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/>
                  <a:t>Softmax</a:t>
                </a:r>
                <a:r>
                  <a:rPr lang="ko-KR" altLang="en-US" dirty="0"/>
                  <a:t>로 변경 </a:t>
                </a:r>
                <a:r>
                  <a:rPr lang="en-US" altLang="ko-KR" dirty="0"/>
                  <a:t>(sum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outputs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2CBCB7-FD94-DC89-4C68-F2836E79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111" y="5922990"/>
                <a:ext cx="7442818" cy="374526"/>
              </a:xfrm>
              <a:prstGeom prst="rect">
                <a:avLst/>
              </a:prstGeom>
              <a:blipFill>
                <a:blip r:embed="rId4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144B2-D816-ACD1-A55A-121471DEED60}"/>
              </a:ext>
            </a:extLst>
          </p:cNvPr>
          <p:cNvSpPr/>
          <p:nvPr/>
        </p:nvSpPr>
        <p:spPr>
          <a:xfrm>
            <a:off x="7966730" y="2910338"/>
            <a:ext cx="643870" cy="21784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42B5A-999C-062C-D379-C0243505BCC4}"/>
                  </a:ext>
                </a:extLst>
              </p:cNvPr>
              <p:cNvSpPr txBox="1"/>
              <p:nvPr/>
            </p:nvSpPr>
            <p:spPr>
              <a:xfrm>
                <a:off x="7769678" y="5154485"/>
                <a:ext cx="1095948" cy="453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42B5A-999C-062C-D379-C0243505B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78" y="5154485"/>
                <a:ext cx="1095948" cy="453009"/>
              </a:xfrm>
              <a:prstGeom prst="rect">
                <a:avLst/>
              </a:prstGeom>
              <a:blipFill>
                <a:blip r:embed="rId5"/>
                <a:stretch>
                  <a:fillRect t="-6757" r="-1676"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9811C-14C1-2F17-0C23-ABDCF8F33988}"/>
                  </a:ext>
                </a:extLst>
              </p:cNvPr>
              <p:cNvSpPr txBox="1"/>
              <p:nvPr/>
            </p:nvSpPr>
            <p:spPr>
              <a:xfrm>
                <a:off x="9046065" y="3762976"/>
                <a:ext cx="156646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9811C-14C1-2F17-0C23-ABDCF8F3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065" y="3762976"/>
                <a:ext cx="1566464" cy="414472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D5154A-60D1-20EB-C44E-677D1CB7FE1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52909" y="3235229"/>
            <a:ext cx="493156" cy="734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C620CA-8F04-61E8-C27A-CCC2535A339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52909" y="3746467"/>
            <a:ext cx="493156" cy="22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1DFD38-6CAE-2694-798F-C931BD59127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52909" y="3970212"/>
            <a:ext cx="493156" cy="828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AF63B9-A2B6-A216-F0DA-A216150C10F8}"/>
                  </a:ext>
                </a:extLst>
              </p:cNvPr>
              <p:cNvSpPr txBox="1"/>
              <p:nvPr/>
            </p:nvSpPr>
            <p:spPr>
              <a:xfrm>
                <a:off x="7180716" y="4067144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AF63B9-A2B6-A216-F0DA-A216150C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16" y="4067144"/>
                <a:ext cx="672484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D80A0-79C4-DBA0-F142-62497CC61641}"/>
                  </a:ext>
                </a:extLst>
              </p:cNvPr>
              <p:cNvSpPr txBox="1"/>
              <p:nvPr/>
            </p:nvSpPr>
            <p:spPr>
              <a:xfrm>
                <a:off x="6673730" y="3027137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D80A0-79C4-DBA0-F142-62497CC6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3027137"/>
                <a:ext cx="193687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5020C-306C-1CC8-694B-0A5ED2CD5074}"/>
                  </a:ext>
                </a:extLst>
              </p:cNvPr>
              <p:cNvSpPr txBox="1"/>
              <p:nvPr/>
            </p:nvSpPr>
            <p:spPr>
              <a:xfrm>
                <a:off x="6673730" y="3568818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5020C-306C-1CC8-694B-0A5ED2CD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3568818"/>
                <a:ext cx="193687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A36E74-BB2D-807C-5F32-9EBAA1B6D8F6}"/>
                  </a:ext>
                </a:extLst>
              </p:cNvPr>
              <p:cNvSpPr txBox="1"/>
              <p:nvPr/>
            </p:nvSpPr>
            <p:spPr>
              <a:xfrm>
                <a:off x="6673730" y="4616149"/>
                <a:ext cx="1936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A36E74-BB2D-807C-5F32-9EBAA1B6D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0" y="4616149"/>
                <a:ext cx="193687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369B74-23C3-E8A8-41E0-1E7B1C7A0523}"/>
                  </a:ext>
                </a:extLst>
              </p:cNvPr>
              <p:cNvSpPr txBox="1"/>
              <p:nvPr/>
            </p:nvSpPr>
            <p:spPr>
              <a:xfrm>
                <a:off x="7952423" y="4067144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369B74-23C3-E8A8-41E0-1E7B1C7A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23" y="4067144"/>
                <a:ext cx="672484" cy="3745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rgbClr val="FF0000"/>
                </a:solidFill>
              </a:rPr>
              <a:t>Softmax</a:t>
            </a:r>
            <a:r>
              <a:rPr lang="en-US" altLang="ko-KR" sz="2400" b="1" dirty="0">
                <a:solidFill>
                  <a:srgbClr val="FF0000"/>
                </a:solidFill>
              </a:rPr>
              <a:t> regression </a:t>
            </a:r>
            <a:r>
              <a:rPr lang="en-US" altLang="ko-KR" sz="2400" dirty="0"/>
              <a:t>for </a:t>
            </a:r>
            <a:r>
              <a:rPr lang="en-US" altLang="ko-KR" sz="2400" b="1" dirty="0"/>
              <a:t>multi class single label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classification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9CE90-4AED-B356-561C-1763087180B6}"/>
              </a:ext>
            </a:extLst>
          </p:cNvPr>
          <p:cNvSpPr txBox="1"/>
          <p:nvPr/>
        </p:nvSpPr>
        <p:spPr>
          <a:xfrm>
            <a:off x="2373111" y="5814064"/>
            <a:ext cx="744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Overall architecture </a:t>
            </a:r>
            <a:r>
              <a:rPr lang="en-US" altLang="ko-KR" dirty="0"/>
              <a:t>(2-layer neural network)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2C60D6-AED2-0AA5-F75C-E5CB47AD1D73}"/>
              </a:ext>
            </a:extLst>
          </p:cNvPr>
          <p:cNvSpPr/>
          <p:nvPr/>
        </p:nvSpPr>
        <p:spPr>
          <a:xfrm>
            <a:off x="4799055" y="3506985"/>
            <a:ext cx="1158602" cy="12049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ReLU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(activation function)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E3B67-3AFA-DFBF-3F16-CE4C73118990}"/>
              </a:ext>
            </a:extLst>
          </p:cNvPr>
          <p:cNvSpPr/>
          <p:nvPr/>
        </p:nvSpPr>
        <p:spPr>
          <a:xfrm>
            <a:off x="1620406" y="3511115"/>
            <a:ext cx="936858" cy="12113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5EBCC-583D-54FC-CDA8-FE7CCCDAF59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57264" y="4116797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3FF6CC-E45C-1B54-34DC-21197069AA4D}"/>
              </a:ext>
            </a:extLst>
          </p:cNvPr>
          <p:cNvSpPr/>
          <p:nvPr/>
        </p:nvSpPr>
        <p:spPr>
          <a:xfrm>
            <a:off x="2956264" y="3263621"/>
            <a:ext cx="6489576" cy="1672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99D3B-610F-ACA8-44F7-4BBC72C1ACF5}"/>
              </a:ext>
            </a:extLst>
          </p:cNvPr>
          <p:cNvSpPr txBox="1"/>
          <p:nvPr/>
        </p:nvSpPr>
        <p:spPr>
          <a:xfrm>
            <a:off x="2781483" y="2879285"/>
            <a:ext cx="103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BB8BB6-0933-708C-6655-EB2843DF89EF}"/>
              </a:ext>
            </a:extLst>
          </p:cNvPr>
          <p:cNvSpPr/>
          <p:nvPr/>
        </p:nvSpPr>
        <p:spPr>
          <a:xfrm>
            <a:off x="3112793" y="3500560"/>
            <a:ext cx="1271640" cy="12113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D68A5B-C510-61B5-F635-F888D5D22469}"/>
              </a:ext>
            </a:extLst>
          </p:cNvPr>
          <p:cNvCxnSpPr>
            <a:cxnSpLocks/>
          </p:cNvCxnSpPr>
          <p:nvPr/>
        </p:nvCxnSpPr>
        <p:spPr>
          <a:xfrm>
            <a:off x="4384433" y="4116797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DCFD08-E73A-A510-C54B-4D8A48229CD6}"/>
                  </a:ext>
                </a:extLst>
              </p:cNvPr>
              <p:cNvSpPr txBox="1"/>
              <p:nvPr/>
            </p:nvSpPr>
            <p:spPr>
              <a:xfrm>
                <a:off x="9993018" y="3093876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DCFD08-E73A-A510-C54B-4D8A4822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3093876"/>
                <a:ext cx="109594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EBFC9-5E93-9DA7-764A-51DBA84511FE}"/>
                  </a:ext>
                </a:extLst>
              </p:cNvPr>
              <p:cNvSpPr txBox="1"/>
              <p:nvPr/>
            </p:nvSpPr>
            <p:spPr>
              <a:xfrm>
                <a:off x="9993018" y="3636106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EBFC9-5E93-9DA7-764A-51DBA8451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3636106"/>
                <a:ext cx="109594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2B5D19-214B-691F-C0B7-E7BA2F89DFCD}"/>
                  </a:ext>
                </a:extLst>
              </p:cNvPr>
              <p:cNvSpPr txBox="1"/>
              <p:nvPr/>
            </p:nvSpPr>
            <p:spPr>
              <a:xfrm>
                <a:off x="9993018" y="4665847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2B5D19-214B-691F-C0B7-E7BA2F89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4665847"/>
                <a:ext cx="109594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778038C-70FC-42DE-FD03-F2A018163E4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461461" y="3278542"/>
            <a:ext cx="531557" cy="830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62CA83-B2AF-B471-D3E0-CD451D6DC0F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461461" y="3820772"/>
            <a:ext cx="531557" cy="288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2A0F58-2633-533B-35F2-4C66ECF30DE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461461" y="4109125"/>
            <a:ext cx="531557" cy="7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676A49-8C4D-7B08-6B47-E38D665A21C7}"/>
                  </a:ext>
                </a:extLst>
              </p:cNvPr>
              <p:cNvSpPr txBox="1"/>
              <p:nvPr/>
            </p:nvSpPr>
            <p:spPr>
              <a:xfrm>
                <a:off x="10204750" y="4133883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676A49-8C4D-7B08-6B47-E38D665A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750" y="4133883"/>
                <a:ext cx="672484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49CD7C-00C2-5F18-197A-BC9F4B3C2EE2}"/>
              </a:ext>
            </a:extLst>
          </p:cNvPr>
          <p:cNvSpPr/>
          <p:nvPr/>
        </p:nvSpPr>
        <p:spPr>
          <a:xfrm>
            <a:off x="6372278" y="3500560"/>
            <a:ext cx="1271640" cy="12113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353150-1AB9-E301-C7C4-82CE5ADCD2DD}"/>
              </a:ext>
            </a:extLst>
          </p:cNvPr>
          <p:cNvCxnSpPr>
            <a:cxnSpLocks/>
          </p:cNvCxnSpPr>
          <p:nvPr/>
        </p:nvCxnSpPr>
        <p:spPr>
          <a:xfrm>
            <a:off x="5957657" y="4116797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9E462F-EA9D-56D0-B05E-3A68E0ABB3B8}"/>
              </a:ext>
            </a:extLst>
          </p:cNvPr>
          <p:cNvCxnSpPr>
            <a:cxnSpLocks/>
          </p:cNvCxnSpPr>
          <p:nvPr/>
        </p:nvCxnSpPr>
        <p:spPr>
          <a:xfrm>
            <a:off x="7643918" y="4116797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D1CB65-F51C-8006-2C52-6D9DC0DCC566}"/>
              </a:ext>
            </a:extLst>
          </p:cNvPr>
          <p:cNvSpPr/>
          <p:nvPr/>
        </p:nvSpPr>
        <p:spPr>
          <a:xfrm>
            <a:off x="8043163" y="3500560"/>
            <a:ext cx="1271640" cy="12113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F33575-1586-3AA7-2446-136B1A1D4CEA}"/>
              </a:ext>
            </a:extLst>
          </p:cNvPr>
          <p:cNvSpPr txBox="1"/>
          <p:nvPr/>
        </p:nvSpPr>
        <p:spPr>
          <a:xfrm>
            <a:off x="9993018" y="2672555"/>
            <a:ext cx="1095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prediction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0FD34-8132-2BFE-2F6C-4092CD63A4D9}"/>
                  </a:ext>
                </a:extLst>
              </p:cNvPr>
              <p:cNvSpPr txBox="1"/>
              <p:nvPr/>
            </p:nvSpPr>
            <p:spPr>
              <a:xfrm>
                <a:off x="3112793" y="4936010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(784, 100)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0FD34-8132-2BFE-2F6C-4092CD63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93" y="4936010"/>
                <a:ext cx="127220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45EE6B-3C02-78E3-9490-94DE236B5674}"/>
                  </a:ext>
                </a:extLst>
              </p:cNvPr>
              <p:cNvSpPr txBox="1"/>
              <p:nvPr/>
            </p:nvSpPr>
            <p:spPr>
              <a:xfrm>
                <a:off x="6356657" y="4936010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(100, 10)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45EE6B-3C02-78E3-9490-94DE236B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657" y="4936010"/>
                <a:ext cx="127220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C3696-E84C-F6DD-D6C6-0794B8C89D18}"/>
                  </a:ext>
                </a:extLst>
              </p:cNvPr>
              <p:cNvSpPr txBox="1"/>
              <p:nvPr/>
            </p:nvSpPr>
            <p:spPr>
              <a:xfrm>
                <a:off x="4719663" y="4936010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(100, 100)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C3696-E84C-F6DD-D6C6-0794B8C89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63" y="4936010"/>
                <a:ext cx="127220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1820D3-D20D-02B8-2377-F501DA1C4104}"/>
                  </a:ext>
                </a:extLst>
              </p:cNvPr>
              <p:cNvSpPr txBox="1"/>
              <p:nvPr/>
            </p:nvSpPr>
            <p:spPr>
              <a:xfrm>
                <a:off x="8042918" y="4936010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(10, 10)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1820D3-D20D-02B8-2377-F501DA1C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18" y="4936010"/>
                <a:ext cx="127220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0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258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rgbClr val="FF0000"/>
                </a:solidFill>
              </a:rPr>
              <a:t>Softmax</a:t>
            </a:r>
            <a:r>
              <a:rPr lang="en-US" altLang="ko-KR" sz="2400" b="1" dirty="0">
                <a:solidFill>
                  <a:srgbClr val="FF0000"/>
                </a:solidFill>
              </a:rPr>
              <a:t> regression </a:t>
            </a:r>
            <a:r>
              <a:rPr lang="en-US" altLang="ko-KR" sz="2400" dirty="0"/>
              <a:t>for </a:t>
            </a:r>
            <a:r>
              <a:rPr lang="en-US" altLang="ko-KR" sz="2400" b="1" dirty="0"/>
              <a:t>multi class single label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classification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Linear layer,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&amp; cross entropy</a:t>
            </a:r>
            <a:r>
              <a:rPr lang="en-US" altLang="ko-KR" sz="2000" dirty="0"/>
              <a:t> class</a:t>
            </a:r>
            <a:r>
              <a:rPr lang="ko-KR" altLang="en-US" sz="2000" dirty="0"/>
              <a:t> 구현 </a:t>
            </a:r>
            <a:r>
              <a:rPr lang="en-US" altLang="ko-KR" sz="2000" dirty="0"/>
              <a:t>(forward, backward)</a:t>
            </a:r>
            <a:endParaRPr lang="en-US" altLang="ko-KR" sz="24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학습 관점에서의 </a:t>
            </a:r>
            <a:r>
              <a:rPr lang="en-US" altLang="ko-KR" sz="2000" dirty="0"/>
              <a:t>Sigmoid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차이 생각해보기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Train / eval </a:t>
            </a:r>
            <a:r>
              <a:rPr lang="ko-KR" altLang="en-US" sz="2000" dirty="0"/>
              <a:t>함수는 수정해도 무방하나 수정 시 보고서에 기입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9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185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L2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regularization</a:t>
            </a:r>
            <a:r>
              <a:rPr lang="ko-KR" altLang="en-US" sz="2400" b="1" dirty="0"/>
              <a:t> 구현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Overfitting </a:t>
            </a:r>
            <a:r>
              <a:rPr lang="ko-KR" altLang="en-US" dirty="0"/>
              <a:t>방지를 위한 </a:t>
            </a:r>
            <a:r>
              <a:rPr lang="en-US" altLang="ko-KR" dirty="0"/>
              <a:t>L2 regularization </a:t>
            </a:r>
            <a:r>
              <a:rPr lang="ko-KR" altLang="en-US" dirty="0"/>
              <a:t>구현해보기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번에서 구현한 모델에 적용하여 학습 및 평가 진행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3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350</Words>
  <Application>Microsoft Office PowerPoint</Application>
  <PresentationFormat>와이드스크린</PresentationFormat>
  <Paragraphs>88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</vt:lpstr>
      <vt:lpstr>Wingdings</vt:lpstr>
      <vt:lpstr>Office 테마</vt:lpstr>
      <vt:lpstr>Assignment 04</vt:lpstr>
      <vt:lpstr>목차</vt:lpstr>
      <vt:lpstr>실습 문제 1</vt:lpstr>
      <vt:lpstr>실습 문제 1</vt:lpstr>
      <vt:lpstr>실습 문제 1</vt:lpstr>
      <vt:lpstr>실습 문제 1</vt:lpstr>
      <vt:lpstr>실습 문제 1</vt:lpstr>
      <vt:lpstr>실습 문제 2</vt:lpstr>
      <vt:lpstr>실습 문제 2</vt:lpstr>
      <vt:lpstr>기타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baek yeongseung</cp:lastModifiedBy>
  <cp:revision>55</cp:revision>
  <dcterms:created xsi:type="dcterms:W3CDTF">2021-01-02T06:46:12Z</dcterms:created>
  <dcterms:modified xsi:type="dcterms:W3CDTF">2023-04-05T04:30:18Z</dcterms:modified>
</cp:coreProperties>
</file>