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326" r:id="rId4"/>
    <p:sldId id="330" r:id="rId5"/>
    <p:sldId id="331" r:id="rId6"/>
    <p:sldId id="337" r:id="rId7"/>
    <p:sldId id="332" r:id="rId8"/>
    <p:sldId id="328" r:id="rId9"/>
    <p:sldId id="335" r:id="rId10"/>
    <p:sldId id="336" r:id="rId11"/>
    <p:sldId id="334" r:id="rId12"/>
    <p:sldId id="33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0ED"/>
    <a:srgbClr val="8D021F"/>
    <a:srgbClr val="F6C19C"/>
    <a:srgbClr val="EBEEE9"/>
    <a:srgbClr val="F3B5F9"/>
    <a:srgbClr val="5A9BD6"/>
    <a:srgbClr val="F6B4B4"/>
    <a:srgbClr val="F3CEED"/>
    <a:srgbClr val="DEE7D8"/>
    <a:srgbClr val="FB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h Heung-Seon" userId="3a9f2b0a1add7f51" providerId="LiveId" clId="{EB764B28-B045-4783-9AC9-5584E932E022}"/>
    <pc:docChg chg="modSld">
      <pc:chgData name="Oh Heung-Seon" userId="3a9f2b0a1add7f51" providerId="LiveId" clId="{EB764B28-B045-4783-9AC9-5584E932E022}" dt="2023-03-21T05:54:02.008" v="23" actId="20577"/>
      <pc:docMkLst>
        <pc:docMk/>
      </pc:docMkLst>
      <pc:sldChg chg="modSp">
        <pc:chgData name="Oh Heung-Seon" userId="3a9f2b0a1add7f51" providerId="LiveId" clId="{EB764B28-B045-4783-9AC9-5584E932E022}" dt="2023-03-21T05:54:02.008" v="23" actId="20577"/>
        <pc:sldMkLst>
          <pc:docMk/>
          <pc:sldMk cId="3644188530" sldId="256"/>
        </pc:sldMkLst>
        <pc:spChg chg="mod">
          <ac:chgData name="Oh Heung-Seon" userId="3a9f2b0a1add7f51" providerId="LiveId" clId="{EB764B28-B045-4783-9AC9-5584E932E022}" dt="2023-03-21T05:54:02.008" v="23" actId="20577"/>
          <ac:spMkLst>
            <pc:docMk/>
            <pc:sldMk cId="3644188530" sldId="256"/>
            <ac:spMk id="2" creationId="{ABA78FBE-82A2-4D3C-910D-9F27CE3B738C}"/>
          </ac:spMkLst>
        </pc:spChg>
      </pc:sldChg>
    </pc:docChg>
  </pc:docChgLst>
  <pc:docChgLst>
    <pc:chgData name="baek yeongseung" userId="8da7b49476eb9628" providerId="LiveId" clId="{31D2E5DB-2914-41F5-BFDC-42E64311D134}"/>
    <pc:docChg chg="undo redo custSel addSld delSld modSld sldOrd">
      <pc:chgData name="baek yeongseung" userId="8da7b49476eb9628" providerId="LiveId" clId="{31D2E5DB-2914-41F5-BFDC-42E64311D134}" dt="2023-03-22T04:28:53.548" v="7861" actId="1035"/>
      <pc:docMkLst>
        <pc:docMk/>
      </pc:docMkLst>
      <pc:sldChg chg="modSp mod">
        <pc:chgData name="baek yeongseung" userId="8da7b49476eb9628" providerId="LiveId" clId="{31D2E5DB-2914-41F5-BFDC-42E64311D134}" dt="2023-03-20T22:57:59.800" v="3809" actId="20577"/>
        <pc:sldMkLst>
          <pc:docMk/>
          <pc:sldMk cId="3644188530" sldId="256"/>
        </pc:sldMkLst>
        <pc:spChg chg="mod">
          <ac:chgData name="baek yeongseung" userId="8da7b49476eb9628" providerId="LiveId" clId="{31D2E5DB-2914-41F5-BFDC-42E64311D134}" dt="2023-03-20T22:57:59.800" v="3809" actId="20577"/>
          <ac:spMkLst>
            <pc:docMk/>
            <pc:sldMk cId="3644188530" sldId="256"/>
            <ac:spMk id="2" creationId="{ABA78FBE-82A2-4D3C-910D-9F27CE3B738C}"/>
          </ac:spMkLst>
        </pc:spChg>
        <pc:spChg chg="mod">
          <ac:chgData name="baek yeongseung" userId="8da7b49476eb9628" providerId="LiveId" clId="{31D2E5DB-2914-41F5-BFDC-42E64311D134}" dt="2023-03-20T22:21:03.214" v="1" actId="20577"/>
          <ac:spMkLst>
            <pc:docMk/>
            <pc:sldMk cId="3644188530" sldId="256"/>
            <ac:spMk id="3" creationId="{922A6F89-4C1A-418F-A0AD-2B02573A0D95}"/>
          </ac:spMkLst>
        </pc:spChg>
      </pc:sldChg>
      <pc:sldChg chg="modSp add del mod ord">
        <pc:chgData name="baek yeongseung" userId="8da7b49476eb9628" providerId="LiveId" clId="{31D2E5DB-2914-41F5-BFDC-42E64311D134}" dt="2023-03-21T23:30:44.810" v="5971"/>
        <pc:sldMkLst>
          <pc:docMk/>
          <pc:sldMk cId="679047720" sldId="258"/>
        </pc:sldMkLst>
        <pc:spChg chg="mod">
          <ac:chgData name="baek yeongseung" userId="8da7b49476eb9628" providerId="LiveId" clId="{31D2E5DB-2914-41F5-BFDC-42E64311D134}" dt="2023-03-21T23:30:44.810" v="5971"/>
          <ac:spMkLst>
            <pc:docMk/>
            <pc:sldMk cId="679047720" sldId="258"/>
            <ac:spMk id="3" creationId="{12CED50D-E17F-4E9D-BFF9-5930CE7CBF97}"/>
          </ac:spMkLst>
        </pc:spChg>
      </pc:sldChg>
      <pc:sldChg chg="del">
        <pc:chgData name="baek yeongseung" userId="8da7b49476eb9628" providerId="LiveId" clId="{31D2E5DB-2914-41F5-BFDC-42E64311D134}" dt="2023-03-20T22:21:44.905" v="46" actId="47"/>
        <pc:sldMkLst>
          <pc:docMk/>
          <pc:sldMk cId="3005442624" sldId="287"/>
        </pc:sldMkLst>
      </pc:sldChg>
      <pc:sldChg chg="del">
        <pc:chgData name="baek yeongseung" userId="8da7b49476eb9628" providerId="LiveId" clId="{31D2E5DB-2914-41F5-BFDC-42E64311D134}" dt="2023-03-20T22:21:45.045" v="47" actId="47"/>
        <pc:sldMkLst>
          <pc:docMk/>
          <pc:sldMk cId="2760732871" sldId="295"/>
        </pc:sldMkLst>
      </pc:sldChg>
      <pc:sldChg chg="add del">
        <pc:chgData name="baek yeongseung" userId="8da7b49476eb9628" providerId="LiveId" clId="{31D2E5DB-2914-41F5-BFDC-42E64311D134}" dt="2023-03-20T22:21:55.512" v="60" actId="47"/>
        <pc:sldMkLst>
          <pc:docMk/>
          <pc:sldMk cId="2127871567" sldId="297"/>
        </pc:sldMkLst>
      </pc:sldChg>
      <pc:sldChg chg="add del">
        <pc:chgData name="baek yeongseung" userId="8da7b49476eb9628" providerId="LiveId" clId="{31D2E5DB-2914-41F5-BFDC-42E64311D134}" dt="2023-03-20T22:21:56.105" v="61" actId="47"/>
        <pc:sldMkLst>
          <pc:docMk/>
          <pc:sldMk cId="3812109879" sldId="300"/>
        </pc:sldMkLst>
      </pc:sldChg>
      <pc:sldChg chg="del">
        <pc:chgData name="baek yeongseung" userId="8da7b49476eb9628" providerId="LiveId" clId="{31D2E5DB-2914-41F5-BFDC-42E64311D134}" dt="2023-03-20T22:21:10.903" v="4" actId="47"/>
        <pc:sldMkLst>
          <pc:docMk/>
          <pc:sldMk cId="2289173413" sldId="323"/>
        </pc:sldMkLst>
      </pc:sldChg>
      <pc:sldChg chg="addSp delSp modSp del mod">
        <pc:chgData name="baek yeongseung" userId="8da7b49476eb9628" providerId="LiveId" clId="{31D2E5DB-2914-41F5-BFDC-42E64311D134}" dt="2023-03-20T22:29:43.637" v="1060" actId="47"/>
        <pc:sldMkLst>
          <pc:docMk/>
          <pc:sldMk cId="1750961086" sldId="324"/>
        </pc:sldMkLst>
        <pc:spChg chg="mod">
          <ac:chgData name="baek yeongseung" userId="8da7b49476eb9628" providerId="LiveId" clId="{31D2E5DB-2914-41F5-BFDC-42E64311D134}" dt="2023-03-20T22:21:40.499" v="43" actId="20577"/>
          <ac:spMkLst>
            <pc:docMk/>
            <pc:sldMk cId="1750961086" sldId="324"/>
            <ac:spMk id="2" creationId="{49E3F409-5408-474A-AEBB-3DDE42067AC2}"/>
          </ac:spMkLst>
        </pc:spChg>
        <pc:spChg chg="del">
          <ac:chgData name="baek yeongseung" userId="8da7b49476eb9628" providerId="LiveId" clId="{31D2E5DB-2914-41F5-BFDC-42E64311D134}" dt="2023-03-20T22:21:42.592" v="44" actId="478"/>
          <ac:spMkLst>
            <pc:docMk/>
            <pc:sldMk cId="1750961086" sldId="324"/>
            <ac:spMk id="3" creationId="{12CED50D-E17F-4E9D-BFF9-5930CE7CBF97}"/>
          </ac:spMkLst>
        </pc:spChg>
        <pc:spChg chg="add del mod">
          <ac:chgData name="baek yeongseung" userId="8da7b49476eb9628" providerId="LiveId" clId="{31D2E5DB-2914-41F5-BFDC-42E64311D134}" dt="2023-03-20T22:21:53.736" v="57" actId="478"/>
          <ac:spMkLst>
            <pc:docMk/>
            <pc:sldMk cId="1750961086" sldId="324"/>
            <ac:spMk id="6" creationId="{5A183FB8-E00A-3C8E-F683-EAA1FCCE833F}"/>
          </ac:spMkLst>
        </pc:spChg>
        <pc:spChg chg="add del mod">
          <ac:chgData name="baek yeongseung" userId="8da7b49476eb9628" providerId="LiveId" clId="{31D2E5DB-2914-41F5-BFDC-42E64311D134}" dt="2023-03-20T22:21:52.705" v="56"/>
          <ac:spMkLst>
            <pc:docMk/>
            <pc:sldMk cId="1750961086" sldId="324"/>
            <ac:spMk id="7" creationId="{C272CF48-9799-389E-605B-BED49251D215}"/>
          </ac:spMkLst>
        </pc:spChg>
        <pc:spChg chg="add mod">
          <ac:chgData name="baek yeongseung" userId="8da7b49476eb9628" providerId="LiveId" clId="{31D2E5DB-2914-41F5-BFDC-42E64311D134}" dt="2023-03-20T22:29:04.760" v="1045" actId="113"/>
          <ac:spMkLst>
            <pc:docMk/>
            <pc:sldMk cId="1750961086" sldId="324"/>
            <ac:spMk id="8" creationId="{82BAA88A-02C9-1405-D3CB-42B2C813D694}"/>
          </ac:spMkLst>
        </pc:spChg>
        <pc:picChg chg="add del">
          <ac:chgData name="baek yeongseung" userId="8da7b49476eb9628" providerId="LiveId" clId="{31D2E5DB-2914-41F5-BFDC-42E64311D134}" dt="2023-03-20T22:29:06.864" v="1047" actId="21"/>
          <ac:picMkLst>
            <pc:docMk/>
            <pc:sldMk cId="1750961086" sldId="324"/>
            <ac:picMk id="10" creationId="{ACA33BBF-9177-34D7-658F-F7ADADE9C4AF}"/>
          </ac:picMkLst>
        </pc:picChg>
      </pc:sldChg>
      <pc:sldChg chg="addSp delSp modSp add del mod ord">
        <pc:chgData name="baek yeongseung" userId="8da7b49476eb9628" providerId="LiveId" clId="{31D2E5DB-2914-41F5-BFDC-42E64311D134}" dt="2023-03-21T23:07:49.632" v="4761" actId="47"/>
        <pc:sldMkLst>
          <pc:docMk/>
          <pc:sldMk cId="538108161" sldId="325"/>
        </pc:sldMkLst>
        <pc:spChg chg="mod">
          <ac:chgData name="baek yeongseung" userId="8da7b49476eb9628" providerId="LiveId" clId="{31D2E5DB-2914-41F5-BFDC-42E64311D134}" dt="2023-03-20T22:58:12.507" v="3814" actId="20577"/>
          <ac:spMkLst>
            <pc:docMk/>
            <pc:sldMk cId="538108161" sldId="325"/>
            <ac:spMk id="2" creationId="{49E3F409-5408-474A-AEBB-3DDE42067AC2}"/>
          </ac:spMkLst>
        </pc:spChg>
        <pc:spChg chg="add mod">
          <ac:chgData name="baek yeongseung" userId="8da7b49476eb9628" providerId="LiveId" clId="{31D2E5DB-2914-41F5-BFDC-42E64311D134}" dt="2023-03-20T22:29:41.168" v="1059" actId="1076"/>
          <ac:spMkLst>
            <pc:docMk/>
            <pc:sldMk cId="538108161" sldId="325"/>
            <ac:spMk id="6" creationId="{E7000E53-22CD-AB9D-3ED0-F378AE86ADB1}"/>
          </ac:spMkLst>
        </pc:spChg>
        <pc:spChg chg="del mod">
          <ac:chgData name="baek yeongseung" userId="8da7b49476eb9628" providerId="LiveId" clId="{31D2E5DB-2914-41F5-BFDC-42E64311D134}" dt="2023-03-20T22:29:14.600" v="1050" actId="478"/>
          <ac:spMkLst>
            <pc:docMk/>
            <pc:sldMk cId="538108161" sldId="325"/>
            <ac:spMk id="8" creationId="{82BAA88A-02C9-1405-D3CB-42B2C813D694}"/>
          </ac:spMkLst>
        </pc:spChg>
        <pc:picChg chg="add mod">
          <ac:chgData name="baek yeongseung" userId="8da7b49476eb9628" providerId="LiveId" clId="{31D2E5DB-2914-41F5-BFDC-42E64311D134}" dt="2023-03-20T22:29:18.590" v="1054" actId="1076"/>
          <ac:picMkLst>
            <pc:docMk/>
            <pc:sldMk cId="538108161" sldId="325"/>
            <ac:picMk id="3" creationId="{D8E74BA7-0888-EC09-F225-FF762A1F3614}"/>
          </ac:picMkLst>
        </pc:picChg>
      </pc:sldChg>
      <pc:sldChg chg="del">
        <pc:chgData name="baek yeongseung" userId="8da7b49476eb9628" providerId="LiveId" clId="{31D2E5DB-2914-41F5-BFDC-42E64311D134}" dt="2023-03-20T22:21:43.733" v="45" actId="47"/>
        <pc:sldMkLst>
          <pc:docMk/>
          <pc:sldMk cId="2328230801" sldId="325"/>
        </pc:sldMkLst>
      </pc:sldChg>
      <pc:sldChg chg="del">
        <pc:chgData name="baek yeongseung" userId="8da7b49476eb9628" providerId="LiveId" clId="{31D2E5DB-2914-41F5-BFDC-42E64311D134}" dt="2023-03-20T22:21:45.555" v="48" actId="47"/>
        <pc:sldMkLst>
          <pc:docMk/>
          <pc:sldMk cId="1216417666" sldId="326"/>
        </pc:sldMkLst>
      </pc:sldChg>
      <pc:sldChg chg="addSp delSp modSp add mod">
        <pc:chgData name="baek yeongseung" userId="8da7b49476eb9628" providerId="LiveId" clId="{31D2E5DB-2914-41F5-BFDC-42E64311D134}" dt="2023-03-21T22:56:24.461" v="4212"/>
        <pc:sldMkLst>
          <pc:docMk/>
          <pc:sldMk cId="2669016114" sldId="326"/>
        </pc:sldMkLst>
        <pc:spChg chg="mod">
          <ac:chgData name="baek yeongseung" userId="8da7b49476eb9628" providerId="LiveId" clId="{31D2E5DB-2914-41F5-BFDC-42E64311D134}" dt="2023-03-21T22:56:04.027" v="4206" actId="20577"/>
          <ac:spMkLst>
            <pc:docMk/>
            <pc:sldMk cId="2669016114" sldId="326"/>
            <ac:spMk id="2" creationId="{49E3F409-5408-474A-AEBB-3DDE42067AC2}"/>
          </ac:spMkLst>
        </pc:spChg>
        <pc:spChg chg="del mod">
          <ac:chgData name="baek yeongseung" userId="8da7b49476eb9628" providerId="LiveId" clId="{31D2E5DB-2914-41F5-BFDC-42E64311D134}" dt="2023-03-21T22:56:24.105" v="4211" actId="478"/>
          <ac:spMkLst>
            <pc:docMk/>
            <pc:sldMk cId="2669016114" sldId="326"/>
            <ac:spMk id="6" creationId="{E7000E53-22CD-AB9D-3ED0-F378AE86ADB1}"/>
          </ac:spMkLst>
        </pc:spChg>
        <pc:spChg chg="add mod">
          <ac:chgData name="baek yeongseung" userId="8da7b49476eb9628" providerId="LiveId" clId="{31D2E5DB-2914-41F5-BFDC-42E64311D134}" dt="2023-03-21T22:56:19.081" v="4210" actId="1076"/>
          <ac:spMkLst>
            <pc:docMk/>
            <pc:sldMk cId="2669016114" sldId="326"/>
            <ac:spMk id="7" creationId="{6D2248E6-A493-B13A-CCDC-F8D8CF1E6E58}"/>
          </ac:spMkLst>
        </pc:spChg>
        <pc:spChg chg="add mod">
          <ac:chgData name="baek yeongseung" userId="8da7b49476eb9628" providerId="LiveId" clId="{31D2E5DB-2914-41F5-BFDC-42E64311D134}" dt="2023-03-21T22:56:19.081" v="4210" actId="1076"/>
          <ac:spMkLst>
            <pc:docMk/>
            <pc:sldMk cId="2669016114" sldId="326"/>
            <ac:spMk id="8" creationId="{EC60CA06-7BAE-8422-C679-DD4E739EC53F}"/>
          </ac:spMkLst>
        </pc:spChg>
        <pc:spChg chg="add mod">
          <ac:chgData name="baek yeongseung" userId="8da7b49476eb9628" providerId="LiveId" clId="{31D2E5DB-2914-41F5-BFDC-42E64311D134}" dt="2023-03-21T22:56:24.461" v="4212"/>
          <ac:spMkLst>
            <pc:docMk/>
            <pc:sldMk cId="2669016114" sldId="326"/>
            <ac:spMk id="9" creationId="{39B21098-34E5-370E-36A6-9CFF2F0C5297}"/>
          </ac:spMkLst>
        </pc:spChg>
        <pc:picChg chg="del">
          <ac:chgData name="baek yeongseung" userId="8da7b49476eb9628" providerId="LiveId" clId="{31D2E5DB-2914-41F5-BFDC-42E64311D134}" dt="2023-03-21T22:56:16.837" v="4208" actId="478"/>
          <ac:picMkLst>
            <pc:docMk/>
            <pc:sldMk cId="2669016114" sldId="326"/>
            <ac:picMk id="3" creationId="{D8E74BA7-0888-EC09-F225-FF762A1F3614}"/>
          </ac:picMkLst>
        </pc:picChg>
        <pc:picChg chg="add mod">
          <ac:chgData name="baek yeongseung" userId="8da7b49476eb9628" providerId="LiveId" clId="{31D2E5DB-2914-41F5-BFDC-42E64311D134}" dt="2023-03-21T22:56:19.081" v="4210" actId="1076"/>
          <ac:picMkLst>
            <pc:docMk/>
            <pc:sldMk cId="2669016114" sldId="326"/>
            <ac:picMk id="5" creationId="{2462BB1C-BF2F-D373-49BD-F396F0BF9CCD}"/>
          </ac:picMkLst>
        </pc:picChg>
      </pc:sldChg>
      <pc:sldChg chg="addSp delSp modSp add del mod ord">
        <pc:chgData name="baek yeongseung" userId="8da7b49476eb9628" providerId="LiveId" clId="{31D2E5DB-2914-41F5-BFDC-42E64311D134}" dt="2023-03-21T23:49:18.817" v="6393" actId="47"/>
        <pc:sldMkLst>
          <pc:docMk/>
          <pc:sldMk cId="38632123" sldId="327"/>
        </pc:sldMkLst>
        <pc:spChg chg="mod">
          <ac:chgData name="baek yeongseung" userId="8da7b49476eb9628" providerId="LiveId" clId="{31D2E5DB-2914-41F5-BFDC-42E64311D134}" dt="2023-03-20T22:58:16.568" v="3818" actId="20577"/>
          <ac:spMkLst>
            <pc:docMk/>
            <pc:sldMk cId="38632123" sldId="327"/>
            <ac:spMk id="2" creationId="{49E3F409-5408-474A-AEBB-3DDE42067AC2}"/>
          </ac:spMkLst>
        </pc:spChg>
        <pc:spChg chg="add del mod">
          <ac:chgData name="baek yeongseung" userId="8da7b49476eb9628" providerId="LiveId" clId="{31D2E5DB-2914-41F5-BFDC-42E64311D134}" dt="2023-03-21T01:57:35.863" v="3886" actId="478"/>
          <ac:spMkLst>
            <pc:docMk/>
            <pc:sldMk cId="38632123" sldId="327"/>
            <ac:spMk id="5" creationId="{84B7AD27-79AB-6C4B-7FAA-ED562E2B6327}"/>
          </ac:spMkLst>
        </pc:spChg>
        <pc:spChg chg="mod">
          <ac:chgData name="baek yeongseung" userId="8da7b49476eb9628" providerId="LiveId" clId="{31D2E5DB-2914-41F5-BFDC-42E64311D134}" dt="2023-03-21T23:33:22.249" v="6251" actId="20578"/>
          <ac:spMkLst>
            <pc:docMk/>
            <pc:sldMk cId="38632123" sldId="327"/>
            <ac:spMk id="6" creationId="{E7000E53-22CD-AB9D-3ED0-F378AE86ADB1}"/>
          </ac:spMkLst>
        </pc:spChg>
        <pc:picChg chg="del">
          <ac:chgData name="baek yeongseung" userId="8da7b49476eb9628" providerId="LiveId" clId="{31D2E5DB-2914-41F5-BFDC-42E64311D134}" dt="2023-03-20T22:35:50.302" v="1514" actId="478"/>
          <ac:picMkLst>
            <pc:docMk/>
            <pc:sldMk cId="38632123" sldId="327"/>
            <ac:picMk id="3" creationId="{D8E74BA7-0888-EC09-F225-FF762A1F3614}"/>
          </ac:picMkLst>
        </pc:picChg>
      </pc:sldChg>
      <pc:sldChg chg="add del">
        <pc:chgData name="baek yeongseung" userId="8da7b49476eb9628" providerId="LiveId" clId="{31D2E5DB-2914-41F5-BFDC-42E64311D134}" dt="2023-03-20T22:21:55.324" v="59" actId="47"/>
        <pc:sldMkLst>
          <pc:docMk/>
          <pc:sldMk cId="3458941429" sldId="327"/>
        </pc:sldMkLst>
      </pc:sldChg>
      <pc:sldChg chg="modSp add del mod">
        <pc:chgData name="baek yeongseung" userId="8da7b49476eb9628" providerId="LiveId" clId="{31D2E5DB-2914-41F5-BFDC-42E64311D134}" dt="2023-03-20T22:56:03.637" v="3765" actId="47"/>
        <pc:sldMkLst>
          <pc:docMk/>
          <pc:sldMk cId="2240702973" sldId="328"/>
        </pc:sldMkLst>
        <pc:spChg chg="mod">
          <ac:chgData name="baek yeongseung" userId="8da7b49476eb9628" providerId="LiveId" clId="{31D2E5DB-2914-41F5-BFDC-42E64311D134}" dt="2023-03-20T22:37:21.943" v="1787" actId="20577"/>
          <ac:spMkLst>
            <pc:docMk/>
            <pc:sldMk cId="2240702973" sldId="328"/>
            <ac:spMk id="6" creationId="{E7000E53-22CD-AB9D-3ED0-F378AE86ADB1}"/>
          </ac:spMkLst>
        </pc:spChg>
      </pc:sldChg>
      <pc:sldChg chg="modSp add mod ord">
        <pc:chgData name="baek yeongseung" userId="8da7b49476eb9628" providerId="LiveId" clId="{31D2E5DB-2914-41F5-BFDC-42E64311D134}" dt="2023-03-22T00:32:55.700" v="6480" actId="1076"/>
        <pc:sldMkLst>
          <pc:docMk/>
          <pc:sldMk cId="3943753305" sldId="328"/>
        </pc:sldMkLst>
        <pc:picChg chg="mod">
          <ac:chgData name="baek yeongseung" userId="8da7b49476eb9628" providerId="LiveId" clId="{31D2E5DB-2914-41F5-BFDC-42E64311D134}" dt="2023-03-22T00:32:55.700" v="6480" actId="1076"/>
          <ac:picMkLst>
            <pc:docMk/>
            <pc:sldMk cId="3943753305" sldId="328"/>
            <ac:picMk id="3" creationId="{8614F641-0369-4A1D-8C57-4EA89FD060C5}"/>
          </ac:picMkLst>
        </pc:picChg>
      </pc:sldChg>
      <pc:sldChg chg="addSp modSp add del mod">
        <pc:chgData name="baek yeongseung" userId="8da7b49476eb9628" providerId="LiveId" clId="{31D2E5DB-2914-41F5-BFDC-42E64311D134}" dt="2023-03-21T23:49:34.977" v="6396" actId="47"/>
        <pc:sldMkLst>
          <pc:docMk/>
          <pc:sldMk cId="3755714857" sldId="329"/>
        </pc:sldMkLst>
        <pc:spChg chg="mod">
          <ac:chgData name="baek yeongseung" userId="8da7b49476eb9628" providerId="LiveId" clId="{31D2E5DB-2914-41F5-BFDC-42E64311D134}" dt="2023-03-20T22:58:19.489" v="3822" actId="20577"/>
          <ac:spMkLst>
            <pc:docMk/>
            <pc:sldMk cId="3755714857" sldId="329"/>
            <ac:spMk id="2" creationId="{49E3F409-5408-474A-AEBB-3DDE42067AC2}"/>
          </ac:spMkLst>
        </pc:spChg>
        <pc:spChg chg="mod">
          <ac:chgData name="baek yeongseung" userId="8da7b49476eb9628" providerId="LiveId" clId="{31D2E5DB-2914-41F5-BFDC-42E64311D134}" dt="2023-03-21T02:35:51.503" v="3935" actId="20577"/>
          <ac:spMkLst>
            <pc:docMk/>
            <pc:sldMk cId="3755714857" sldId="329"/>
            <ac:spMk id="6" creationId="{E7000E53-22CD-AB9D-3ED0-F378AE86ADB1}"/>
          </ac:spMkLst>
        </pc:spChg>
        <pc:graphicFrameChg chg="add mod modGraphic">
          <ac:chgData name="baek yeongseung" userId="8da7b49476eb9628" providerId="LiveId" clId="{31D2E5DB-2914-41F5-BFDC-42E64311D134}" dt="2023-03-20T22:57:32.155" v="3781" actId="1076"/>
          <ac:graphicFrameMkLst>
            <pc:docMk/>
            <pc:sldMk cId="3755714857" sldId="329"/>
            <ac:graphicFrameMk id="3" creationId="{AAD4865C-DB65-C130-BAF9-1ACD3093559E}"/>
          </ac:graphicFrameMkLst>
        </pc:graphicFrameChg>
      </pc:sldChg>
      <pc:sldChg chg="add del">
        <pc:chgData name="baek yeongseung" userId="8da7b49476eb9628" providerId="LiveId" clId="{31D2E5DB-2914-41F5-BFDC-42E64311D134}" dt="2023-03-21T01:50:16.674" v="3824" actId="2890"/>
        <pc:sldMkLst>
          <pc:docMk/>
          <pc:sldMk cId="1510533135" sldId="330"/>
        </pc:sldMkLst>
      </pc:sldChg>
      <pc:sldChg chg="addSp delSp modSp add mod">
        <pc:chgData name="baek yeongseung" userId="8da7b49476eb9628" providerId="LiveId" clId="{31D2E5DB-2914-41F5-BFDC-42E64311D134}" dt="2023-03-21T23:11:24.030" v="4948" actId="1035"/>
        <pc:sldMkLst>
          <pc:docMk/>
          <pc:sldMk cId="1680908504" sldId="330"/>
        </pc:sldMkLst>
        <pc:spChg chg="add del mod">
          <ac:chgData name="baek yeongseung" userId="8da7b49476eb9628" providerId="LiveId" clId="{31D2E5DB-2914-41F5-BFDC-42E64311D134}" dt="2023-03-21T22:56:41.068" v="4216"/>
          <ac:spMkLst>
            <pc:docMk/>
            <pc:sldMk cId="1680908504" sldId="330"/>
            <ac:spMk id="3" creationId="{7B194F31-16FA-3DD0-3B37-78D61A56FAEC}"/>
          </ac:spMkLst>
        </pc:spChg>
        <pc:spChg chg="add del mod">
          <ac:chgData name="baek yeongseung" userId="8da7b49476eb9628" providerId="LiveId" clId="{31D2E5DB-2914-41F5-BFDC-42E64311D134}" dt="2023-03-21T22:57:14.702" v="4220" actId="478"/>
          <ac:spMkLst>
            <pc:docMk/>
            <pc:sldMk cId="1680908504" sldId="330"/>
            <ac:spMk id="6" creationId="{77CB92AB-EC97-FED1-99AC-6CD9701C04DA}"/>
          </ac:spMkLst>
        </pc:spChg>
        <pc:spChg chg="del">
          <ac:chgData name="baek yeongseung" userId="8da7b49476eb9628" providerId="LiveId" clId="{31D2E5DB-2914-41F5-BFDC-42E64311D134}" dt="2023-03-21T22:56:42.516" v="4217" actId="478"/>
          <ac:spMkLst>
            <pc:docMk/>
            <pc:sldMk cId="1680908504" sldId="330"/>
            <ac:spMk id="9" creationId="{39B21098-34E5-370E-36A6-9CFF2F0C5297}"/>
          </ac:spMkLst>
        </pc:spChg>
        <pc:spChg chg="add del mod">
          <ac:chgData name="baek yeongseung" userId="8da7b49476eb9628" providerId="LiveId" clId="{31D2E5DB-2914-41F5-BFDC-42E64311D134}" dt="2023-03-21T22:57:24.700" v="4224" actId="478"/>
          <ac:spMkLst>
            <pc:docMk/>
            <pc:sldMk cId="1680908504" sldId="330"/>
            <ac:spMk id="10" creationId="{A3916038-C709-51AF-D5DD-273A6BFF9043}"/>
          </ac:spMkLst>
        </pc:spChg>
        <pc:spChg chg="add del mod">
          <ac:chgData name="baek yeongseung" userId="8da7b49476eb9628" providerId="LiveId" clId="{31D2E5DB-2914-41F5-BFDC-42E64311D134}" dt="2023-03-21T22:57:29.358" v="4226" actId="478"/>
          <ac:spMkLst>
            <pc:docMk/>
            <pc:sldMk cId="1680908504" sldId="330"/>
            <ac:spMk id="12" creationId="{203613ED-B39F-E2BA-7C98-B851735AED4B}"/>
          </ac:spMkLst>
        </pc:spChg>
        <pc:spChg chg="add del mod">
          <ac:chgData name="baek yeongseung" userId="8da7b49476eb9628" providerId="LiveId" clId="{31D2E5DB-2914-41F5-BFDC-42E64311D134}" dt="2023-03-21T23:11:24.030" v="4948" actId="1035"/>
          <ac:spMkLst>
            <pc:docMk/>
            <pc:sldMk cId="1680908504" sldId="330"/>
            <ac:spMk id="13" creationId="{70E293AE-8636-5F2B-6F96-FAA0D2BCD4A7}"/>
          </ac:spMkLst>
        </pc:spChg>
        <pc:spChg chg="add del mod">
          <ac:chgData name="baek yeongseung" userId="8da7b49476eb9628" providerId="LiveId" clId="{31D2E5DB-2914-41F5-BFDC-42E64311D134}" dt="2023-03-21T22:57:46" v="4232" actId="478"/>
          <ac:spMkLst>
            <pc:docMk/>
            <pc:sldMk cId="1680908504" sldId="330"/>
            <ac:spMk id="14" creationId="{E78FA101-5212-D74E-A6BE-32D1D87F5297}"/>
          </ac:spMkLst>
        </pc:spChg>
        <pc:picChg chg="mod">
          <ac:chgData name="baek yeongseung" userId="8da7b49476eb9628" providerId="LiveId" clId="{31D2E5DB-2914-41F5-BFDC-42E64311D134}" dt="2023-03-21T23:10:16.764" v="4876" actId="1076"/>
          <ac:picMkLst>
            <pc:docMk/>
            <pc:sldMk cId="1680908504" sldId="330"/>
            <ac:picMk id="5" creationId="{2462BB1C-BF2F-D373-49BD-F396F0BF9CCD}"/>
          </ac:picMkLst>
        </pc:picChg>
      </pc:sldChg>
      <pc:sldChg chg="modSp add mod">
        <pc:chgData name="baek yeongseung" userId="8da7b49476eb9628" providerId="LiveId" clId="{31D2E5DB-2914-41F5-BFDC-42E64311D134}" dt="2023-03-21T23:21:46.992" v="5237"/>
        <pc:sldMkLst>
          <pc:docMk/>
          <pc:sldMk cId="1061273560" sldId="331"/>
        </pc:sldMkLst>
        <pc:spChg chg="mod">
          <ac:chgData name="baek yeongseung" userId="8da7b49476eb9628" providerId="LiveId" clId="{31D2E5DB-2914-41F5-BFDC-42E64311D134}" dt="2023-03-21T23:21:46.992" v="5237"/>
          <ac:spMkLst>
            <pc:docMk/>
            <pc:sldMk cId="1061273560" sldId="331"/>
            <ac:spMk id="6" creationId="{77CB92AB-EC97-FED1-99AC-6CD9701C04DA}"/>
          </ac:spMkLst>
        </pc:spChg>
      </pc:sldChg>
      <pc:sldChg chg="addSp delSp modSp add mod">
        <pc:chgData name="baek yeongseung" userId="8da7b49476eb9628" providerId="LiveId" clId="{31D2E5DB-2914-41F5-BFDC-42E64311D134}" dt="2023-03-21T23:11:56.624" v="4961" actId="113"/>
        <pc:sldMkLst>
          <pc:docMk/>
          <pc:sldMk cId="3448811880" sldId="332"/>
        </pc:sldMkLst>
        <pc:spChg chg="mod">
          <ac:chgData name="baek yeongseung" userId="8da7b49476eb9628" providerId="LiveId" clId="{31D2E5DB-2914-41F5-BFDC-42E64311D134}" dt="2023-03-21T23:00:16.410" v="4316" actId="20577"/>
          <ac:spMkLst>
            <pc:docMk/>
            <pc:sldMk cId="3448811880" sldId="332"/>
            <ac:spMk id="2" creationId="{49E3F409-5408-474A-AEBB-3DDE42067AC2}"/>
          </ac:spMkLst>
        </pc:spChg>
        <pc:spChg chg="add del mod">
          <ac:chgData name="baek yeongseung" userId="8da7b49476eb9628" providerId="LiveId" clId="{31D2E5DB-2914-41F5-BFDC-42E64311D134}" dt="2023-03-21T23:04:58.254" v="4682" actId="478"/>
          <ac:spMkLst>
            <pc:docMk/>
            <pc:sldMk cId="3448811880" sldId="332"/>
            <ac:spMk id="3" creationId="{396B28ED-FB40-32F9-A541-B251E9E7C46A}"/>
          </ac:spMkLst>
        </pc:spChg>
        <pc:spChg chg="del">
          <ac:chgData name="baek yeongseung" userId="8da7b49476eb9628" providerId="LiveId" clId="{31D2E5DB-2914-41F5-BFDC-42E64311D134}" dt="2023-03-21T23:00:46.173" v="4320" actId="478"/>
          <ac:spMkLst>
            <pc:docMk/>
            <pc:sldMk cId="3448811880" sldId="332"/>
            <ac:spMk id="6" creationId="{77CB92AB-EC97-FED1-99AC-6CD9701C04DA}"/>
          </ac:spMkLst>
        </pc:spChg>
        <pc:spChg chg="del">
          <ac:chgData name="baek yeongseung" userId="8da7b49476eb9628" providerId="LiveId" clId="{31D2E5DB-2914-41F5-BFDC-42E64311D134}" dt="2023-03-21T23:00:43.585" v="4317" actId="478"/>
          <ac:spMkLst>
            <pc:docMk/>
            <pc:sldMk cId="3448811880" sldId="332"/>
            <ac:spMk id="7" creationId="{6D2248E6-A493-B13A-CCDC-F8D8CF1E6E58}"/>
          </ac:spMkLst>
        </pc:spChg>
        <pc:spChg chg="del">
          <ac:chgData name="baek yeongseung" userId="8da7b49476eb9628" providerId="LiveId" clId="{31D2E5DB-2914-41F5-BFDC-42E64311D134}" dt="2023-03-21T23:00:44.847" v="4319" actId="478"/>
          <ac:spMkLst>
            <pc:docMk/>
            <pc:sldMk cId="3448811880" sldId="332"/>
            <ac:spMk id="8" creationId="{EC60CA06-7BAE-8422-C679-DD4E739EC53F}"/>
          </ac:spMkLst>
        </pc:spChg>
        <pc:spChg chg="add mod">
          <ac:chgData name="baek yeongseung" userId="8da7b49476eb9628" providerId="LiveId" clId="{31D2E5DB-2914-41F5-BFDC-42E64311D134}" dt="2023-03-21T23:11:56.624" v="4961" actId="113"/>
          <ac:spMkLst>
            <pc:docMk/>
            <pc:sldMk cId="3448811880" sldId="332"/>
            <ac:spMk id="13" creationId="{285C8FEA-7BEB-D607-E6B4-F9D28714737D}"/>
          </ac:spMkLst>
        </pc:spChg>
        <pc:picChg chg="del">
          <ac:chgData name="baek yeongseung" userId="8da7b49476eb9628" providerId="LiveId" clId="{31D2E5DB-2914-41F5-BFDC-42E64311D134}" dt="2023-03-21T23:00:44.043" v="4318" actId="478"/>
          <ac:picMkLst>
            <pc:docMk/>
            <pc:sldMk cId="3448811880" sldId="332"/>
            <ac:picMk id="5" creationId="{2462BB1C-BF2F-D373-49BD-F396F0BF9CCD}"/>
          </ac:picMkLst>
        </pc:picChg>
        <pc:picChg chg="add del mod">
          <ac:chgData name="baek yeongseung" userId="8da7b49476eb9628" providerId="LiveId" clId="{31D2E5DB-2914-41F5-BFDC-42E64311D134}" dt="2023-03-21T23:04:51.384" v="4676"/>
          <ac:picMkLst>
            <pc:docMk/>
            <pc:sldMk cId="3448811880" sldId="332"/>
            <ac:picMk id="9" creationId="{9051995F-9148-2E3F-F6F0-D3AD28DF90BE}"/>
          </ac:picMkLst>
        </pc:picChg>
        <pc:picChg chg="add del mod">
          <ac:chgData name="baek yeongseung" userId="8da7b49476eb9628" providerId="LiveId" clId="{31D2E5DB-2914-41F5-BFDC-42E64311D134}" dt="2023-03-21T23:04:49.874" v="4673"/>
          <ac:picMkLst>
            <pc:docMk/>
            <pc:sldMk cId="3448811880" sldId="332"/>
            <ac:picMk id="10" creationId="{481EB27F-CAB1-A363-A66D-DFD0618B1C97}"/>
          </ac:picMkLst>
        </pc:picChg>
        <pc:picChg chg="add mod">
          <ac:chgData name="baek yeongseung" userId="8da7b49476eb9628" providerId="LiveId" clId="{31D2E5DB-2914-41F5-BFDC-42E64311D134}" dt="2023-03-21T23:05:23.284" v="4695" actId="1076"/>
          <ac:picMkLst>
            <pc:docMk/>
            <pc:sldMk cId="3448811880" sldId="332"/>
            <ac:picMk id="11" creationId="{0AF2255E-0DBC-1DA3-2476-1CB86428AE64}"/>
          </ac:picMkLst>
        </pc:picChg>
      </pc:sldChg>
      <pc:sldChg chg="add del">
        <pc:chgData name="baek yeongseung" userId="8da7b49476eb9628" providerId="LiveId" clId="{31D2E5DB-2914-41F5-BFDC-42E64311D134}" dt="2023-03-21T23:01:09.993" v="4322"/>
        <pc:sldMkLst>
          <pc:docMk/>
          <pc:sldMk cId="1841585362" sldId="333"/>
        </pc:sldMkLst>
      </pc:sldChg>
      <pc:sldChg chg="modSp add del mod">
        <pc:chgData name="baek yeongseung" userId="8da7b49476eb9628" providerId="LiveId" clId="{31D2E5DB-2914-41F5-BFDC-42E64311D134}" dt="2023-03-21T23:07:36.122" v="4757" actId="47"/>
        <pc:sldMkLst>
          <pc:docMk/>
          <pc:sldMk cId="3120953453" sldId="333"/>
        </pc:sldMkLst>
        <pc:spChg chg="mod">
          <ac:chgData name="baek yeongseung" userId="8da7b49476eb9628" providerId="LiveId" clId="{31D2E5DB-2914-41F5-BFDC-42E64311D134}" dt="2023-03-21T23:01:16.212" v="4324" actId="1076"/>
          <ac:spMkLst>
            <pc:docMk/>
            <pc:sldMk cId="3120953453" sldId="333"/>
            <ac:spMk id="5" creationId="{0926D408-9BFF-4D80-B132-C397C5142EEB}"/>
          </ac:spMkLst>
        </pc:spChg>
        <pc:picChg chg="mod">
          <ac:chgData name="baek yeongseung" userId="8da7b49476eb9628" providerId="LiveId" clId="{31D2E5DB-2914-41F5-BFDC-42E64311D134}" dt="2023-03-21T23:01:17.791" v="4325" actId="1076"/>
          <ac:picMkLst>
            <pc:docMk/>
            <pc:sldMk cId="3120953453" sldId="333"/>
            <ac:picMk id="1026" creationId="{E751571F-7164-4971-93A3-94FCD66C3012}"/>
          </ac:picMkLst>
        </pc:picChg>
      </pc:sldChg>
      <pc:sldChg chg="addSp delSp modSp add mod ord">
        <pc:chgData name="baek yeongseung" userId="8da7b49476eb9628" providerId="LiveId" clId="{31D2E5DB-2914-41F5-BFDC-42E64311D134}" dt="2023-03-22T04:24:47.999" v="7845" actId="20577"/>
        <pc:sldMkLst>
          <pc:docMk/>
          <pc:sldMk cId="1952557912" sldId="334"/>
        </pc:sldMkLst>
        <pc:spChg chg="mod">
          <ac:chgData name="baek yeongseung" userId="8da7b49476eb9628" providerId="LiveId" clId="{31D2E5DB-2914-41F5-BFDC-42E64311D134}" dt="2023-03-21T23:30:52.108" v="5979"/>
          <ac:spMkLst>
            <pc:docMk/>
            <pc:sldMk cId="1952557912" sldId="334"/>
            <ac:spMk id="2" creationId="{49E3F409-5408-474A-AEBB-3DDE42067AC2}"/>
          </ac:spMkLst>
        </pc:spChg>
        <pc:spChg chg="add del mod">
          <ac:chgData name="baek yeongseung" userId="8da7b49476eb9628" providerId="LiveId" clId="{31D2E5DB-2914-41F5-BFDC-42E64311D134}" dt="2023-03-21T23:07:56.703" v="4762" actId="478"/>
          <ac:spMkLst>
            <pc:docMk/>
            <pc:sldMk cId="1952557912" sldId="334"/>
            <ac:spMk id="5" creationId="{B88F0E65-75CB-3A0F-5187-437CD46AE6D6}"/>
          </ac:spMkLst>
        </pc:spChg>
        <pc:spChg chg="add del mod">
          <ac:chgData name="baek yeongseung" userId="8da7b49476eb9628" providerId="LiveId" clId="{31D2E5DB-2914-41F5-BFDC-42E64311D134}" dt="2023-03-21T23:08:00.130" v="4765" actId="478"/>
          <ac:spMkLst>
            <pc:docMk/>
            <pc:sldMk cId="1952557912" sldId="334"/>
            <ac:spMk id="7" creationId="{B328C442-9ED7-6C5C-F2B9-BDEA56450796}"/>
          </ac:spMkLst>
        </pc:spChg>
        <pc:spChg chg="add del mod">
          <ac:chgData name="baek yeongseung" userId="8da7b49476eb9628" providerId="LiveId" clId="{31D2E5DB-2914-41F5-BFDC-42E64311D134}" dt="2023-03-21T23:18:05.292" v="5122"/>
          <ac:spMkLst>
            <pc:docMk/>
            <pc:sldMk cId="1952557912" sldId="334"/>
            <ac:spMk id="9" creationId="{9A24DA24-C29F-E35E-6C9D-2A8D4B5CD6C2}"/>
          </ac:spMkLst>
        </pc:spChg>
        <pc:spChg chg="add mod">
          <ac:chgData name="baek yeongseung" userId="8da7b49476eb9628" providerId="LiveId" clId="{31D2E5DB-2914-41F5-BFDC-42E64311D134}" dt="2023-03-22T04:24:47.999" v="7845" actId="20577"/>
          <ac:spMkLst>
            <pc:docMk/>
            <pc:sldMk cId="1952557912" sldId="334"/>
            <ac:spMk id="10" creationId="{65F59F86-B140-7FAC-BA88-E9D1108E0A50}"/>
          </ac:spMkLst>
        </pc:spChg>
        <pc:spChg chg="del mod">
          <ac:chgData name="baek yeongseung" userId="8da7b49476eb9628" providerId="LiveId" clId="{31D2E5DB-2914-41F5-BFDC-42E64311D134}" dt="2023-03-21T23:07:59.091" v="4764" actId="478"/>
          <ac:spMkLst>
            <pc:docMk/>
            <pc:sldMk cId="1952557912" sldId="334"/>
            <ac:spMk id="13" creationId="{285C8FEA-7BEB-D607-E6B4-F9D28714737D}"/>
          </ac:spMkLst>
        </pc:spChg>
        <pc:graphicFrameChg chg="add del mod modGraphic">
          <ac:chgData name="baek yeongseung" userId="8da7b49476eb9628" providerId="LiveId" clId="{31D2E5DB-2914-41F5-BFDC-42E64311D134}" dt="2023-03-21T23:07:57.803" v="4763" actId="478"/>
          <ac:graphicFrameMkLst>
            <pc:docMk/>
            <pc:sldMk cId="1952557912" sldId="334"/>
            <ac:graphicFrameMk id="6" creationId="{CA9195DA-FB6B-2AB9-82DF-593CA6ACD380}"/>
          </ac:graphicFrameMkLst>
        </pc:graphicFrameChg>
        <pc:picChg chg="del">
          <ac:chgData name="baek yeongseung" userId="8da7b49476eb9628" providerId="LiveId" clId="{31D2E5DB-2914-41F5-BFDC-42E64311D134}" dt="2023-03-21T23:05:56.712" v="4729" actId="478"/>
          <ac:picMkLst>
            <pc:docMk/>
            <pc:sldMk cId="1952557912" sldId="334"/>
            <ac:picMk id="11" creationId="{0AF2255E-0DBC-1DA3-2476-1CB86428AE64}"/>
          </ac:picMkLst>
        </pc:picChg>
      </pc:sldChg>
      <pc:sldChg chg="addSp delSp modSp add mod ord">
        <pc:chgData name="baek yeongseung" userId="8da7b49476eb9628" providerId="LiveId" clId="{31D2E5DB-2914-41F5-BFDC-42E64311D134}" dt="2023-03-22T04:28:53.548" v="7861" actId="1035"/>
        <pc:sldMkLst>
          <pc:docMk/>
          <pc:sldMk cId="2202261507" sldId="335"/>
        </pc:sldMkLst>
        <pc:spChg chg="add del mod">
          <ac:chgData name="baek yeongseung" userId="8da7b49476eb9628" providerId="LiveId" clId="{31D2E5DB-2914-41F5-BFDC-42E64311D134}" dt="2023-03-21T23:12:59.380" v="4969" actId="478"/>
          <ac:spMkLst>
            <pc:docMk/>
            <pc:sldMk cId="2202261507" sldId="335"/>
            <ac:spMk id="3" creationId="{C0170412-3E5D-74B0-F269-A16DA861062C}"/>
          </ac:spMkLst>
        </pc:spChg>
        <pc:spChg chg="add del mod">
          <ac:chgData name="baek yeongseung" userId="8da7b49476eb9628" providerId="LiveId" clId="{31D2E5DB-2914-41F5-BFDC-42E64311D134}" dt="2023-03-21T23:13:23.106" v="4973" actId="478"/>
          <ac:spMkLst>
            <pc:docMk/>
            <pc:sldMk cId="2202261507" sldId="335"/>
            <ac:spMk id="8" creationId="{BD34016B-C1C7-6AE4-A20D-3A51C71771F7}"/>
          </ac:spMkLst>
        </pc:spChg>
        <pc:spChg chg="add mod">
          <ac:chgData name="baek yeongseung" userId="8da7b49476eb9628" providerId="LiveId" clId="{31D2E5DB-2914-41F5-BFDC-42E64311D134}" dt="2023-03-21T23:14:03.663" v="4979" actId="1582"/>
          <ac:spMkLst>
            <pc:docMk/>
            <pc:sldMk cId="2202261507" sldId="335"/>
            <ac:spMk id="9" creationId="{82C3334B-16D0-E589-A065-9BD6D768ED02}"/>
          </ac:spMkLst>
        </pc:spChg>
        <pc:spChg chg="add mod">
          <ac:chgData name="baek yeongseung" userId="8da7b49476eb9628" providerId="LiveId" clId="{31D2E5DB-2914-41F5-BFDC-42E64311D134}" dt="2023-03-22T04:28:53.548" v="7861" actId="1035"/>
          <ac:spMkLst>
            <pc:docMk/>
            <pc:sldMk cId="2202261507" sldId="335"/>
            <ac:spMk id="10" creationId="{A2B4A63F-7997-A51B-B366-4CEAAE6D2D63}"/>
          </ac:spMkLst>
        </pc:spChg>
        <pc:spChg chg="add del mod">
          <ac:chgData name="baek yeongseung" userId="8da7b49476eb9628" providerId="LiveId" clId="{31D2E5DB-2914-41F5-BFDC-42E64311D134}" dt="2023-03-21T23:19:05.153" v="5149" actId="478"/>
          <ac:spMkLst>
            <pc:docMk/>
            <pc:sldMk cId="2202261507" sldId="335"/>
            <ac:spMk id="12" creationId="{E0E37862-2325-F6D0-A15E-FFA72898B952}"/>
          </ac:spMkLst>
        </pc:spChg>
        <pc:spChg chg="add del mod">
          <ac:chgData name="baek yeongseung" userId="8da7b49476eb9628" providerId="LiveId" clId="{31D2E5DB-2914-41F5-BFDC-42E64311D134}" dt="2023-03-21T23:19:06.112" v="5150" actId="478"/>
          <ac:spMkLst>
            <pc:docMk/>
            <pc:sldMk cId="2202261507" sldId="335"/>
            <ac:spMk id="14" creationId="{CF77BAB0-D7A6-233A-A27E-9040F923F728}"/>
          </ac:spMkLst>
        </pc:spChg>
        <pc:graphicFrameChg chg="add mod ord">
          <ac:chgData name="baek yeongseung" userId="8da7b49476eb9628" providerId="LiveId" clId="{31D2E5DB-2914-41F5-BFDC-42E64311D134}" dt="2023-03-22T04:28:51.609" v="7860" actId="167"/>
          <ac:graphicFrameMkLst>
            <pc:docMk/>
            <pc:sldMk cId="2202261507" sldId="335"/>
            <ac:graphicFrameMk id="3" creationId="{4B47D83B-147D-45A5-4209-DC0DF62DADFD}"/>
          </ac:graphicFrameMkLst>
        </pc:graphicFrameChg>
        <pc:graphicFrameChg chg="del mod modGraphic">
          <ac:chgData name="baek yeongseung" userId="8da7b49476eb9628" providerId="LiveId" clId="{31D2E5DB-2914-41F5-BFDC-42E64311D134}" dt="2023-03-22T04:28:44.962" v="7858" actId="478"/>
          <ac:graphicFrameMkLst>
            <pc:docMk/>
            <pc:sldMk cId="2202261507" sldId="335"/>
            <ac:graphicFrameMk id="6" creationId="{CA9195DA-FB6B-2AB9-82DF-593CA6ACD380}"/>
          </ac:graphicFrameMkLst>
        </pc:graphicFrameChg>
      </pc:sldChg>
      <pc:sldChg chg="delSp modSp add mod">
        <pc:chgData name="baek yeongseung" userId="8da7b49476eb9628" providerId="LiveId" clId="{31D2E5DB-2914-41F5-BFDC-42E64311D134}" dt="2023-03-22T04:28:40.053" v="7857"/>
        <pc:sldMkLst>
          <pc:docMk/>
          <pc:sldMk cId="224924887" sldId="336"/>
        </pc:sldMkLst>
        <pc:spChg chg="del">
          <ac:chgData name="baek yeongseung" userId="8da7b49476eb9628" providerId="LiveId" clId="{31D2E5DB-2914-41F5-BFDC-42E64311D134}" dt="2023-03-21T23:19:11.013" v="5151" actId="478"/>
          <ac:spMkLst>
            <pc:docMk/>
            <pc:sldMk cId="224924887" sldId="336"/>
            <ac:spMk id="7" creationId="{B328C442-9ED7-6C5C-F2B9-BDEA56450796}"/>
          </ac:spMkLst>
        </pc:spChg>
        <pc:spChg chg="mod">
          <ac:chgData name="baek yeongseung" userId="8da7b49476eb9628" providerId="LiveId" clId="{31D2E5DB-2914-41F5-BFDC-42E64311D134}" dt="2023-03-22T00:21:00.122" v="6476" actId="1035"/>
          <ac:spMkLst>
            <pc:docMk/>
            <pc:sldMk cId="224924887" sldId="336"/>
            <ac:spMk id="10" creationId="{A2B4A63F-7997-A51B-B366-4CEAAE6D2D63}"/>
          </ac:spMkLst>
        </pc:spChg>
        <pc:spChg chg="mod">
          <ac:chgData name="baek yeongseung" userId="8da7b49476eb9628" providerId="LiveId" clId="{31D2E5DB-2914-41F5-BFDC-42E64311D134}" dt="2023-03-22T00:34:49.501" v="6489" actId="20577"/>
          <ac:spMkLst>
            <pc:docMk/>
            <pc:sldMk cId="224924887" sldId="336"/>
            <ac:spMk id="13" creationId="{285C8FEA-7BEB-D607-E6B4-F9D28714737D}"/>
          </ac:spMkLst>
        </pc:spChg>
        <pc:spChg chg="mod">
          <ac:chgData name="baek yeongseung" userId="8da7b49476eb9628" providerId="LiveId" clId="{31D2E5DB-2914-41F5-BFDC-42E64311D134}" dt="2023-03-21T23:23:31.671" v="5322" actId="1038"/>
          <ac:spMkLst>
            <pc:docMk/>
            <pc:sldMk cId="224924887" sldId="336"/>
            <ac:spMk id="14" creationId="{CF77BAB0-D7A6-233A-A27E-9040F923F728}"/>
          </ac:spMkLst>
        </pc:spChg>
        <pc:graphicFrameChg chg="mod modGraphic">
          <ac:chgData name="baek yeongseung" userId="8da7b49476eb9628" providerId="LiveId" clId="{31D2E5DB-2914-41F5-BFDC-42E64311D134}" dt="2023-03-22T04:28:40.053" v="7857"/>
          <ac:graphicFrameMkLst>
            <pc:docMk/>
            <pc:sldMk cId="224924887" sldId="336"/>
            <ac:graphicFrameMk id="6" creationId="{CA9195DA-FB6B-2AB9-82DF-593CA6ACD380}"/>
          </ac:graphicFrameMkLst>
        </pc:graphicFrameChg>
      </pc:sldChg>
      <pc:sldChg chg="modSp add del mod ord">
        <pc:chgData name="baek yeongseung" userId="8da7b49476eb9628" providerId="LiveId" clId="{31D2E5DB-2914-41F5-BFDC-42E64311D134}" dt="2023-03-21T23:09:17.274" v="4817" actId="47"/>
        <pc:sldMkLst>
          <pc:docMk/>
          <pc:sldMk cId="3576133397" sldId="336"/>
        </pc:sldMkLst>
        <pc:spChg chg="mod">
          <ac:chgData name="baek yeongseung" userId="8da7b49476eb9628" providerId="LiveId" clId="{31D2E5DB-2914-41F5-BFDC-42E64311D134}" dt="2023-03-21T23:09:12.290" v="4816" actId="20577"/>
          <ac:spMkLst>
            <pc:docMk/>
            <pc:sldMk cId="3576133397" sldId="336"/>
            <ac:spMk id="2" creationId="{49E3F409-5408-474A-AEBB-3DDE42067AC2}"/>
          </ac:spMkLst>
        </pc:spChg>
      </pc:sldChg>
      <pc:sldChg chg="modSp add mod">
        <pc:chgData name="baek yeongseung" userId="8da7b49476eb9628" providerId="LiveId" clId="{31D2E5DB-2914-41F5-BFDC-42E64311D134}" dt="2023-03-21T23:27:23.688" v="5806" actId="113"/>
        <pc:sldMkLst>
          <pc:docMk/>
          <pc:sldMk cId="2577519733" sldId="337"/>
        </pc:sldMkLst>
        <pc:spChg chg="mod">
          <ac:chgData name="baek yeongseung" userId="8da7b49476eb9628" providerId="LiveId" clId="{31D2E5DB-2914-41F5-BFDC-42E64311D134}" dt="2023-03-21T23:27:23.688" v="5806" actId="113"/>
          <ac:spMkLst>
            <pc:docMk/>
            <pc:sldMk cId="2577519733" sldId="337"/>
            <ac:spMk id="6" creationId="{77CB92AB-EC97-FED1-99AC-6CD9701C04DA}"/>
          </ac:spMkLst>
        </pc:spChg>
      </pc:sldChg>
      <pc:sldChg chg="modSp add del mod">
        <pc:chgData name="baek yeongseung" userId="8da7b49476eb9628" providerId="LiveId" clId="{31D2E5DB-2914-41F5-BFDC-42E64311D134}" dt="2023-03-21T23:35:00.485" v="6359" actId="2890"/>
        <pc:sldMkLst>
          <pc:docMk/>
          <pc:sldMk cId="1719424914" sldId="338"/>
        </pc:sldMkLst>
        <pc:spChg chg="mod">
          <ac:chgData name="baek yeongseung" userId="8da7b49476eb9628" providerId="LiveId" clId="{31D2E5DB-2914-41F5-BFDC-42E64311D134}" dt="2023-03-21T23:35:00.237" v="6358"/>
          <ac:spMkLst>
            <pc:docMk/>
            <pc:sldMk cId="1719424914" sldId="338"/>
            <ac:spMk id="10" creationId="{65F59F86-B140-7FAC-BA88-E9D1108E0A50}"/>
          </ac:spMkLst>
        </pc:spChg>
      </pc:sldChg>
      <pc:sldChg chg="modSp add mod">
        <pc:chgData name="baek yeongseung" userId="8da7b49476eb9628" providerId="LiveId" clId="{31D2E5DB-2914-41F5-BFDC-42E64311D134}" dt="2023-03-22T01:40:19.934" v="7430" actId="20577"/>
        <pc:sldMkLst>
          <pc:docMk/>
          <pc:sldMk cId="1949754792" sldId="338"/>
        </pc:sldMkLst>
        <pc:spChg chg="mod">
          <ac:chgData name="baek yeongseung" userId="8da7b49476eb9628" providerId="LiveId" clId="{31D2E5DB-2914-41F5-BFDC-42E64311D134}" dt="2023-03-22T01:40:19.934" v="7430" actId="20577"/>
          <ac:spMkLst>
            <pc:docMk/>
            <pc:sldMk cId="1949754792" sldId="338"/>
            <ac:spMk id="10" creationId="{65F59F86-B140-7FAC-BA88-E9D1108E0A50}"/>
          </ac:spMkLst>
        </pc:spChg>
      </pc:sldChg>
      <pc:sldChg chg="add del">
        <pc:chgData name="baek yeongseung" userId="8da7b49476eb9628" providerId="LiveId" clId="{31D2E5DB-2914-41F5-BFDC-42E64311D134}" dt="2023-03-21T23:32:00.932" v="6172" actId="2890"/>
        <pc:sldMkLst>
          <pc:docMk/>
          <pc:sldMk cId="3943481285" sldId="338"/>
        </pc:sldMkLst>
      </pc:sldChg>
      <pc:sldChg chg="add del">
        <pc:chgData name="baek yeongseung" userId="8da7b49476eb9628" providerId="LiveId" clId="{31D2E5DB-2914-41F5-BFDC-42E64311D134}" dt="2023-03-21T22:56:32.668" v="4213" actId="47"/>
        <pc:sldMkLst>
          <pc:docMk/>
          <pc:sldMk cId="4108316556" sldId="542"/>
        </pc:sldMkLst>
      </pc:sldChg>
    </pc:docChg>
  </pc:docChgLst>
  <pc:docChgLst>
    <pc:chgData name="baek yeongseung" userId="8da7b49476eb9628" providerId="LiveId" clId="{DF66910D-1648-4B46-854A-65EB2B65729D}"/>
    <pc:docChg chg="modSld">
      <pc:chgData name="baek yeongseung" userId="8da7b49476eb9628" providerId="LiveId" clId="{DF66910D-1648-4B46-854A-65EB2B65729D}" dt="2023-03-22T02:13:43.154" v="12" actId="20577"/>
      <pc:docMkLst>
        <pc:docMk/>
      </pc:docMkLst>
      <pc:sldChg chg="modSp">
        <pc:chgData name="baek yeongseung" userId="8da7b49476eb9628" providerId="LiveId" clId="{DF66910D-1648-4B46-854A-65EB2B65729D}" dt="2023-03-22T02:13:43.154" v="12" actId="20577"/>
        <pc:sldMkLst>
          <pc:docMk/>
          <pc:sldMk cId="224924887" sldId="336"/>
        </pc:sldMkLst>
        <pc:spChg chg="mod">
          <ac:chgData name="baek yeongseung" userId="8da7b49476eb9628" providerId="LiveId" clId="{DF66910D-1648-4B46-854A-65EB2B65729D}" dt="2023-03-22T02:13:43.154" v="12" actId="20577"/>
          <ac:spMkLst>
            <pc:docMk/>
            <pc:sldMk cId="224924887" sldId="336"/>
            <ac:spMk id="13" creationId="{285C8FEA-7BEB-D607-E6B4-F9D28714737D}"/>
          </ac:spMkLst>
        </pc:spChg>
      </pc:sldChg>
    </pc:docChg>
  </pc:docChgLst>
  <pc:docChgLst>
    <pc:chgData name="baek yeongseung" userId="8da7b49476eb9628" providerId="LiveId" clId="{2552AB39-1C68-4091-B3B8-3F47CB4083B4}"/>
    <pc:docChg chg="undo redo custSel addSld delSld modSld sldOrd">
      <pc:chgData name="baek yeongseung" userId="8da7b49476eb9628" providerId="LiveId" clId="{2552AB39-1C68-4091-B3B8-3F47CB4083B4}" dt="2023-03-10T09:15:36.195" v="2482" actId="20577"/>
      <pc:docMkLst>
        <pc:docMk/>
      </pc:docMkLst>
      <pc:sldChg chg="modSp mod">
        <pc:chgData name="baek yeongseung" userId="8da7b49476eb9628" providerId="LiveId" clId="{2552AB39-1C68-4091-B3B8-3F47CB4083B4}" dt="2023-03-10T07:35:19.230" v="88"/>
        <pc:sldMkLst>
          <pc:docMk/>
          <pc:sldMk cId="3644188530" sldId="256"/>
        </pc:sldMkLst>
        <pc:spChg chg="mod">
          <ac:chgData name="baek yeongseung" userId="8da7b49476eb9628" providerId="LiveId" clId="{2552AB39-1C68-4091-B3B8-3F47CB4083B4}" dt="2023-03-10T07:35:19.230" v="88"/>
          <ac:spMkLst>
            <pc:docMk/>
            <pc:sldMk cId="3644188530" sldId="256"/>
            <ac:spMk id="2" creationId="{ABA78FBE-82A2-4D3C-910D-9F27CE3B738C}"/>
          </ac:spMkLst>
        </pc:spChg>
        <pc:spChg chg="mod">
          <ac:chgData name="baek yeongseung" userId="8da7b49476eb9628" providerId="LiveId" clId="{2552AB39-1C68-4091-B3B8-3F47CB4083B4}" dt="2023-03-10T07:34:23.292" v="34" actId="20577"/>
          <ac:spMkLst>
            <pc:docMk/>
            <pc:sldMk cId="3644188530" sldId="256"/>
            <ac:spMk id="3" creationId="{922A6F89-4C1A-418F-A0AD-2B02573A0D9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CFC3E-62E8-43FB-9C17-ABAF02E87D8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FD533-AF17-417F-BD9E-90362304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11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FD533-AF17-417F-BD9E-9036230499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4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FD533-AF17-417F-BD9E-9036230499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71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FD533-AF17-417F-BD9E-9036230499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69C86-742B-40F4-B508-7A4E3FDD0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D2B42-715B-49D3-9B1E-E50B2FCDB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61E0E-A0AF-4392-89EE-A1E4F4B2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F61B-36F3-4A69-8BB6-6D1612AF7E31}" type="datetime1">
              <a:rPr lang="en-US" altLang="ko-KR" smtClean="0"/>
              <a:t>3/22/2023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8D640-B32A-4DAD-8BA1-7C555CCB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32C78-6B7B-41D8-A88D-6C0079EB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2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AE0C3-B5F2-46B4-BA25-472CF7FC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709533-7535-4D8C-9FF2-26B9CA683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7CEA2-91D3-48B2-BAC1-9A4B48DA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D9E0-D4A8-4FB6-A2CE-BE8FF6C23064}" type="datetime1">
              <a:rPr lang="en-US" altLang="ko-KR" smtClean="0"/>
              <a:t>3/22/2023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6C4CCC-9208-4599-9A86-86816F38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7D899-2B0F-4BCE-AB40-6133B929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3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E64224-C4DA-4E46-91DD-29121FC92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61BABB-F6E0-487F-B6D9-5AE6E5439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2F386-485E-4BD7-9949-AB0970FD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F722-15A3-403A-B6A2-58CCEA77BE26}" type="datetime1">
              <a:rPr lang="en-US" altLang="ko-KR" smtClean="0"/>
              <a:t>3/22/2023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AC910-431E-43F6-864D-A1EDB91F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AC883-B018-4255-9E57-AD442BE2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8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0B65F-EB55-4756-A310-48276F56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9C856-48F4-4D8A-AF7B-7DEED0515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050"/>
            <a:ext cx="10515600" cy="51625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34D864-907D-4E67-9C4E-9BABA7D3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34FB-0916-4B20-B976-CFCA4DB0DA9B}" type="datetime1">
              <a:rPr lang="en-US" altLang="ko-KR" smtClean="0"/>
              <a:t>3/22/2023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C84F1-35DA-4532-BABA-0D15F3CD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B2A8B-58BD-4C95-A969-FBEDA61A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2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899FD-6B54-4C50-8FB0-005519871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9A250-C725-4B22-88F5-393D7669C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5FBC6-D4AC-4FFD-96A9-D694B034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A166-FB5C-42FF-868E-46381F90CEC0}" type="datetime1">
              <a:rPr lang="en-US" altLang="ko-KR" smtClean="0"/>
              <a:t>3/22/2023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5BFCB-EB16-49AD-BBC2-38858CAD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99768-02C9-400E-BCFF-C5F80FEA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5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0FF308-2BD3-4ED7-8F7C-55F813CA6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62050"/>
            <a:ext cx="5181600" cy="51625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FAADA2-742D-43A3-B080-28127269C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62050"/>
            <a:ext cx="5181600" cy="51625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39E984-332F-4763-B3C3-CDAE0848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E194-E42B-4387-ADF8-1BC230A60BA8}" type="datetime1">
              <a:rPr lang="en-US" altLang="ko-KR" smtClean="0"/>
              <a:t>3/22/2023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B4031E-082E-441F-8187-2EE39C70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FFF2B5-AFA1-4C68-A1F9-E8A5B99D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1B2BE1A-7066-4CE0-A600-76C3500E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3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2B30C0-15D0-4E47-B547-79C3D122B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62050"/>
            <a:ext cx="5157787" cy="6762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A7EC02-F93D-479C-A1B9-5519CD267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38326"/>
            <a:ext cx="5157787" cy="448627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896C55-4AE0-4766-B5E8-966F0F442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55701"/>
            <a:ext cx="5183188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3C7845-F918-4520-B907-EF9925D516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38325"/>
            <a:ext cx="5183188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0E8EFC-65DB-4925-9778-1A48DB07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2D79-AC71-46F4-B748-CC0892839BBA}" type="datetime1">
              <a:rPr lang="en-US" altLang="ko-KR" smtClean="0"/>
              <a:t>3/22/2023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737AE2-9C89-4470-9265-991C4B73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587C81-7184-46E4-8C97-20C104A1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9DDB9C9-3B13-4742-B8D6-E99A4A25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9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4D573-2EE5-4AC9-958A-C63853FF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477B64-A9E4-4240-BF6E-75B5FFA8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4F9E-4E1C-4DA1-A350-7E16D9FD67B9}" type="datetime1">
              <a:rPr lang="en-US" altLang="ko-KR" smtClean="0"/>
              <a:t>3/22/2023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7C77E8-B8D9-434D-A497-142985F4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4102D2-0AA7-4874-99F3-A849D325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7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26C704-974A-476F-884D-7E4E0B93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AA2A-292A-41A5-9652-A63891B0D54F}" type="datetime1">
              <a:rPr lang="en-US" altLang="ko-KR" smtClean="0"/>
              <a:t>3/22/2023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7306B6-83AF-4C8C-81B4-717BDF78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6885D8-F154-492F-807E-5E363A6A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2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2DD9A-2B46-4494-ACFA-F5FC99150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B955BF-6DA4-4CC9-9AE7-A922B2750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979FD1-3E3E-4DA2-B46C-5CCF3256C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1F8EE1-72B9-42F9-8B09-55C48C28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1EEC-B3B8-423B-8D01-5AA40AEE94B4}" type="datetime1">
              <a:rPr lang="en-US" altLang="ko-KR" smtClean="0"/>
              <a:t>3/22/2023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61CB1F-3D61-48A5-BDB2-16FD6A2B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A17B69-9B90-44A8-B6B2-2133BC62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1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C3C31-C9DF-4463-BB44-43AC98EA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3B28E0-CD8E-473D-AEDF-17041BC0B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ED7A9C-A51C-4072-AF71-6545F36D1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1FE21-99EF-44AE-BE71-381812F9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AA88-1DDC-4069-90B2-A0B2F13B2957}" type="datetime1">
              <a:rPr lang="en-US" altLang="ko-KR" smtClean="0"/>
              <a:t>3/22/2023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8E003-D817-4EEB-B86C-974355A3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1C33A1-F9F1-476F-B638-69AB24F4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9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31DDDE-45BC-416D-8B14-7F1131B9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폰트 스타일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7B6E1-1F8D-4ED0-8E10-E8BBEDEC6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90624"/>
            <a:ext cx="10515600" cy="5105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002C6-94EC-4644-B354-0F10D1966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39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맑은 고딕" panose="020B0503020000020004" pitchFamily="50" charset="-127"/>
                <a:cs typeface="+mn-cs"/>
              </a:defRPr>
            </a:lvl1pPr>
          </a:lstStyle>
          <a:p>
            <a:fld id="{83865CE6-537E-412F-8A84-4992DC7E2DF6}" type="datetime1">
              <a:rPr lang="en-US" altLang="ko-KR" smtClean="0"/>
              <a:pPr/>
              <a:t>3/22/2023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941E4-EAC2-490A-90D7-6FB009ACE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39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맑은 고딕" panose="020B0503020000020004" pitchFamily="50" charset="-127"/>
              </a:defRPr>
            </a:lvl1pPr>
          </a:lstStyle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2710F-D820-42B5-858B-77831877B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39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맑은 고딕" panose="020B0503020000020004" pitchFamily="50" charset="-127"/>
                <a:cs typeface="+mn-cs"/>
              </a:defRPr>
            </a:lvl1pPr>
          </a:lstStyle>
          <a:p>
            <a:fld id="{3DED8FD6-5B8F-4B42-80AC-0030065FA82A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0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8D021F"/>
          </a:solidFill>
          <a:latin typeface="+mn-lt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5SlEAmDcFRM?feature=oembe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78FBE-82A2-4D3C-910D-9F27CE3B7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1530"/>
            <a:ext cx="9144000" cy="2931163"/>
          </a:xfrm>
        </p:spPr>
        <p:txBody>
          <a:bodyPr anchor="ctr"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Assignment</a:t>
            </a:r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02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2A6F89-4C1A-418F-A0AD-2B02573A0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6800"/>
            <a:ext cx="9144000" cy="1743074"/>
          </a:xfrm>
        </p:spPr>
        <p:txBody>
          <a:bodyPr>
            <a:noAutofit/>
          </a:bodyPr>
          <a:lstStyle/>
          <a:p>
            <a:r>
              <a:rPr lang="en-US" b="1" dirty="0"/>
              <a:t>KOREA</a:t>
            </a:r>
            <a:r>
              <a:rPr lang="en-US" b="1" dirty="0">
                <a:solidFill>
                  <a:srgbClr val="8D021F"/>
                </a:solidFill>
              </a:rPr>
              <a:t>TECH</a:t>
            </a:r>
          </a:p>
          <a:p>
            <a:r>
              <a:rPr lang="en-US" altLang="ko-KR" b="1" dirty="0"/>
              <a:t>Heung-</a:t>
            </a:r>
            <a:r>
              <a:rPr lang="en-US" altLang="ko-KR" b="1" dirty="0" err="1"/>
              <a:t>Seon</a:t>
            </a:r>
            <a:r>
              <a:rPr lang="en-US" altLang="ko-KR" b="1" dirty="0"/>
              <a:t> Oh / Yeong-Seung Baek</a:t>
            </a:r>
          </a:p>
          <a:p>
            <a:r>
              <a:rPr lang="en-US" altLang="ko-KR" b="1" dirty="0"/>
              <a:t>2023.03.22</a:t>
            </a:r>
          </a:p>
        </p:txBody>
      </p:sp>
    </p:spTree>
    <p:extLst>
      <p:ext uri="{BB962C8B-B14F-4D97-AF65-F5344CB8AC3E}">
        <p14:creationId xmlns:p14="http://schemas.microsoft.com/office/powerpoint/2010/main" val="3644188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3F409-5408-474A-AEBB-3DDE4206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문제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5C8FEA-7BEB-D607-E6B4-F9D28714737D}"/>
                  </a:ext>
                </a:extLst>
              </p:cNvPr>
              <p:cNvSpPr txBox="1"/>
              <p:nvPr/>
            </p:nvSpPr>
            <p:spPr>
              <a:xfrm>
                <a:off x="2657019" y="5650826"/>
                <a:ext cx="7822486" cy="965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b="1" dirty="0"/>
                  <a:t>Gradient descent</a:t>
                </a:r>
                <a:r>
                  <a:rPr lang="ko-KR" altLang="en-US" sz="2000" dirty="0"/>
                  <a:t>와 </a:t>
                </a:r>
                <a:r>
                  <a:rPr lang="en-US" altLang="ko-KR" sz="2000" b="1" dirty="0"/>
                  <a:t>Normal equation</a:t>
                </a:r>
                <a:r>
                  <a:rPr lang="ko-KR" altLang="en-US" sz="2000" dirty="0"/>
                  <a:t>을 활용하여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≒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sz="2000" dirty="0"/>
                  <a:t>를 </a:t>
                </a:r>
                <a:br>
                  <a:rPr lang="en-US" altLang="ko-KR" sz="2000" dirty="0"/>
                </a:br>
                <a:r>
                  <a:rPr lang="ko-KR" altLang="en-US" sz="2000" dirty="0"/>
                  <a:t>만족하는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ko-KR" altLang="en-US" sz="2000" dirty="0"/>
                  <a:t>와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구하고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두 방식 간의 차이를 생각해보자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5C8FEA-7BEB-D607-E6B4-F9D287147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019" y="5650826"/>
                <a:ext cx="7822486" cy="965457"/>
              </a:xfrm>
              <a:prstGeom prst="rect">
                <a:avLst/>
              </a:prstGeom>
              <a:blipFill>
                <a:blip r:embed="rId2"/>
                <a:stretch>
                  <a:fillRect l="-857" b="-10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88F0E65-75CB-3A0F-5187-437CD46AE6D6}"/>
              </a:ext>
            </a:extLst>
          </p:cNvPr>
          <p:cNvSpPr txBox="1"/>
          <p:nvPr/>
        </p:nvSpPr>
        <p:spPr>
          <a:xfrm>
            <a:off x="963210" y="1324592"/>
            <a:ext cx="60939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Concrete Compressive Strength Data Set</a:t>
            </a:r>
            <a:endParaRPr lang="ko-KR" altLang="en-US" sz="2000" b="1" dirty="0"/>
          </a:p>
        </p:txBody>
      </p:sp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CA9195DA-FB6B-2AB9-82DF-593CA6ACD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966888"/>
              </p:ext>
            </p:extLst>
          </p:nvPr>
        </p:nvGraphicFramePr>
        <p:xfrm>
          <a:off x="963210" y="1830088"/>
          <a:ext cx="10265580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35440">
                  <a:extLst>
                    <a:ext uri="{9D8B030D-6E8A-4147-A177-3AD203B41FA5}">
                      <a16:colId xmlns:a16="http://schemas.microsoft.com/office/drawing/2014/main" val="1929505950"/>
                    </a:ext>
                  </a:extLst>
                </a:gridCol>
                <a:gridCol w="5604193">
                  <a:extLst>
                    <a:ext uri="{9D8B030D-6E8A-4147-A177-3AD203B41FA5}">
                      <a16:colId xmlns:a16="http://schemas.microsoft.com/office/drawing/2014/main" val="4107928566"/>
                    </a:ext>
                  </a:extLst>
                </a:gridCol>
                <a:gridCol w="1525947">
                  <a:extLst>
                    <a:ext uri="{9D8B030D-6E8A-4147-A177-3AD203B41FA5}">
                      <a16:colId xmlns:a16="http://schemas.microsoft.com/office/drawing/2014/main" val="3986605589"/>
                    </a:ext>
                  </a:extLst>
                </a:gridCol>
              </a:tblGrid>
              <a:tr h="2141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단위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175188"/>
                  </a:ext>
                </a:extLst>
              </a:tr>
              <a:tr h="21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Cement(</a:t>
                      </a:r>
                      <a:r>
                        <a:rPr lang="ko-KR" altLang="en-US" dirty="0"/>
                        <a:t>시멘트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골재 접착제로 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 kg/m</a:t>
                      </a:r>
                      <a:r>
                        <a:rPr lang="en-US" altLang="ko-KR" baseline="30000"/>
                        <a:t>3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192692"/>
                  </a:ext>
                </a:extLst>
              </a:tr>
              <a:tr h="21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Blast Furnace Slag(</a:t>
                      </a:r>
                      <a:r>
                        <a:rPr lang="ko-KR" altLang="en-US" dirty="0" err="1"/>
                        <a:t>고로슬래그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용광로에서 생성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고강도 콘크리트 제조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 kg/m</a:t>
                      </a:r>
                      <a:r>
                        <a:rPr lang="en-US" altLang="ko-KR" baseline="30000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635288"/>
                  </a:ext>
                </a:extLst>
              </a:tr>
              <a:tr h="21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Fly Ash(</a:t>
                      </a:r>
                      <a:r>
                        <a:rPr lang="ko-KR" altLang="en-US" dirty="0"/>
                        <a:t>석탄재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콘크리트 강도 높이는 재료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 kg/m</a:t>
                      </a:r>
                      <a:r>
                        <a:rPr lang="en-US" altLang="ko-KR" baseline="30000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8984509"/>
                  </a:ext>
                </a:extLst>
              </a:tr>
              <a:tr h="21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Water(</a:t>
                      </a:r>
                      <a:r>
                        <a:rPr lang="ko-KR" altLang="en-US" dirty="0"/>
                        <a:t>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골재 접착제로 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 kg/m</a:t>
                      </a:r>
                      <a:r>
                        <a:rPr lang="en-US" altLang="ko-KR" baseline="30000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908985"/>
                  </a:ext>
                </a:extLst>
              </a:tr>
              <a:tr h="21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Superplasticizer(</a:t>
                      </a:r>
                      <a:r>
                        <a:rPr lang="ko-KR" altLang="en-US" dirty="0"/>
                        <a:t>슈퍼 </a:t>
                      </a:r>
                      <a:r>
                        <a:rPr lang="ko-KR" altLang="en-US" dirty="0" err="1"/>
                        <a:t>가소제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유동화 콘크리트 만드는데 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 kg/m</a:t>
                      </a:r>
                      <a:r>
                        <a:rPr lang="en-US" altLang="ko-KR" baseline="30000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2624117"/>
                  </a:ext>
                </a:extLst>
              </a:tr>
              <a:tr h="2141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Coarse Aggregate(</a:t>
                      </a:r>
                      <a:r>
                        <a:rPr lang="ko-KR" altLang="en-US" dirty="0" err="1"/>
                        <a:t>굵은골재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1 kg/m</a:t>
                      </a:r>
                      <a:r>
                        <a:rPr lang="en-US" altLang="ko-KR" baseline="30000"/>
                        <a:t>3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9273287"/>
                  </a:ext>
                </a:extLst>
              </a:tr>
              <a:tr h="21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Fine Aggregate(</a:t>
                      </a:r>
                      <a:r>
                        <a:rPr lang="ko-KR" altLang="en-US" dirty="0"/>
                        <a:t>잔 골재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1 kg/m</a:t>
                      </a:r>
                      <a:r>
                        <a:rPr lang="en-US" altLang="ko-KR" baseline="30000"/>
                        <a:t>3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977254"/>
                  </a:ext>
                </a:extLst>
              </a:tr>
              <a:tr h="21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시멘트 말리는 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day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255903"/>
                  </a:ext>
                </a:extLst>
              </a:tr>
              <a:tr h="21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Concrete Compressive strength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콘크리트 압축 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MPa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9652971"/>
                  </a:ext>
                </a:extLst>
              </a:tr>
            </a:tbl>
          </a:graphicData>
        </a:graphic>
      </p:graphicFrame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82C3334B-16D0-E589-A065-9BD6D768ED02}"/>
              </a:ext>
            </a:extLst>
          </p:cNvPr>
          <p:cNvSpPr/>
          <p:nvPr/>
        </p:nvSpPr>
        <p:spPr>
          <a:xfrm>
            <a:off x="11353799" y="2229012"/>
            <a:ext cx="340895" cy="2931924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B4A63F-7997-A51B-B366-4CEAAE6D2D63}"/>
              </a:ext>
            </a:extLst>
          </p:cNvPr>
          <p:cNvSpPr/>
          <p:nvPr/>
        </p:nvSpPr>
        <p:spPr>
          <a:xfrm>
            <a:off x="963210" y="5134302"/>
            <a:ext cx="10265580" cy="365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E37862-2325-F6D0-A15E-FFA72898B952}"/>
                  </a:ext>
                </a:extLst>
              </p:cNvPr>
              <p:cNvSpPr txBox="1"/>
              <p:nvPr/>
            </p:nvSpPr>
            <p:spPr>
              <a:xfrm>
                <a:off x="8804430" y="3494485"/>
                <a:ext cx="6103398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E37862-2325-F6D0-A15E-FFA72898B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430" y="3494485"/>
                <a:ext cx="6103398" cy="3745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F77BAB0-D7A6-233A-A27E-9040F923F728}"/>
                  </a:ext>
                </a:extLst>
              </p:cNvPr>
              <p:cNvSpPr txBox="1"/>
              <p:nvPr/>
            </p:nvSpPr>
            <p:spPr>
              <a:xfrm>
                <a:off x="8760041" y="5162556"/>
                <a:ext cx="6103398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F77BAB0-D7A6-233A-A27E-9040F923F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041" y="5162556"/>
                <a:ext cx="6103398" cy="374526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24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3F409-5408-474A-AEBB-3DDE4206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기타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11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F59F86-B140-7FAC-BA88-E9D1108E0A50}"/>
              </a:ext>
            </a:extLst>
          </p:cNvPr>
          <p:cNvSpPr txBox="1"/>
          <p:nvPr/>
        </p:nvSpPr>
        <p:spPr>
          <a:xfrm>
            <a:off x="838199" y="1448592"/>
            <a:ext cx="10161233" cy="3820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/>
              <a:t>실습 진행 시 유의 사항</a:t>
            </a:r>
            <a:endParaRPr lang="en-US" altLang="ko-KR" sz="2400" b="1" dirty="0"/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각 문제에서 성능 측정은 실습 파일에서 제공하는 </a:t>
            </a:r>
            <a:r>
              <a:rPr lang="en-US" altLang="ko-KR" sz="2000" dirty="0" err="1"/>
              <a:t>mse</a:t>
            </a:r>
            <a:r>
              <a:rPr lang="en-US" altLang="ko-KR" sz="2000" dirty="0"/>
              <a:t> function</a:t>
            </a:r>
            <a:r>
              <a:rPr lang="ko-KR" altLang="en-US" sz="2000" dirty="0"/>
              <a:t>을 활용할 것</a:t>
            </a:r>
            <a:endParaRPr lang="en-US" altLang="ko-KR" sz="2000" dirty="0"/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자신의 해결 방법 및 분석 결과를 보고서에</a:t>
            </a:r>
            <a:r>
              <a:rPr lang="en-US" altLang="ko-KR" sz="2000" dirty="0"/>
              <a:t> </a:t>
            </a:r>
            <a:r>
              <a:rPr lang="ko-KR" altLang="en-US" sz="2000" dirty="0"/>
              <a:t>자세히 기술하여 제출</a:t>
            </a:r>
            <a:endParaRPr lang="en-US" altLang="ko-KR" sz="2000" dirty="0"/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보고서 작성 시 단순한 스크린 샷은 지양</a:t>
            </a:r>
            <a:r>
              <a:rPr lang="en-US" altLang="ko-KR" sz="2000" dirty="0"/>
              <a:t>, </a:t>
            </a:r>
            <a:r>
              <a:rPr lang="ko-KR" altLang="en-US" sz="2000" dirty="0"/>
              <a:t>그래프나 표로 시각화</a:t>
            </a:r>
            <a:br>
              <a:rPr lang="en-US" altLang="ko-KR" sz="2000" dirty="0"/>
            </a:br>
            <a:r>
              <a:rPr lang="en-US" altLang="ko-KR" sz="2000" dirty="0"/>
              <a:t>(code </a:t>
            </a:r>
            <a:r>
              <a:rPr lang="ko-KR" altLang="en-US" sz="2000" dirty="0"/>
              <a:t>설명 필요 시 </a:t>
            </a:r>
            <a:r>
              <a:rPr lang="en-US" altLang="ko-KR" sz="2000" dirty="0"/>
              <a:t>pseudo code</a:t>
            </a:r>
            <a:r>
              <a:rPr lang="ko-KR" altLang="en-US" sz="2000" dirty="0"/>
              <a:t>로 작성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제출 파일 형식 </a:t>
            </a:r>
            <a:r>
              <a:rPr lang="en-US" altLang="ko-KR" sz="2000" dirty="0"/>
              <a:t>: </a:t>
            </a:r>
            <a:r>
              <a:rPr lang="ko-KR" altLang="en-US" sz="2000" dirty="0"/>
              <a:t>이름</a:t>
            </a:r>
            <a:r>
              <a:rPr lang="en-US" altLang="ko-KR" sz="2000" dirty="0"/>
              <a:t>_</a:t>
            </a:r>
            <a:r>
              <a:rPr lang="ko-KR" altLang="en-US" sz="2000" dirty="0"/>
              <a:t>학번</a:t>
            </a:r>
            <a:r>
              <a:rPr lang="en-US" altLang="ko-KR" sz="2000" dirty="0"/>
              <a:t>_.</a:t>
            </a:r>
            <a:r>
              <a:rPr lang="en-US" altLang="ko-KR" sz="2000" dirty="0" err="1"/>
              <a:t>ipynb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52557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3F409-5408-474A-AEBB-3DDE4206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기타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F59F86-B140-7FAC-BA88-E9D1108E0A50}"/>
              </a:ext>
            </a:extLst>
          </p:cNvPr>
          <p:cNvSpPr txBox="1"/>
          <p:nvPr/>
        </p:nvSpPr>
        <p:spPr>
          <a:xfrm>
            <a:off x="838199" y="1448592"/>
            <a:ext cx="10515600" cy="4435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/>
              <a:t>채점 기준</a:t>
            </a:r>
            <a:endParaRPr lang="en-US" altLang="ko-KR" sz="2400" b="1" dirty="0"/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실습</a:t>
            </a:r>
            <a:r>
              <a:rPr lang="en-US" altLang="ko-KR" sz="2000" dirty="0"/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(50 %)</a:t>
            </a:r>
          </a:p>
          <a:p>
            <a:pPr marL="1714500" lvl="3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실습 </a:t>
            </a:r>
            <a:r>
              <a:rPr lang="en-US" altLang="ko-KR" sz="2000" dirty="0"/>
              <a:t>1 </a:t>
            </a:r>
            <a:r>
              <a:rPr lang="ko-KR" altLang="en-US" sz="2000" dirty="0"/>
              <a:t>점수 부여 기준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mse</a:t>
            </a:r>
            <a:r>
              <a:rPr lang="en-US" altLang="ko-KR" sz="2000" dirty="0"/>
              <a:t> &lt;= 5 </a:t>
            </a:r>
            <a:r>
              <a:rPr lang="en-US" altLang="ko-KR" sz="2000" b="1" dirty="0">
                <a:solidFill>
                  <a:srgbClr val="FF0000"/>
                </a:solidFill>
              </a:rPr>
              <a:t>(20 %)</a:t>
            </a:r>
          </a:p>
          <a:p>
            <a:pPr marL="1714500" lvl="3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실습 </a:t>
            </a:r>
            <a:r>
              <a:rPr lang="en-US" altLang="ko-KR" sz="2000" dirty="0"/>
              <a:t>2 </a:t>
            </a:r>
            <a:r>
              <a:rPr lang="ko-KR" altLang="en-US" sz="2000" dirty="0"/>
              <a:t>점수 부여 기준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mse</a:t>
            </a:r>
            <a:r>
              <a:rPr lang="en-US" altLang="ko-KR" sz="2000" dirty="0"/>
              <a:t> &lt;= 25 </a:t>
            </a:r>
            <a:r>
              <a:rPr lang="en-US" altLang="ko-KR" sz="2000" b="1" dirty="0">
                <a:solidFill>
                  <a:srgbClr val="FF0000"/>
                </a:solidFill>
              </a:rPr>
              <a:t>(30 %)</a:t>
            </a: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보고서 </a:t>
            </a:r>
            <a:r>
              <a:rPr lang="en-US" altLang="ko-KR" sz="2000" b="1" dirty="0">
                <a:solidFill>
                  <a:srgbClr val="FF0000"/>
                </a:solidFill>
              </a:rPr>
              <a:t>(50 %)</a:t>
            </a: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우수 보고서 작성자</a:t>
            </a:r>
            <a:r>
              <a:rPr lang="en-US" altLang="ko-KR" sz="2000" dirty="0"/>
              <a:t>(</a:t>
            </a:r>
            <a:r>
              <a:rPr lang="ko-KR" altLang="en-US" sz="2000" dirty="0"/>
              <a:t>접근 과정</a:t>
            </a:r>
            <a:r>
              <a:rPr lang="en-US" altLang="ko-KR" sz="2000" dirty="0"/>
              <a:t>, </a:t>
            </a:r>
            <a:r>
              <a:rPr lang="ko-KR" altLang="en-US" sz="2000" dirty="0"/>
              <a:t>성능 개선을 위한 좋은 아이디어 등</a:t>
            </a:r>
            <a:r>
              <a:rPr lang="en-US" altLang="ko-KR" sz="2000" dirty="0"/>
              <a:t>)</a:t>
            </a:r>
            <a:r>
              <a:rPr lang="ko-KR" altLang="en-US" sz="2000" dirty="0"/>
              <a:t>는 </a:t>
            </a:r>
            <a:br>
              <a:rPr lang="en-US" altLang="ko-KR" sz="2000" dirty="0"/>
            </a:br>
            <a:r>
              <a:rPr lang="ko-KR" altLang="en-US" sz="2000" dirty="0"/>
              <a:t>다음 시간에 발표</a:t>
            </a:r>
            <a:r>
              <a:rPr lang="en-US" altLang="ko-KR" sz="2000" dirty="0"/>
              <a:t>(</a:t>
            </a:r>
            <a:r>
              <a:rPr lang="ko-KR" altLang="en-US" sz="2000" dirty="0"/>
              <a:t>선택</a:t>
            </a:r>
            <a:r>
              <a:rPr lang="en-US" altLang="ko-KR" sz="2000" dirty="0"/>
              <a:t>)</a:t>
            </a:r>
            <a:r>
              <a:rPr lang="ko-KR" altLang="en-US" sz="2000" dirty="0"/>
              <a:t>를 하고</a:t>
            </a:r>
            <a:r>
              <a:rPr lang="en-US" altLang="ko-KR" sz="2000" dirty="0"/>
              <a:t>,</a:t>
            </a:r>
            <a:r>
              <a:rPr lang="ko-KR" altLang="en-US" sz="2000" dirty="0"/>
              <a:t> 추가 점수 부여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4975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3F409-5408-474A-AEBB-3DDE4206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CED50D-E17F-4E9D-BFF9-5930CE7CB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dirty="0"/>
              <a:t>실습 문제 </a:t>
            </a:r>
            <a:r>
              <a:rPr lang="en-US" altLang="ko-KR" b="1" dirty="0"/>
              <a:t>(1) </a:t>
            </a:r>
            <a:endParaRPr lang="en-US" altLang="ko-KR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dirty="0"/>
              <a:t>실습 문제 </a:t>
            </a:r>
            <a:r>
              <a:rPr lang="en-US" altLang="ko-KR" b="1" dirty="0"/>
              <a:t>(2)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dirty="0"/>
              <a:t>기타</a:t>
            </a:r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4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3F409-5408-474A-AEBB-3DDE4206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문제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462BB1C-BF2F-D373-49BD-F396F0BF9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8803" y="1718518"/>
            <a:ext cx="5509103" cy="379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2248E6-A493-B13A-CCDC-F8D8CF1E6E58}"/>
              </a:ext>
            </a:extLst>
          </p:cNvPr>
          <p:cNvSpPr txBox="1"/>
          <p:nvPr/>
        </p:nvSpPr>
        <p:spPr>
          <a:xfrm>
            <a:off x="2318239" y="1473634"/>
            <a:ext cx="158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ampitude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0CA06-7BAE-8422-C679-DD4E739EC53F}"/>
              </a:ext>
            </a:extLst>
          </p:cNvPr>
          <p:cNvSpPr txBox="1"/>
          <p:nvPr/>
        </p:nvSpPr>
        <p:spPr>
          <a:xfrm>
            <a:off x="8617906" y="3248377"/>
            <a:ext cx="158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time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B21098-34E5-370E-36A6-9CFF2F0C5297}"/>
              </a:ext>
            </a:extLst>
          </p:cNvPr>
          <p:cNvSpPr txBox="1"/>
          <p:nvPr/>
        </p:nvSpPr>
        <p:spPr>
          <a:xfrm>
            <a:off x="962288" y="5743021"/>
            <a:ext cx="1031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</a:t>
            </a:r>
            <a:r>
              <a:rPr lang="ko-KR" altLang="en-US" dirty="0"/>
              <a:t>가지의 같은 세기의 음을 합성하여 만든 </a:t>
            </a:r>
            <a:r>
              <a:rPr lang="en-US" altLang="ko-KR" dirty="0"/>
              <a:t>0.5</a:t>
            </a:r>
            <a:r>
              <a:rPr lang="ko-KR" altLang="en-US" dirty="0"/>
              <a:t>초의 화음 데이터</a:t>
            </a:r>
          </a:p>
        </p:txBody>
      </p:sp>
    </p:spTree>
    <p:extLst>
      <p:ext uri="{BB962C8B-B14F-4D97-AF65-F5344CB8AC3E}">
        <p14:creationId xmlns:p14="http://schemas.microsoft.com/office/powerpoint/2010/main" val="266901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3F409-5408-474A-AEBB-3DDE4206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문제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462BB1C-BF2F-D373-49BD-F396F0BF9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8803" y="1718518"/>
            <a:ext cx="5509103" cy="379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2248E6-A493-B13A-CCDC-F8D8CF1E6E58}"/>
              </a:ext>
            </a:extLst>
          </p:cNvPr>
          <p:cNvSpPr txBox="1"/>
          <p:nvPr/>
        </p:nvSpPr>
        <p:spPr>
          <a:xfrm>
            <a:off x="2318239" y="1473634"/>
            <a:ext cx="158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ampitude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0CA06-7BAE-8422-C679-DD4E739EC53F}"/>
              </a:ext>
            </a:extLst>
          </p:cNvPr>
          <p:cNvSpPr txBox="1"/>
          <p:nvPr/>
        </p:nvSpPr>
        <p:spPr>
          <a:xfrm>
            <a:off x="8617906" y="3248377"/>
            <a:ext cx="158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time</a:t>
            </a:r>
            <a:endParaRPr lang="ko-KR" altLang="en-US" b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내용 개체 틀 2">
                <a:extLst>
                  <a:ext uri="{FF2B5EF4-FFF2-40B4-BE49-F238E27FC236}">
                    <a16:creationId xmlns:a16="http://schemas.microsoft.com/office/drawing/2014/main" id="{70E293AE-8636-5F2B-6F96-FAA0D2BCD4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2642" y="5523147"/>
                <a:ext cx="7246715" cy="29069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ko-KR" sz="18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altLang="ko-KR" sz="1800" dirty="0"/>
                  <a:t>4 </a:t>
                </a:r>
                <a:r>
                  <a:rPr lang="ko-KR" altLang="en-US" sz="1800" dirty="0"/>
                  <a:t>개의 음을 합성하여 만든 화음 </a:t>
                </a:r>
                <a:r>
                  <a:rPr lang="en-US" altLang="ko-KR" sz="1800" dirty="0"/>
                  <a:t>= 4 </a:t>
                </a:r>
                <a:r>
                  <a:rPr lang="ko-KR" altLang="en-US" sz="1800" dirty="0"/>
                  <a:t>개의 삼각함수를 합성</a:t>
                </a:r>
              </a:p>
              <a:p>
                <a:pPr marL="0" indent="0" algn="ctr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en-US" altLang="ko-KR" sz="2400" dirty="0"/>
              </a:p>
            </p:txBody>
          </p:sp>
        </mc:Choice>
        <mc:Fallback xmlns="">
          <p:sp>
            <p:nvSpPr>
              <p:cNvPr id="13" name="내용 개체 틀 2">
                <a:extLst>
                  <a:ext uri="{FF2B5EF4-FFF2-40B4-BE49-F238E27FC236}">
                    <a16:creationId xmlns:a16="http://schemas.microsoft.com/office/drawing/2014/main" id="{70E293AE-8636-5F2B-6F96-FAA0D2BCD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642" y="5523147"/>
                <a:ext cx="7246715" cy="29069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908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3F409-5408-474A-AEBB-3DDE4206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문제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462BB1C-BF2F-D373-49BD-F396F0BF9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8803" y="1718518"/>
            <a:ext cx="5509103" cy="379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2248E6-A493-B13A-CCDC-F8D8CF1E6E58}"/>
              </a:ext>
            </a:extLst>
          </p:cNvPr>
          <p:cNvSpPr txBox="1"/>
          <p:nvPr/>
        </p:nvSpPr>
        <p:spPr>
          <a:xfrm>
            <a:off x="2318239" y="1473634"/>
            <a:ext cx="158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ampitude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0CA06-7BAE-8422-C679-DD4E739EC53F}"/>
              </a:ext>
            </a:extLst>
          </p:cNvPr>
          <p:cNvSpPr txBox="1"/>
          <p:nvPr/>
        </p:nvSpPr>
        <p:spPr>
          <a:xfrm>
            <a:off x="8617906" y="3248377"/>
            <a:ext cx="158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time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CB92AB-EC97-FED1-99AC-6CD9701C04DA}"/>
              </a:ext>
            </a:extLst>
          </p:cNvPr>
          <p:cNvSpPr txBox="1"/>
          <p:nvPr/>
        </p:nvSpPr>
        <p:spPr>
          <a:xfrm>
            <a:off x="962288" y="5743021"/>
            <a:ext cx="10311138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소리 데이터를</a:t>
            </a:r>
            <a:r>
              <a:rPr lang="en-US" altLang="ko-KR" dirty="0"/>
              <a:t> </a:t>
            </a:r>
            <a:r>
              <a:rPr lang="ko-KR" altLang="en-US" dirty="0"/>
              <a:t>가장 잘 근사할 수 있는 함수를 만들어 보자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6127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3F409-5408-474A-AEBB-3DDE4206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문제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462BB1C-BF2F-D373-49BD-F396F0BF9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8803" y="1718518"/>
            <a:ext cx="5509103" cy="379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2248E6-A493-B13A-CCDC-F8D8CF1E6E58}"/>
              </a:ext>
            </a:extLst>
          </p:cNvPr>
          <p:cNvSpPr txBox="1"/>
          <p:nvPr/>
        </p:nvSpPr>
        <p:spPr>
          <a:xfrm>
            <a:off x="2318239" y="1473634"/>
            <a:ext cx="158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ampitude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0CA06-7BAE-8422-C679-DD4E739EC53F}"/>
              </a:ext>
            </a:extLst>
          </p:cNvPr>
          <p:cNvSpPr txBox="1"/>
          <p:nvPr/>
        </p:nvSpPr>
        <p:spPr>
          <a:xfrm>
            <a:off x="8617906" y="3248377"/>
            <a:ext cx="158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time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CB92AB-EC97-FED1-99AC-6CD9701C04DA}"/>
              </a:ext>
            </a:extLst>
          </p:cNvPr>
          <p:cNvSpPr txBox="1"/>
          <p:nvPr/>
        </p:nvSpPr>
        <p:spPr>
          <a:xfrm>
            <a:off x="962288" y="5743021"/>
            <a:ext cx="10311138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최종 결과는 실습 파일에 제공되는 </a:t>
            </a:r>
            <a:r>
              <a:rPr lang="en-US" altLang="ko-KR" b="1" dirty="0" err="1"/>
              <a:t>mse</a:t>
            </a:r>
            <a:r>
              <a:rPr lang="en-US" altLang="ko-KR" b="1" dirty="0"/>
              <a:t>(= mean squared error) function</a:t>
            </a:r>
            <a:r>
              <a:rPr lang="ko-KR" altLang="en-US" dirty="0"/>
              <a:t>을 활용하여 성능을 측정할 것</a:t>
            </a:r>
          </a:p>
        </p:txBody>
      </p:sp>
    </p:spTree>
    <p:extLst>
      <p:ext uri="{BB962C8B-B14F-4D97-AF65-F5344CB8AC3E}">
        <p14:creationId xmlns:p14="http://schemas.microsoft.com/office/powerpoint/2010/main" val="257751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3F409-5408-474A-AEBB-3DDE4206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문제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7</a:t>
            </a:fld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AF2255E-0DBC-1DA3-2476-1CB86428A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018" y="1509258"/>
            <a:ext cx="3887964" cy="383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5C8FEA-7BEB-D607-E6B4-F9D28714737D}"/>
              </a:ext>
            </a:extLst>
          </p:cNvPr>
          <p:cNvSpPr txBox="1"/>
          <p:nvPr/>
        </p:nvSpPr>
        <p:spPr>
          <a:xfrm>
            <a:off x="1573630" y="5911344"/>
            <a:ext cx="90447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/>
              <a:t>콘크리트 압축강도를 구하는 </a:t>
            </a:r>
            <a:r>
              <a:rPr lang="en-US" altLang="ko-KR" sz="2000" b="1" dirty="0"/>
              <a:t>Linear regression model(=function)</a:t>
            </a:r>
            <a:r>
              <a:rPr lang="ko-KR" altLang="en-US" sz="2000" dirty="0"/>
              <a:t>을 만들어보자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4881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3F409-5408-474A-AEBB-3DDE4206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콘크리트 만드는 과정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8</a:t>
            </a:fld>
            <a:endParaRPr lang="en-US"/>
          </a:p>
        </p:txBody>
      </p:sp>
      <p:pic>
        <p:nvPicPr>
          <p:cNvPr id="3" name="온라인 미디어 2" title="꼭 알아야하는 콘크리트 기본 이해 | 콘크리트 구성, 원리, 특징 | 토목기사 토목시공기술사 | 건축기사 건축시공기술사">
            <a:hlinkClick r:id="" action="ppaction://media"/>
            <a:extLst>
              <a:ext uri="{FF2B5EF4-FFF2-40B4-BE49-F238E27FC236}">
                <a16:creationId xmlns:a16="http://schemas.microsoft.com/office/drawing/2014/main" id="{8614F641-0369-4A1D-8C57-4EA89FD060C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26816" y="1610561"/>
            <a:ext cx="7538368" cy="425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5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4B47D83B-147D-45A5-4209-DC0DF62DA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114289"/>
              </p:ext>
            </p:extLst>
          </p:nvPr>
        </p:nvGraphicFramePr>
        <p:xfrm>
          <a:off x="963210" y="1830088"/>
          <a:ext cx="10265580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35440">
                  <a:extLst>
                    <a:ext uri="{9D8B030D-6E8A-4147-A177-3AD203B41FA5}">
                      <a16:colId xmlns:a16="http://schemas.microsoft.com/office/drawing/2014/main" val="1929505950"/>
                    </a:ext>
                  </a:extLst>
                </a:gridCol>
                <a:gridCol w="5604193">
                  <a:extLst>
                    <a:ext uri="{9D8B030D-6E8A-4147-A177-3AD203B41FA5}">
                      <a16:colId xmlns:a16="http://schemas.microsoft.com/office/drawing/2014/main" val="4107928566"/>
                    </a:ext>
                  </a:extLst>
                </a:gridCol>
                <a:gridCol w="1525947">
                  <a:extLst>
                    <a:ext uri="{9D8B030D-6E8A-4147-A177-3AD203B41FA5}">
                      <a16:colId xmlns:a16="http://schemas.microsoft.com/office/drawing/2014/main" val="3986605589"/>
                    </a:ext>
                  </a:extLst>
                </a:gridCol>
              </a:tblGrid>
              <a:tr h="2141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단위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175188"/>
                  </a:ext>
                </a:extLst>
              </a:tr>
              <a:tr h="21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Cement(</a:t>
                      </a:r>
                      <a:r>
                        <a:rPr lang="ko-KR" altLang="en-US" dirty="0"/>
                        <a:t>시멘트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골재 접착제로 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 kg/m</a:t>
                      </a:r>
                      <a:r>
                        <a:rPr lang="en-US" altLang="ko-KR" baseline="30000"/>
                        <a:t>3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192692"/>
                  </a:ext>
                </a:extLst>
              </a:tr>
              <a:tr h="21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Blast Furnace Slag(</a:t>
                      </a:r>
                      <a:r>
                        <a:rPr lang="ko-KR" altLang="en-US" dirty="0" err="1"/>
                        <a:t>고로슬래그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용광로에서 생성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고강도 콘크리트 제조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 kg/m</a:t>
                      </a:r>
                      <a:r>
                        <a:rPr lang="en-US" altLang="ko-KR" baseline="30000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635288"/>
                  </a:ext>
                </a:extLst>
              </a:tr>
              <a:tr h="21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Fly Ash(</a:t>
                      </a:r>
                      <a:r>
                        <a:rPr lang="ko-KR" altLang="en-US" dirty="0"/>
                        <a:t>석탄재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콘크리트 강도 높이는 재료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 kg/m</a:t>
                      </a:r>
                      <a:r>
                        <a:rPr lang="en-US" altLang="ko-KR" baseline="30000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8984509"/>
                  </a:ext>
                </a:extLst>
              </a:tr>
              <a:tr h="21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Water(</a:t>
                      </a:r>
                      <a:r>
                        <a:rPr lang="ko-KR" altLang="en-US" dirty="0"/>
                        <a:t>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골재 접착제로 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 kg/m</a:t>
                      </a:r>
                      <a:r>
                        <a:rPr lang="en-US" altLang="ko-KR" baseline="30000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908985"/>
                  </a:ext>
                </a:extLst>
              </a:tr>
              <a:tr h="21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Superplasticizer(</a:t>
                      </a:r>
                      <a:r>
                        <a:rPr lang="ko-KR" altLang="en-US" dirty="0"/>
                        <a:t>슈퍼 </a:t>
                      </a:r>
                      <a:r>
                        <a:rPr lang="ko-KR" altLang="en-US" dirty="0" err="1"/>
                        <a:t>가소제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유동화 콘크리트 만드는데 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 kg/m</a:t>
                      </a:r>
                      <a:r>
                        <a:rPr lang="en-US" altLang="ko-KR" baseline="30000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2624117"/>
                  </a:ext>
                </a:extLst>
              </a:tr>
              <a:tr h="2141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Coarse Aggregate(</a:t>
                      </a:r>
                      <a:r>
                        <a:rPr lang="ko-KR" altLang="en-US" dirty="0" err="1"/>
                        <a:t>굵은골재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1 kg/m</a:t>
                      </a:r>
                      <a:r>
                        <a:rPr lang="en-US" altLang="ko-KR" baseline="30000"/>
                        <a:t>3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9273287"/>
                  </a:ext>
                </a:extLst>
              </a:tr>
              <a:tr h="21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Fine Aggregate(</a:t>
                      </a:r>
                      <a:r>
                        <a:rPr lang="ko-KR" altLang="en-US" dirty="0"/>
                        <a:t>잔 골재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1 kg/m</a:t>
                      </a:r>
                      <a:r>
                        <a:rPr lang="en-US" altLang="ko-KR" baseline="30000"/>
                        <a:t>3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977254"/>
                  </a:ext>
                </a:extLst>
              </a:tr>
              <a:tr h="21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시멘트 말리는 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day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255903"/>
                  </a:ext>
                </a:extLst>
              </a:tr>
              <a:tr h="21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Concrete Compressive strength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콘크리트 압축 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MPa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9652971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49E3F409-5408-474A-AEBB-3DDE4206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문제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9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5C8FEA-7BEB-D607-E6B4-F9D28714737D}"/>
              </a:ext>
            </a:extLst>
          </p:cNvPr>
          <p:cNvSpPr txBox="1"/>
          <p:nvPr/>
        </p:nvSpPr>
        <p:spPr>
          <a:xfrm>
            <a:off x="1573630" y="5849043"/>
            <a:ext cx="90447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1030</a:t>
            </a:r>
            <a:r>
              <a:rPr lang="ko-KR" altLang="en-US" sz="2000" dirty="0"/>
              <a:t>개의 데이터로 이루어진 콘크리트 제작 </a:t>
            </a:r>
            <a:r>
              <a:rPr lang="en-US" altLang="ko-KR" sz="2000" dirty="0"/>
              <a:t>dataset</a:t>
            </a:r>
            <a:r>
              <a:rPr lang="en-US" altLang="ko-KR" sz="2000" baseline="30000" dirty="0"/>
              <a:t>*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F0E65-75CB-3A0F-5187-437CD46AE6D6}"/>
              </a:ext>
            </a:extLst>
          </p:cNvPr>
          <p:cNvSpPr txBox="1"/>
          <p:nvPr/>
        </p:nvSpPr>
        <p:spPr>
          <a:xfrm>
            <a:off x="963210" y="1324592"/>
            <a:ext cx="60939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Concrete Compressive Strength Data Set</a:t>
            </a:r>
            <a:endParaRPr lang="ko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28C442-9ED7-6C5C-F2B9-BDEA56450796}"/>
              </a:ext>
            </a:extLst>
          </p:cNvPr>
          <p:cNvSpPr txBox="1"/>
          <p:nvPr/>
        </p:nvSpPr>
        <p:spPr>
          <a:xfrm>
            <a:off x="0" y="6497419"/>
            <a:ext cx="8407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*: </a:t>
            </a:r>
            <a:r>
              <a:rPr lang="ko-KR" altLang="en-US" sz="1400" dirty="0"/>
              <a:t>https://archive.ics.uci.edu/ml/machine-learning-databases/concrete/compressive/</a:t>
            </a:r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82C3334B-16D0-E589-A065-9BD6D768ED02}"/>
              </a:ext>
            </a:extLst>
          </p:cNvPr>
          <p:cNvSpPr/>
          <p:nvPr/>
        </p:nvSpPr>
        <p:spPr>
          <a:xfrm>
            <a:off x="11353799" y="2229012"/>
            <a:ext cx="340895" cy="2931924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B4A63F-7997-A51B-B366-4CEAAE6D2D63}"/>
              </a:ext>
            </a:extLst>
          </p:cNvPr>
          <p:cNvSpPr/>
          <p:nvPr/>
        </p:nvSpPr>
        <p:spPr>
          <a:xfrm>
            <a:off x="963210" y="5152058"/>
            <a:ext cx="10265580" cy="365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261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4762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4373</TotalTime>
  <Words>520</Words>
  <Application>Microsoft Office PowerPoint</Application>
  <PresentationFormat>와이드스크린</PresentationFormat>
  <Paragraphs>124</Paragraphs>
  <Slides>12</Slides>
  <Notes>3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helvetica</vt:lpstr>
      <vt:lpstr>Wingdings</vt:lpstr>
      <vt:lpstr>Office 테마</vt:lpstr>
      <vt:lpstr>Assignment 02</vt:lpstr>
      <vt:lpstr>목차</vt:lpstr>
      <vt:lpstr>실습 문제 1</vt:lpstr>
      <vt:lpstr>실습 문제 1</vt:lpstr>
      <vt:lpstr>실습 문제 1</vt:lpstr>
      <vt:lpstr>실습 문제 1</vt:lpstr>
      <vt:lpstr>실습 문제 2</vt:lpstr>
      <vt:lpstr>콘크리트 만드는 과정</vt:lpstr>
      <vt:lpstr>실습 문제 2</vt:lpstr>
      <vt:lpstr>실습 문제 2</vt:lpstr>
      <vt:lpstr>기타</vt:lpstr>
      <vt:lpstr>기타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 Heung-Seon</dc:creator>
  <cp:lastModifiedBy>baek yeongseung</cp:lastModifiedBy>
  <cp:revision>55</cp:revision>
  <dcterms:created xsi:type="dcterms:W3CDTF">2021-01-02T06:46:12Z</dcterms:created>
  <dcterms:modified xsi:type="dcterms:W3CDTF">2023-03-22T04:31:04Z</dcterms:modified>
</cp:coreProperties>
</file>