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47" r:id="rId4"/>
    <p:sldId id="332" r:id="rId5"/>
    <p:sldId id="339" r:id="rId6"/>
    <p:sldId id="340" r:id="rId7"/>
    <p:sldId id="348" r:id="rId8"/>
    <p:sldId id="341" r:id="rId9"/>
    <p:sldId id="342" r:id="rId10"/>
    <p:sldId id="343" r:id="rId11"/>
    <p:sldId id="349" r:id="rId12"/>
    <p:sldId id="346" r:id="rId13"/>
    <p:sldId id="351" r:id="rId14"/>
    <p:sldId id="353" r:id="rId15"/>
    <p:sldId id="354" r:id="rId16"/>
    <p:sldId id="352" r:id="rId17"/>
    <p:sldId id="3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868"/>
    <a:srgbClr val="EEF0ED"/>
    <a:srgbClr val="8D021F"/>
    <a:srgbClr val="F6C19C"/>
    <a:srgbClr val="EBEEE9"/>
    <a:srgbClr val="F3B5F9"/>
    <a:srgbClr val="5A9BD6"/>
    <a:srgbClr val="F6B4B4"/>
    <a:srgbClr val="F3CEED"/>
    <a:srgbClr val="DEE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ek yeongseung" userId="8da7b49476eb9628" providerId="LiveId" clId="{31D2E5DB-2914-41F5-BFDC-42E64311D134}"/>
    <pc:docChg chg="undo redo custSel addSld delSld modSld sldOrd">
      <pc:chgData name="baek yeongseung" userId="8da7b49476eb9628" providerId="LiveId" clId="{31D2E5DB-2914-41F5-BFDC-42E64311D134}" dt="2023-03-22T04:28:53.548" v="7861" actId="1035"/>
      <pc:docMkLst>
        <pc:docMk/>
      </pc:docMkLst>
      <pc:sldChg chg="modSp mod">
        <pc:chgData name="baek yeongseung" userId="8da7b49476eb9628" providerId="LiveId" clId="{31D2E5DB-2914-41F5-BFDC-42E64311D134}" dt="2023-03-20T22:57:59.800" v="3809" actId="20577"/>
        <pc:sldMkLst>
          <pc:docMk/>
          <pc:sldMk cId="3644188530" sldId="256"/>
        </pc:sldMkLst>
        <pc:spChg chg="mod">
          <ac:chgData name="baek yeongseung" userId="8da7b49476eb9628" providerId="LiveId" clId="{31D2E5DB-2914-41F5-BFDC-42E64311D134}" dt="2023-03-20T22:57:59.800" v="3809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31D2E5DB-2914-41F5-BFDC-42E64311D134}" dt="2023-03-20T22:21:03.214" v="1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add del mod ord">
        <pc:chgData name="baek yeongseung" userId="8da7b49476eb9628" providerId="LiveId" clId="{31D2E5DB-2914-41F5-BFDC-42E64311D134}" dt="2023-03-21T23:30:44.810" v="5971"/>
        <pc:sldMkLst>
          <pc:docMk/>
          <pc:sldMk cId="679047720" sldId="258"/>
        </pc:sldMkLst>
        <pc:spChg chg="mod">
          <ac:chgData name="baek yeongseung" userId="8da7b49476eb9628" providerId="LiveId" clId="{31D2E5DB-2914-41F5-BFDC-42E64311D134}" dt="2023-03-21T23:30:44.810" v="5971"/>
          <ac:spMkLst>
            <pc:docMk/>
            <pc:sldMk cId="679047720" sldId="258"/>
            <ac:spMk id="3" creationId="{12CED50D-E17F-4E9D-BFF9-5930CE7CBF97}"/>
          </ac:spMkLst>
        </pc:spChg>
      </pc:sldChg>
      <pc:sldChg chg="del">
        <pc:chgData name="baek yeongseung" userId="8da7b49476eb9628" providerId="LiveId" clId="{31D2E5DB-2914-41F5-BFDC-42E64311D134}" dt="2023-03-20T22:21:44.905" v="46" actId="47"/>
        <pc:sldMkLst>
          <pc:docMk/>
          <pc:sldMk cId="3005442624" sldId="287"/>
        </pc:sldMkLst>
      </pc:sldChg>
      <pc:sldChg chg="del">
        <pc:chgData name="baek yeongseung" userId="8da7b49476eb9628" providerId="LiveId" clId="{31D2E5DB-2914-41F5-BFDC-42E64311D134}" dt="2023-03-20T22:21:45.045" v="47" actId="47"/>
        <pc:sldMkLst>
          <pc:docMk/>
          <pc:sldMk cId="2760732871" sldId="295"/>
        </pc:sldMkLst>
      </pc:sldChg>
      <pc:sldChg chg="add del">
        <pc:chgData name="baek yeongseung" userId="8da7b49476eb9628" providerId="LiveId" clId="{31D2E5DB-2914-41F5-BFDC-42E64311D134}" dt="2023-03-20T22:21:55.512" v="60" actId="47"/>
        <pc:sldMkLst>
          <pc:docMk/>
          <pc:sldMk cId="2127871567" sldId="297"/>
        </pc:sldMkLst>
      </pc:sldChg>
      <pc:sldChg chg="add del">
        <pc:chgData name="baek yeongseung" userId="8da7b49476eb9628" providerId="LiveId" clId="{31D2E5DB-2914-41F5-BFDC-42E64311D134}" dt="2023-03-20T22:21:56.105" v="61" actId="47"/>
        <pc:sldMkLst>
          <pc:docMk/>
          <pc:sldMk cId="3812109879" sldId="300"/>
        </pc:sldMkLst>
      </pc:sldChg>
      <pc:sldChg chg="del">
        <pc:chgData name="baek yeongseung" userId="8da7b49476eb9628" providerId="LiveId" clId="{31D2E5DB-2914-41F5-BFDC-42E64311D134}" dt="2023-03-20T22:21:10.903" v="4" actId="47"/>
        <pc:sldMkLst>
          <pc:docMk/>
          <pc:sldMk cId="2289173413" sldId="323"/>
        </pc:sldMkLst>
      </pc:sldChg>
      <pc:sldChg chg="addSp delSp modSp del mod">
        <pc:chgData name="baek yeongseung" userId="8da7b49476eb9628" providerId="LiveId" clId="{31D2E5DB-2914-41F5-BFDC-42E64311D134}" dt="2023-03-20T22:29:43.637" v="1060" actId="47"/>
        <pc:sldMkLst>
          <pc:docMk/>
          <pc:sldMk cId="1750961086" sldId="324"/>
        </pc:sldMkLst>
        <pc:spChg chg="mod">
          <ac:chgData name="baek yeongseung" userId="8da7b49476eb9628" providerId="LiveId" clId="{31D2E5DB-2914-41F5-BFDC-42E64311D134}" dt="2023-03-20T22:21:40.499" v="43" actId="20577"/>
          <ac:spMkLst>
            <pc:docMk/>
            <pc:sldMk cId="1750961086" sldId="324"/>
            <ac:spMk id="2" creationId="{49E3F409-5408-474A-AEBB-3DDE42067AC2}"/>
          </ac:spMkLst>
        </pc:spChg>
        <pc:spChg chg="del">
          <ac:chgData name="baek yeongseung" userId="8da7b49476eb9628" providerId="LiveId" clId="{31D2E5DB-2914-41F5-BFDC-42E64311D134}" dt="2023-03-20T22:21:42.592" v="44" actId="478"/>
          <ac:spMkLst>
            <pc:docMk/>
            <pc:sldMk cId="1750961086" sldId="324"/>
            <ac:spMk id="3" creationId="{12CED50D-E17F-4E9D-BFF9-5930CE7CBF97}"/>
          </ac:spMkLst>
        </pc:spChg>
        <pc:spChg chg="add del mod">
          <ac:chgData name="baek yeongseung" userId="8da7b49476eb9628" providerId="LiveId" clId="{31D2E5DB-2914-41F5-BFDC-42E64311D134}" dt="2023-03-20T22:21:53.736" v="57" actId="478"/>
          <ac:spMkLst>
            <pc:docMk/>
            <pc:sldMk cId="1750961086" sldId="324"/>
            <ac:spMk id="6" creationId="{5A183FB8-E00A-3C8E-F683-EAA1FCCE833F}"/>
          </ac:spMkLst>
        </pc:spChg>
        <pc:spChg chg="add del mod">
          <ac:chgData name="baek yeongseung" userId="8da7b49476eb9628" providerId="LiveId" clId="{31D2E5DB-2914-41F5-BFDC-42E64311D134}" dt="2023-03-20T22:21:52.705" v="56"/>
          <ac:spMkLst>
            <pc:docMk/>
            <pc:sldMk cId="1750961086" sldId="324"/>
            <ac:spMk id="7" creationId="{C272CF48-9799-389E-605B-BED49251D215}"/>
          </ac:spMkLst>
        </pc:spChg>
        <pc:spChg chg="add mod">
          <ac:chgData name="baek yeongseung" userId="8da7b49476eb9628" providerId="LiveId" clId="{31D2E5DB-2914-41F5-BFDC-42E64311D134}" dt="2023-03-20T22:29:04.760" v="1045" actId="113"/>
          <ac:spMkLst>
            <pc:docMk/>
            <pc:sldMk cId="1750961086" sldId="324"/>
            <ac:spMk id="8" creationId="{82BAA88A-02C9-1405-D3CB-42B2C813D694}"/>
          </ac:spMkLst>
        </pc:spChg>
        <pc:picChg chg="add del">
          <ac:chgData name="baek yeongseung" userId="8da7b49476eb9628" providerId="LiveId" clId="{31D2E5DB-2914-41F5-BFDC-42E64311D134}" dt="2023-03-20T22:29:06.864" v="1047" actId="21"/>
          <ac:picMkLst>
            <pc:docMk/>
            <pc:sldMk cId="1750961086" sldId="324"/>
            <ac:picMk id="10" creationId="{ACA33BBF-9177-34D7-658F-F7ADADE9C4AF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07:49.632" v="4761" actId="47"/>
        <pc:sldMkLst>
          <pc:docMk/>
          <pc:sldMk cId="538108161" sldId="325"/>
        </pc:sldMkLst>
        <pc:spChg chg="mod">
          <ac:chgData name="baek yeongseung" userId="8da7b49476eb9628" providerId="LiveId" clId="{31D2E5DB-2914-41F5-BFDC-42E64311D134}" dt="2023-03-20T22:58:12.507" v="3814" actId="20577"/>
          <ac:spMkLst>
            <pc:docMk/>
            <pc:sldMk cId="538108161" sldId="325"/>
            <ac:spMk id="2" creationId="{49E3F409-5408-474A-AEBB-3DDE42067AC2}"/>
          </ac:spMkLst>
        </pc:spChg>
        <pc:spChg chg="add mod">
          <ac:chgData name="baek yeongseung" userId="8da7b49476eb9628" providerId="LiveId" clId="{31D2E5DB-2914-41F5-BFDC-42E64311D134}" dt="2023-03-20T22:29:41.168" v="1059" actId="1076"/>
          <ac:spMkLst>
            <pc:docMk/>
            <pc:sldMk cId="538108161" sldId="325"/>
            <ac:spMk id="6" creationId="{E7000E53-22CD-AB9D-3ED0-F378AE86ADB1}"/>
          </ac:spMkLst>
        </pc:spChg>
        <pc:spChg chg="del mod">
          <ac:chgData name="baek yeongseung" userId="8da7b49476eb9628" providerId="LiveId" clId="{31D2E5DB-2914-41F5-BFDC-42E64311D134}" dt="2023-03-20T22:29:14.600" v="1050" actId="478"/>
          <ac:spMkLst>
            <pc:docMk/>
            <pc:sldMk cId="538108161" sldId="325"/>
            <ac:spMk id="8" creationId="{82BAA88A-02C9-1405-D3CB-42B2C813D694}"/>
          </ac:spMkLst>
        </pc:spChg>
        <pc:picChg chg="add mod">
          <ac:chgData name="baek yeongseung" userId="8da7b49476eb9628" providerId="LiveId" clId="{31D2E5DB-2914-41F5-BFDC-42E64311D134}" dt="2023-03-20T22:29:18.590" v="1054" actId="1076"/>
          <ac:picMkLst>
            <pc:docMk/>
            <pc:sldMk cId="538108161" sldId="325"/>
            <ac:picMk id="3" creationId="{D8E74BA7-0888-EC09-F225-FF762A1F3614}"/>
          </ac:picMkLst>
        </pc:picChg>
      </pc:sldChg>
      <pc:sldChg chg="del">
        <pc:chgData name="baek yeongseung" userId="8da7b49476eb9628" providerId="LiveId" clId="{31D2E5DB-2914-41F5-BFDC-42E64311D134}" dt="2023-03-20T22:21:43.733" v="45" actId="47"/>
        <pc:sldMkLst>
          <pc:docMk/>
          <pc:sldMk cId="2328230801" sldId="325"/>
        </pc:sldMkLst>
      </pc:sldChg>
      <pc:sldChg chg="del">
        <pc:chgData name="baek yeongseung" userId="8da7b49476eb9628" providerId="LiveId" clId="{31D2E5DB-2914-41F5-BFDC-42E64311D134}" dt="2023-03-20T22:21:45.555" v="48" actId="47"/>
        <pc:sldMkLst>
          <pc:docMk/>
          <pc:sldMk cId="1216417666" sldId="326"/>
        </pc:sldMkLst>
      </pc:sldChg>
      <pc:sldChg chg="addSp delSp modSp add mod">
        <pc:chgData name="baek yeongseung" userId="8da7b49476eb9628" providerId="LiveId" clId="{31D2E5DB-2914-41F5-BFDC-42E64311D134}" dt="2023-03-21T22:56:24.461" v="4212"/>
        <pc:sldMkLst>
          <pc:docMk/>
          <pc:sldMk cId="2669016114" sldId="326"/>
        </pc:sldMkLst>
        <pc:spChg chg="mod">
          <ac:chgData name="baek yeongseung" userId="8da7b49476eb9628" providerId="LiveId" clId="{31D2E5DB-2914-41F5-BFDC-42E64311D134}" dt="2023-03-21T22:56:04.027" v="4206" actId="20577"/>
          <ac:spMkLst>
            <pc:docMk/>
            <pc:sldMk cId="2669016114" sldId="326"/>
            <ac:spMk id="2" creationId="{49E3F409-5408-474A-AEBB-3DDE42067AC2}"/>
          </ac:spMkLst>
        </pc:spChg>
        <pc:spChg chg="del mod">
          <ac:chgData name="baek yeongseung" userId="8da7b49476eb9628" providerId="LiveId" clId="{31D2E5DB-2914-41F5-BFDC-42E64311D134}" dt="2023-03-21T22:56:24.105" v="4211" actId="478"/>
          <ac:spMkLst>
            <pc:docMk/>
            <pc:sldMk cId="2669016114" sldId="326"/>
            <ac:spMk id="6" creationId="{E7000E53-22CD-AB9D-3ED0-F378AE86ADB1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7" creationId="{6D2248E6-A493-B13A-CCDC-F8D8CF1E6E58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2:56:24.461" v="4212"/>
          <ac:spMkLst>
            <pc:docMk/>
            <pc:sldMk cId="2669016114" sldId="326"/>
            <ac:spMk id="9" creationId="{39B21098-34E5-370E-36A6-9CFF2F0C5297}"/>
          </ac:spMkLst>
        </pc:spChg>
        <pc:picChg chg="del">
          <ac:chgData name="baek yeongseung" userId="8da7b49476eb9628" providerId="LiveId" clId="{31D2E5DB-2914-41F5-BFDC-42E64311D134}" dt="2023-03-21T22:56:16.837" v="4208" actId="478"/>
          <ac:picMkLst>
            <pc:docMk/>
            <pc:sldMk cId="2669016114" sldId="326"/>
            <ac:picMk id="3" creationId="{D8E74BA7-0888-EC09-F225-FF762A1F3614}"/>
          </ac:picMkLst>
        </pc:picChg>
        <pc:picChg chg="add mod">
          <ac:chgData name="baek yeongseung" userId="8da7b49476eb9628" providerId="LiveId" clId="{31D2E5DB-2914-41F5-BFDC-42E64311D134}" dt="2023-03-21T22:56:19.081" v="4210" actId="1076"/>
          <ac:picMkLst>
            <pc:docMk/>
            <pc:sldMk cId="2669016114" sldId="326"/>
            <ac:picMk id="5" creationId="{2462BB1C-BF2F-D373-49BD-F396F0BF9CCD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49:18.817" v="6393" actId="47"/>
        <pc:sldMkLst>
          <pc:docMk/>
          <pc:sldMk cId="38632123" sldId="327"/>
        </pc:sldMkLst>
        <pc:spChg chg="mod">
          <ac:chgData name="baek yeongseung" userId="8da7b49476eb9628" providerId="LiveId" clId="{31D2E5DB-2914-41F5-BFDC-42E64311D134}" dt="2023-03-20T22:58:16.568" v="3818" actId="20577"/>
          <ac:spMkLst>
            <pc:docMk/>
            <pc:sldMk cId="38632123" sldId="327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01:57:35.863" v="3886" actId="478"/>
          <ac:spMkLst>
            <pc:docMk/>
            <pc:sldMk cId="38632123" sldId="327"/>
            <ac:spMk id="5" creationId="{84B7AD27-79AB-6C4B-7FAA-ED562E2B6327}"/>
          </ac:spMkLst>
        </pc:spChg>
        <pc:spChg chg="mod">
          <ac:chgData name="baek yeongseung" userId="8da7b49476eb9628" providerId="LiveId" clId="{31D2E5DB-2914-41F5-BFDC-42E64311D134}" dt="2023-03-21T23:33:22.249" v="6251" actId="20578"/>
          <ac:spMkLst>
            <pc:docMk/>
            <pc:sldMk cId="38632123" sldId="327"/>
            <ac:spMk id="6" creationId="{E7000E53-22CD-AB9D-3ED0-F378AE86ADB1}"/>
          </ac:spMkLst>
        </pc:spChg>
        <pc:picChg chg="del">
          <ac:chgData name="baek yeongseung" userId="8da7b49476eb9628" providerId="LiveId" clId="{31D2E5DB-2914-41F5-BFDC-42E64311D134}" dt="2023-03-20T22:35:50.302" v="1514" actId="478"/>
          <ac:picMkLst>
            <pc:docMk/>
            <pc:sldMk cId="38632123" sldId="327"/>
            <ac:picMk id="3" creationId="{D8E74BA7-0888-EC09-F225-FF762A1F3614}"/>
          </ac:picMkLst>
        </pc:picChg>
      </pc:sldChg>
      <pc:sldChg chg="add del">
        <pc:chgData name="baek yeongseung" userId="8da7b49476eb9628" providerId="LiveId" clId="{31D2E5DB-2914-41F5-BFDC-42E64311D134}" dt="2023-03-20T22:21:55.324" v="59" actId="47"/>
        <pc:sldMkLst>
          <pc:docMk/>
          <pc:sldMk cId="3458941429" sldId="327"/>
        </pc:sldMkLst>
      </pc:sldChg>
      <pc:sldChg chg="modSp add del mod">
        <pc:chgData name="baek yeongseung" userId="8da7b49476eb9628" providerId="LiveId" clId="{31D2E5DB-2914-41F5-BFDC-42E64311D134}" dt="2023-03-20T22:56:03.637" v="3765" actId="47"/>
        <pc:sldMkLst>
          <pc:docMk/>
          <pc:sldMk cId="2240702973" sldId="328"/>
        </pc:sldMkLst>
        <pc:spChg chg="mod">
          <ac:chgData name="baek yeongseung" userId="8da7b49476eb9628" providerId="LiveId" clId="{31D2E5DB-2914-41F5-BFDC-42E64311D134}" dt="2023-03-20T22:37:21.943" v="1787" actId="20577"/>
          <ac:spMkLst>
            <pc:docMk/>
            <pc:sldMk cId="2240702973" sldId="328"/>
            <ac:spMk id="6" creationId="{E7000E53-22CD-AB9D-3ED0-F378AE86ADB1}"/>
          </ac:spMkLst>
        </pc:spChg>
      </pc:sldChg>
      <pc:sldChg chg="modSp add mod ord">
        <pc:chgData name="baek yeongseung" userId="8da7b49476eb9628" providerId="LiveId" clId="{31D2E5DB-2914-41F5-BFDC-42E64311D134}" dt="2023-03-22T00:32:55.700" v="6480" actId="1076"/>
        <pc:sldMkLst>
          <pc:docMk/>
          <pc:sldMk cId="3943753305" sldId="328"/>
        </pc:sldMkLst>
        <pc:picChg chg="mod">
          <ac:chgData name="baek yeongseung" userId="8da7b49476eb9628" providerId="LiveId" clId="{31D2E5DB-2914-41F5-BFDC-42E64311D134}" dt="2023-03-22T00:32:55.700" v="6480" actId="1076"/>
          <ac:picMkLst>
            <pc:docMk/>
            <pc:sldMk cId="3943753305" sldId="328"/>
            <ac:picMk id="3" creationId="{8614F641-0369-4A1D-8C57-4EA89FD060C5}"/>
          </ac:picMkLst>
        </pc:picChg>
      </pc:sldChg>
      <pc:sldChg chg="addSp modSp add del mod">
        <pc:chgData name="baek yeongseung" userId="8da7b49476eb9628" providerId="LiveId" clId="{31D2E5DB-2914-41F5-BFDC-42E64311D134}" dt="2023-03-21T23:49:34.977" v="6396" actId="47"/>
        <pc:sldMkLst>
          <pc:docMk/>
          <pc:sldMk cId="3755714857" sldId="329"/>
        </pc:sldMkLst>
        <pc:spChg chg="mod">
          <ac:chgData name="baek yeongseung" userId="8da7b49476eb9628" providerId="LiveId" clId="{31D2E5DB-2914-41F5-BFDC-42E64311D134}" dt="2023-03-20T22:58:19.489" v="3822" actId="20577"/>
          <ac:spMkLst>
            <pc:docMk/>
            <pc:sldMk cId="3755714857" sldId="329"/>
            <ac:spMk id="2" creationId="{49E3F409-5408-474A-AEBB-3DDE42067AC2}"/>
          </ac:spMkLst>
        </pc:spChg>
        <pc:spChg chg="mod">
          <ac:chgData name="baek yeongseung" userId="8da7b49476eb9628" providerId="LiveId" clId="{31D2E5DB-2914-41F5-BFDC-42E64311D134}" dt="2023-03-21T02:35:51.503" v="3935" actId="20577"/>
          <ac:spMkLst>
            <pc:docMk/>
            <pc:sldMk cId="3755714857" sldId="329"/>
            <ac:spMk id="6" creationId="{E7000E53-22CD-AB9D-3ED0-F378AE86ADB1}"/>
          </ac:spMkLst>
        </pc:spChg>
        <pc:graphicFrameChg chg="add mod modGraphic">
          <ac:chgData name="baek yeongseung" userId="8da7b49476eb9628" providerId="LiveId" clId="{31D2E5DB-2914-41F5-BFDC-42E64311D134}" dt="2023-03-20T22:57:32.155" v="3781" actId="1076"/>
          <ac:graphicFrameMkLst>
            <pc:docMk/>
            <pc:sldMk cId="3755714857" sldId="329"/>
            <ac:graphicFrameMk id="3" creationId="{AAD4865C-DB65-C130-BAF9-1ACD3093559E}"/>
          </ac:graphicFrameMkLst>
        </pc:graphicFrameChg>
      </pc:sldChg>
      <pc:sldChg chg="add del">
        <pc:chgData name="baek yeongseung" userId="8da7b49476eb9628" providerId="LiveId" clId="{31D2E5DB-2914-41F5-BFDC-42E64311D134}" dt="2023-03-21T01:50:16.674" v="3824" actId="2890"/>
        <pc:sldMkLst>
          <pc:docMk/>
          <pc:sldMk cId="1510533135" sldId="330"/>
        </pc:sldMkLst>
      </pc:sldChg>
      <pc:sldChg chg="addSp delSp modSp add mod">
        <pc:chgData name="baek yeongseung" userId="8da7b49476eb9628" providerId="LiveId" clId="{31D2E5DB-2914-41F5-BFDC-42E64311D134}" dt="2023-03-21T23:11:24.030" v="4948" actId="1035"/>
        <pc:sldMkLst>
          <pc:docMk/>
          <pc:sldMk cId="1680908504" sldId="330"/>
        </pc:sldMkLst>
        <pc:spChg chg="add del mod">
          <ac:chgData name="baek yeongseung" userId="8da7b49476eb9628" providerId="LiveId" clId="{31D2E5DB-2914-41F5-BFDC-42E64311D134}" dt="2023-03-21T22:56:41.068" v="4216"/>
          <ac:spMkLst>
            <pc:docMk/>
            <pc:sldMk cId="1680908504" sldId="330"/>
            <ac:spMk id="3" creationId="{7B194F31-16FA-3DD0-3B37-78D61A56FAEC}"/>
          </ac:spMkLst>
        </pc:spChg>
        <pc:spChg chg="add del mod">
          <ac:chgData name="baek yeongseung" userId="8da7b49476eb9628" providerId="LiveId" clId="{31D2E5DB-2914-41F5-BFDC-42E64311D134}" dt="2023-03-21T22:57:14.702" v="4220" actId="478"/>
          <ac:spMkLst>
            <pc:docMk/>
            <pc:sldMk cId="1680908504" sldId="330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2:56:42.516" v="4217" actId="478"/>
          <ac:spMkLst>
            <pc:docMk/>
            <pc:sldMk cId="1680908504" sldId="330"/>
            <ac:spMk id="9" creationId="{39B21098-34E5-370E-36A6-9CFF2F0C5297}"/>
          </ac:spMkLst>
        </pc:spChg>
        <pc:spChg chg="add del mod">
          <ac:chgData name="baek yeongseung" userId="8da7b49476eb9628" providerId="LiveId" clId="{31D2E5DB-2914-41F5-BFDC-42E64311D134}" dt="2023-03-21T22:57:24.700" v="4224" actId="478"/>
          <ac:spMkLst>
            <pc:docMk/>
            <pc:sldMk cId="1680908504" sldId="330"/>
            <ac:spMk id="10" creationId="{A3916038-C709-51AF-D5DD-273A6BFF9043}"/>
          </ac:spMkLst>
        </pc:spChg>
        <pc:spChg chg="add del mod">
          <ac:chgData name="baek yeongseung" userId="8da7b49476eb9628" providerId="LiveId" clId="{31D2E5DB-2914-41F5-BFDC-42E64311D134}" dt="2023-03-21T22:57:29.358" v="4226" actId="478"/>
          <ac:spMkLst>
            <pc:docMk/>
            <pc:sldMk cId="1680908504" sldId="330"/>
            <ac:spMk id="12" creationId="{203613ED-B39F-E2BA-7C98-B851735AED4B}"/>
          </ac:spMkLst>
        </pc:spChg>
        <pc:spChg chg="add del mod">
          <ac:chgData name="baek yeongseung" userId="8da7b49476eb9628" providerId="LiveId" clId="{31D2E5DB-2914-41F5-BFDC-42E64311D134}" dt="2023-03-21T23:11:24.030" v="4948" actId="1035"/>
          <ac:spMkLst>
            <pc:docMk/>
            <pc:sldMk cId="1680908504" sldId="330"/>
            <ac:spMk id="13" creationId="{70E293AE-8636-5F2B-6F96-FAA0D2BCD4A7}"/>
          </ac:spMkLst>
        </pc:spChg>
        <pc:spChg chg="add del mod">
          <ac:chgData name="baek yeongseung" userId="8da7b49476eb9628" providerId="LiveId" clId="{31D2E5DB-2914-41F5-BFDC-42E64311D134}" dt="2023-03-21T22:57:46" v="4232" actId="478"/>
          <ac:spMkLst>
            <pc:docMk/>
            <pc:sldMk cId="1680908504" sldId="330"/>
            <ac:spMk id="14" creationId="{E78FA101-5212-D74E-A6BE-32D1D87F5297}"/>
          </ac:spMkLst>
        </pc:spChg>
        <pc:picChg chg="mod">
          <ac:chgData name="baek yeongseung" userId="8da7b49476eb9628" providerId="LiveId" clId="{31D2E5DB-2914-41F5-BFDC-42E64311D134}" dt="2023-03-21T23:10:16.764" v="4876" actId="1076"/>
          <ac:picMkLst>
            <pc:docMk/>
            <pc:sldMk cId="1680908504" sldId="330"/>
            <ac:picMk id="5" creationId="{2462BB1C-BF2F-D373-49BD-F396F0BF9CCD}"/>
          </ac:picMkLst>
        </pc:picChg>
      </pc:sldChg>
      <pc:sldChg chg="modSp add mod">
        <pc:chgData name="baek yeongseung" userId="8da7b49476eb9628" providerId="LiveId" clId="{31D2E5DB-2914-41F5-BFDC-42E64311D134}" dt="2023-03-21T23:21:46.992" v="5237"/>
        <pc:sldMkLst>
          <pc:docMk/>
          <pc:sldMk cId="1061273560" sldId="331"/>
        </pc:sldMkLst>
        <pc:spChg chg="mod">
          <ac:chgData name="baek yeongseung" userId="8da7b49476eb9628" providerId="LiveId" clId="{31D2E5DB-2914-41F5-BFDC-42E64311D134}" dt="2023-03-21T23:21:46.992" v="5237"/>
          <ac:spMkLst>
            <pc:docMk/>
            <pc:sldMk cId="1061273560" sldId="331"/>
            <ac:spMk id="6" creationId="{77CB92AB-EC97-FED1-99AC-6CD9701C04DA}"/>
          </ac:spMkLst>
        </pc:spChg>
      </pc:sldChg>
      <pc:sldChg chg="addSp delSp modSp add mod">
        <pc:chgData name="baek yeongseung" userId="8da7b49476eb9628" providerId="LiveId" clId="{31D2E5DB-2914-41F5-BFDC-42E64311D134}" dt="2023-03-21T23:11:56.624" v="4961" actId="113"/>
        <pc:sldMkLst>
          <pc:docMk/>
          <pc:sldMk cId="3448811880" sldId="332"/>
        </pc:sldMkLst>
        <pc:spChg chg="mod">
          <ac:chgData name="baek yeongseung" userId="8da7b49476eb9628" providerId="LiveId" clId="{31D2E5DB-2914-41F5-BFDC-42E64311D134}" dt="2023-03-21T23:00:16.410" v="4316" actId="20577"/>
          <ac:spMkLst>
            <pc:docMk/>
            <pc:sldMk cId="3448811880" sldId="332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4:58.254" v="4682" actId="478"/>
          <ac:spMkLst>
            <pc:docMk/>
            <pc:sldMk cId="3448811880" sldId="332"/>
            <ac:spMk id="3" creationId="{396B28ED-FB40-32F9-A541-B251E9E7C46A}"/>
          </ac:spMkLst>
        </pc:spChg>
        <pc:spChg chg="del">
          <ac:chgData name="baek yeongseung" userId="8da7b49476eb9628" providerId="LiveId" clId="{31D2E5DB-2914-41F5-BFDC-42E64311D134}" dt="2023-03-21T23:00:46.173" v="4320" actId="478"/>
          <ac:spMkLst>
            <pc:docMk/>
            <pc:sldMk cId="3448811880" sldId="332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3:00:43.585" v="4317" actId="478"/>
          <ac:spMkLst>
            <pc:docMk/>
            <pc:sldMk cId="3448811880" sldId="332"/>
            <ac:spMk id="7" creationId="{6D2248E6-A493-B13A-CCDC-F8D8CF1E6E58}"/>
          </ac:spMkLst>
        </pc:spChg>
        <pc:spChg chg="del">
          <ac:chgData name="baek yeongseung" userId="8da7b49476eb9628" providerId="LiveId" clId="{31D2E5DB-2914-41F5-BFDC-42E64311D134}" dt="2023-03-21T23:00:44.847" v="4319" actId="478"/>
          <ac:spMkLst>
            <pc:docMk/>
            <pc:sldMk cId="3448811880" sldId="332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3:11:56.624" v="4961" actId="113"/>
          <ac:spMkLst>
            <pc:docMk/>
            <pc:sldMk cId="3448811880" sldId="332"/>
            <ac:spMk id="13" creationId="{285C8FEA-7BEB-D607-E6B4-F9D28714737D}"/>
          </ac:spMkLst>
        </pc:spChg>
        <pc:picChg chg="del">
          <ac:chgData name="baek yeongseung" userId="8da7b49476eb9628" providerId="LiveId" clId="{31D2E5DB-2914-41F5-BFDC-42E64311D134}" dt="2023-03-21T23:00:44.043" v="4318" actId="478"/>
          <ac:picMkLst>
            <pc:docMk/>
            <pc:sldMk cId="3448811880" sldId="332"/>
            <ac:picMk id="5" creationId="{2462BB1C-BF2F-D373-49BD-F396F0BF9CCD}"/>
          </ac:picMkLst>
        </pc:picChg>
        <pc:picChg chg="add del mod">
          <ac:chgData name="baek yeongseung" userId="8da7b49476eb9628" providerId="LiveId" clId="{31D2E5DB-2914-41F5-BFDC-42E64311D134}" dt="2023-03-21T23:04:51.384" v="4676"/>
          <ac:picMkLst>
            <pc:docMk/>
            <pc:sldMk cId="3448811880" sldId="332"/>
            <ac:picMk id="9" creationId="{9051995F-9148-2E3F-F6F0-D3AD28DF90BE}"/>
          </ac:picMkLst>
        </pc:picChg>
        <pc:picChg chg="add del mod">
          <ac:chgData name="baek yeongseung" userId="8da7b49476eb9628" providerId="LiveId" clId="{31D2E5DB-2914-41F5-BFDC-42E64311D134}" dt="2023-03-21T23:04:49.874" v="4673"/>
          <ac:picMkLst>
            <pc:docMk/>
            <pc:sldMk cId="3448811880" sldId="332"/>
            <ac:picMk id="10" creationId="{481EB27F-CAB1-A363-A66D-DFD0618B1C97}"/>
          </ac:picMkLst>
        </pc:picChg>
        <pc:picChg chg="add mod">
          <ac:chgData name="baek yeongseung" userId="8da7b49476eb9628" providerId="LiveId" clId="{31D2E5DB-2914-41F5-BFDC-42E64311D134}" dt="2023-03-21T23:05:23.284" v="4695" actId="1076"/>
          <ac:picMkLst>
            <pc:docMk/>
            <pc:sldMk cId="3448811880" sldId="332"/>
            <ac:picMk id="11" creationId="{0AF2255E-0DBC-1DA3-2476-1CB86428AE64}"/>
          </ac:picMkLst>
        </pc:picChg>
      </pc:sldChg>
      <pc:sldChg chg="add del">
        <pc:chgData name="baek yeongseung" userId="8da7b49476eb9628" providerId="LiveId" clId="{31D2E5DB-2914-41F5-BFDC-42E64311D134}" dt="2023-03-21T23:01:09.993" v="4322"/>
        <pc:sldMkLst>
          <pc:docMk/>
          <pc:sldMk cId="1841585362" sldId="333"/>
        </pc:sldMkLst>
      </pc:sldChg>
      <pc:sldChg chg="modSp add del mod">
        <pc:chgData name="baek yeongseung" userId="8da7b49476eb9628" providerId="LiveId" clId="{31D2E5DB-2914-41F5-BFDC-42E64311D134}" dt="2023-03-21T23:07:36.122" v="4757" actId="47"/>
        <pc:sldMkLst>
          <pc:docMk/>
          <pc:sldMk cId="3120953453" sldId="333"/>
        </pc:sldMkLst>
        <pc:spChg chg="mod">
          <ac:chgData name="baek yeongseung" userId="8da7b49476eb9628" providerId="LiveId" clId="{31D2E5DB-2914-41F5-BFDC-42E64311D134}" dt="2023-03-21T23:01:16.212" v="4324" actId="1076"/>
          <ac:spMkLst>
            <pc:docMk/>
            <pc:sldMk cId="3120953453" sldId="333"/>
            <ac:spMk id="5" creationId="{0926D408-9BFF-4D80-B132-C397C5142EEB}"/>
          </ac:spMkLst>
        </pc:spChg>
        <pc:picChg chg="mod">
          <ac:chgData name="baek yeongseung" userId="8da7b49476eb9628" providerId="LiveId" clId="{31D2E5DB-2914-41F5-BFDC-42E64311D134}" dt="2023-03-21T23:01:17.791" v="4325" actId="1076"/>
          <ac:picMkLst>
            <pc:docMk/>
            <pc:sldMk cId="3120953453" sldId="333"/>
            <ac:picMk id="1026" creationId="{E751571F-7164-4971-93A3-94FCD66C3012}"/>
          </ac:picMkLst>
        </pc:picChg>
      </pc:sldChg>
      <pc:sldChg chg="addSp delSp modSp add mod ord">
        <pc:chgData name="baek yeongseung" userId="8da7b49476eb9628" providerId="LiveId" clId="{31D2E5DB-2914-41F5-BFDC-42E64311D134}" dt="2023-03-22T04:24:47.999" v="7845" actId="20577"/>
        <pc:sldMkLst>
          <pc:docMk/>
          <pc:sldMk cId="1952557912" sldId="334"/>
        </pc:sldMkLst>
        <pc:spChg chg="mod">
          <ac:chgData name="baek yeongseung" userId="8da7b49476eb9628" providerId="LiveId" clId="{31D2E5DB-2914-41F5-BFDC-42E64311D134}" dt="2023-03-21T23:30:52.108" v="5979"/>
          <ac:spMkLst>
            <pc:docMk/>
            <pc:sldMk cId="1952557912" sldId="334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7:56.703" v="4762" actId="478"/>
          <ac:spMkLst>
            <pc:docMk/>
            <pc:sldMk cId="1952557912" sldId="334"/>
            <ac:spMk id="5" creationId="{B88F0E65-75CB-3A0F-5187-437CD46AE6D6}"/>
          </ac:spMkLst>
        </pc:spChg>
        <pc:spChg chg="add del mod">
          <ac:chgData name="baek yeongseung" userId="8da7b49476eb9628" providerId="LiveId" clId="{31D2E5DB-2914-41F5-BFDC-42E64311D134}" dt="2023-03-21T23:08:00.130" v="4765" actId="478"/>
          <ac:spMkLst>
            <pc:docMk/>
            <pc:sldMk cId="1952557912" sldId="334"/>
            <ac:spMk id="7" creationId="{B328C442-9ED7-6C5C-F2B9-BDEA56450796}"/>
          </ac:spMkLst>
        </pc:spChg>
        <pc:spChg chg="add del mod">
          <ac:chgData name="baek yeongseung" userId="8da7b49476eb9628" providerId="LiveId" clId="{31D2E5DB-2914-41F5-BFDC-42E64311D134}" dt="2023-03-21T23:18:05.292" v="5122"/>
          <ac:spMkLst>
            <pc:docMk/>
            <pc:sldMk cId="1952557912" sldId="334"/>
            <ac:spMk id="9" creationId="{9A24DA24-C29F-E35E-6C9D-2A8D4B5CD6C2}"/>
          </ac:spMkLst>
        </pc:spChg>
        <pc:spChg chg="add mod">
          <ac:chgData name="baek yeongseung" userId="8da7b49476eb9628" providerId="LiveId" clId="{31D2E5DB-2914-41F5-BFDC-42E64311D134}" dt="2023-03-22T04:24:47.999" v="7845" actId="20577"/>
          <ac:spMkLst>
            <pc:docMk/>
            <pc:sldMk cId="1952557912" sldId="334"/>
            <ac:spMk id="10" creationId="{65F59F86-B140-7FAC-BA88-E9D1108E0A50}"/>
          </ac:spMkLst>
        </pc:spChg>
        <pc:spChg chg="del mod">
          <ac:chgData name="baek yeongseung" userId="8da7b49476eb9628" providerId="LiveId" clId="{31D2E5DB-2914-41F5-BFDC-42E64311D134}" dt="2023-03-21T23:07:59.091" v="4764" actId="478"/>
          <ac:spMkLst>
            <pc:docMk/>
            <pc:sldMk cId="1952557912" sldId="334"/>
            <ac:spMk id="13" creationId="{285C8FEA-7BEB-D607-E6B4-F9D28714737D}"/>
          </ac:spMkLst>
        </pc:spChg>
        <pc:graphicFrameChg chg="add del mod modGraphic">
          <ac:chgData name="baek yeongseung" userId="8da7b49476eb9628" providerId="LiveId" clId="{31D2E5DB-2914-41F5-BFDC-42E64311D134}" dt="2023-03-21T23:07:57.803" v="4763" actId="478"/>
          <ac:graphicFrameMkLst>
            <pc:docMk/>
            <pc:sldMk cId="1952557912" sldId="334"/>
            <ac:graphicFrameMk id="6" creationId="{CA9195DA-FB6B-2AB9-82DF-593CA6ACD380}"/>
          </ac:graphicFrameMkLst>
        </pc:graphicFrameChg>
        <pc:picChg chg="del">
          <ac:chgData name="baek yeongseung" userId="8da7b49476eb9628" providerId="LiveId" clId="{31D2E5DB-2914-41F5-BFDC-42E64311D134}" dt="2023-03-21T23:05:56.712" v="4729" actId="478"/>
          <ac:picMkLst>
            <pc:docMk/>
            <pc:sldMk cId="1952557912" sldId="334"/>
            <ac:picMk id="11" creationId="{0AF2255E-0DBC-1DA3-2476-1CB86428AE64}"/>
          </ac:picMkLst>
        </pc:picChg>
      </pc:sldChg>
      <pc:sldChg chg="addSp delSp modSp add mod ord">
        <pc:chgData name="baek yeongseung" userId="8da7b49476eb9628" providerId="LiveId" clId="{31D2E5DB-2914-41F5-BFDC-42E64311D134}" dt="2023-03-22T04:28:53.548" v="7861" actId="1035"/>
        <pc:sldMkLst>
          <pc:docMk/>
          <pc:sldMk cId="2202261507" sldId="335"/>
        </pc:sldMkLst>
        <pc:spChg chg="add del mod">
          <ac:chgData name="baek yeongseung" userId="8da7b49476eb9628" providerId="LiveId" clId="{31D2E5DB-2914-41F5-BFDC-42E64311D134}" dt="2023-03-21T23:12:59.380" v="4969" actId="478"/>
          <ac:spMkLst>
            <pc:docMk/>
            <pc:sldMk cId="2202261507" sldId="335"/>
            <ac:spMk id="3" creationId="{C0170412-3E5D-74B0-F269-A16DA861062C}"/>
          </ac:spMkLst>
        </pc:spChg>
        <pc:spChg chg="add del mod">
          <ac:chgData name="baek yeongseung" userId="8da7b49476eb9628" providerId="LiveId" clId="{31D2E5DB-2914-41F5-BFDC-42E64311D134}" dt="2023-03-21T23:13:23.106" v="4973" actId="478"/>
          <ac:spMkLst>
            <pc:docMk/>
            <pc:sldMk cId="2202261507" sldId="335"/>
            <ac:spMk id="8" creationId="{BD34016B-C1C7-6AE4-A20D-3A51C71771F7}"/>
          </ac:spMkLst>
        </pc:spChg>
        <pc:spChg chg="add mod">
          <ac:chgData name="baek yeongseung" userId="8da7b49476eb9628" providerId="LiveId" clId="{31D2E5DB-2914-41F5-BFDC-42E64311D134}" dt="2023-03-21T23:14:03.663" v="4979" actId="1582"/>
          <ac:spMkLst>
            <pc:docMk/>
            <pc:sldMk cId="2202261507" sldId="335"/>
            <ac:spMk id="9" creationId="{82C3334B-16D0-E589-A065-9BD6D768ED02}"/>
          </ac:spMkLst>
        </pc:spChg>
        <pc:spChg chg="add mod">
          <ac:chgData name="baek yeongseung" userId="8da7b49476eb9628" providerId="LiveId" clId="{31D2E5DB-2914-41F5-BFDC-42E64311D134}" dt="2023-03-22T04:28:53.548" v="7861" actId="1035"/>
          <ac:spMkLst>
            <pc:docMk/>
            <pc:sldMk cId="2202261507" sldId="335"/>
            <ac:spMk id="10" creationId="{A2B4A63F-7997-A51B-B366-4CEAAE6D2D63}"/>
          </ac:spMkLst>
        </pc:spChg>
        <pc:spChg chg="add del mod">
          <ac:chgData name="baek yeongseung" userId="8da7b49476eb9628" providerId="LiveId" clId="{31D2E5DB-2914-41F5-BFDC-42E64311D134}" dt="2023-03-21T23:19:05.153" v="5149" actId="478"/>
          <ac:spMkLst>
            <pc:docMk/>
            <pc:sldMk cId="2202261507" sldId="335"/>
            <ac:spMk id="12" creationId="{E0E37862-2325-F6D0-A15E-FFA72898B952}"/>
          </ac:spMkLst>
        </pc:spChg>
        <pc:spChg chg="add del mod">
          <ac:chgData name="baek yeongseung" userId="8da7b49476eb9628" providerId="LiveId" clId="{31D2E5DB-2914-41F5-BFDC-42E64311D134}" dt="2023-03-21T23:19:06.112" v="5150" actId="478"/>
          <ac:spMkLst>
            <pc:docMk/>
            <pc:sldMk cId="2202261507" sldId="335"/>
            <ac:spMk id="14" creationId="{CF77BAB0-D7A6-233A-A27E-9040F923F728}"/>
          </ac:spMkLst>
        </pc:spChg>
        <pc:graphicFrameChg chg="add mod ord">
          <ac:chgData name="baek yeongseung" userId="8da7b49476eb9628" providerId="LiveId" clId="{31D2E5DB-2914-41F5-BFDC-42E64311D134}" dt="2023-03-22T04:28:51.609" v="7860" actId="167"/>
          <ac:graphicFrameMkLst>
            <pc:docMk/>
            <pc:sldMk cId="2202261507" sldId="335"/>
            <ac:graphicFrameMk id="3" creationId="{4B47D83B-147D-45A5-4209-DC0DF62DADFD}"/>
          </ac:graphicFrameMkLst>
        </pc:graphicFrameChg>
        <pc:graphicFrameChg chg="del mod modGraphic">
          <ac:chgData name="baek yeongseung" userId="8da7b49476eb9628" providerId="LiveId" clId="{31D2E5DB-2914-41F5-BFDC-42E64311D134}" dt="2023-03-22T04:28:44.962" v="7858" actId="478"/>
          <ac:graphicFrameMkLst>
            <pc:docMk/>
            <pc:sldMk cId="2202261507" sldId="335"/>
            <ac:graphicFrameMk id="6" creationId="{CA9195DA-FB6B-2AB9-82DF-593CA6ACD380}"/>
          </ac:graphicFrameMkLst>
        </pc:graphicFrameChg>
      </pc:sldChg>
      <pc:sldChg chg="delSp modSp add mod">
        <pc:chgData name="baek yeongseung" userId="8da7b49476eb9628" providerId="LiveId" clId="{31D2E5DB-2914-41F5-BFDC-42E64311D134}" dt="2023-03-22T04:28:40.053" v="7857"/>
        <pc:sldMkLst>
          <pc:docMk/>
          <pc:sldMk cId="224924887" sldId="336"/>
        </pc:sldMkLst>
        <pc:spChg chg="del">
          <ac:chgData name="baek yeongseung" userId="8da7b49476eb9628" providerId="LiveId" clId="{31D2E5DB-2914-41F5-BFDC-42E64311D134}" dt="2023-03-21T23:19:11.013" v="5151" actId="478"/>
          <ac:spMkLst>
            <pc:docMk/>
            <pc:sldMk cId="224924887" sldId="336"/>
            <ac:spMk id="7" creationId="{B328C442-9ED7-6C5C-F2B9-BDEA56450796}"/>
          </ac:spMkLst>
        </pc:spChg>
        <pc:spChg chg="mod">
          <ac:chgData name="baek yeongseung" userId="8da7b49476eb9628" providerId="LiveId" clId="{31D2E5DB-2914-41F5-BFDC-42E64311D134}" dt="2023-03-22T00:21:00.122" v="6476" actId="1035"/>
          <ac:spMkLst>
            <pc:docMk/>
            <pc:sldMk cId="224924887" sldId="336"/>
            <ac:spMk id="10" creationId="{A2B4A63F-7997-A51B-B366-4CEAAE6D2D63}"/>
          </ac:spMkLst>
        </pc:spChg>
        <pc:spChg chg="mod">
          <ac:chgData name="baek yeongseung" userId="8da7b49476eb9628" providerId="LiveId" clId="{31D2E5DB-2914-41F5-BFDC-42E64311D134}" dt="2023-03-22T00:34:49.501" v="6489" actId="20577"/>
          <ac:spMkLst>
            <pc:docMk/>
            <pc:sldMk cId="224924887" sldId="336"/>
            <ac:spMk id="13" creationId="{285C8FEA-7BEB-D607-E6B4-F9D28714737D}"/>
          </ac:spMkLst>
        </pc:spChg>
        <pc:spChg chg="mod">
          <ac:chgData name="baek yeongseung" userId="8da7b49476eb9628" providerId="LiveId" clId="{31D2E5DB-2914-41F5-BFDC-42E64311D134}" dt="2023-03-21T23:23:31.671" v="5322" actId="1038"/>
          <ac:spMkLst>
            <pc:docMk/>
            <pc:sldMk cId="224924887" sldId="336"/>
            <ac:spMk id="14" creationId="{CF77BAB0-D7A6-233A-A27E-9040F923F728}"/>
          </ac:spMkLst>
        </pc:spChg>
        <pc:graphicFrameChg chg="mod modGraphic">
          <ac:chgData name="baek yeongseung" userId="8da7b49476eb9628" providerId="LiveId" clId="{31D2E5DB-2914-41F5-BFDC-42E64311D134}" dt="2023-03-22T04:28:40.053" v="7857"/>
          <ac:graphicFrameMkLst>
            <pc:docMk/>
            <pc:sldMk cId="224924887" sldId="336"/>
            <ac:graphicFrameMk id="6" creationId="{CA9195DA-FB6B-2AB9-82DF-593CA6ACD380}"/>
          </ac:graphicFrameMkLst>
        </pc:graphicFrameChg>
      </pc:sldChg>
      <pc:sldChg chg="modSp add del mod ord">
        <pc:chgData name="baek yeongseung" userId="8da7b49476eb9628" providerId="LiveId" clId="{31D2E5DB-2914-41F5-BFDC-42E64311D134}" dt="2023-03-21T23:09:17.274" v="4817" actId="47"/>
        <pc:sldMkLst>
          <pc:docMk/>
          <pc:sldMk cId="3576133397" sldId="336"/>
        </pc:sldMkLst>
        <pc:spChg chg="mod">
          <ac:chgData name="baek yeongseung" userId="8da7b49476eb9628" providerId="LiveId" clId="{31D2E5DB-2914-41F5-BFDC-42E64311D134}" dt="2023-03-21T23:09:12.290" v="4816" actId="20577"/>
          <ac:spMkLst>
            <pc:docMk/>
            <pc:sldMk cId="3576133397" sldId="336"/>
            <ac:spMk id="2" creationId="{49E3F409-5408-474A-AEBB-3DDE42067AC2}"/>
          </ac:spMkLst>
        </pc:spChg>
      </pc:sldChg>
      <pc:sldChg chg="modSp add mod">
        <pc:chgData name="baek yeongseung" userId="8da7b49476eb9628" providerId="LiveId" clId="{31D2E5DB-2914-41F5-BFDC-42E64311D134}" dt="2023-03-21T23:27:23.688" v="5806" actId="113"/>
        <pc:sldMkLst>
          <pc:docMk/>
          <pc:sldMk cId="2577519733" sldId="337"/>
        </pc:sldMkLst>
        <pc:spChg chg="mod">
          <ac:chgData name="baek yeongseung" userId="8da7b49476eb9628" providerId="LiveId" clId="{31D2E5DB-2914-41F5-BFDC-42E64311D134}" dt="2023-03-21T23:27:23.688" v="5806" actId="113"/>
          <ac:spMkLst>
            <pc:docMk/>
            <pc:sldMk cId="2577519733" sldId="337"/>
            <ac:spMk id="6" creationId="{77CB92AB-EC97-FED1-99AC-6CD9701C04DA}"/>
          </ac:spMkLst>
        </pc:spChg>
      </pc:sldChg>
      <pc:sldChg chg="modSp add del mod">
        <pc:chgData name="baek yeongseung" userId="8da7b49476eb9628" providerId="LiveId" clId="{31D2E5DB-2914-41F5-BFDC-42E64311D134}" dt="2023-03-21T23:35:00.485" v="6359" actId="2890"/>
        <pc:sldMkLst>
          <pc:docMk/>
          <pc:sldMk cId="1719424914" sldId="338"/>
        </pc:sldMkLst>
        <pc:spChg chg="mod">
          <ac:chgData name="baek yeongseung" userId="8da7b49476eb9628" providerId="LiveId" clId="{31D2E5DB-2914-41F5-BFDC-42E64311D134}" dt="2023-03-21T23:35:00.237" v="6358"/>
          <ac:spMkLst>
            <pc:docMk/>
            <pc:sldMk cId="1719424914" sldId="338"/>
            <ac:spMk id="10" creationId="{65F59F86-B140-7FAC-BA88-E9D1108E0A50}"/>
          </ac:spMkLst>
        </pc:spChg>
      </pc:sldChg>
      <pc:sldChg chg="modSp add mod">
        <pc:chgData name="baek yeongseung" userId="8da7b49476eb9628" providerId="LiveId" clId="{31D2E5DB-2914-41F5-BFDC-42E64311D134}" dt="2023-03-22T01:40:19.934" v="7430" actId="20577"/>
        <pc:sldMkLst>
          <pc:docMk/>
          <pc:sldMk cId="1949754792" sldId="338"/>
        </pc:sldMkLst>
        <pc:spChg chg="mod">
          <ac:chgData name="baek yeongseung" userId="8da7b49476eb9628" providerId="LiveId" clId="{31D2E5DB-2914-41F5-BFDC-42E64311D134}" dt="2023-03-22T01:40:19.934" v="7430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31D2E5DB-2914-41F5-BFDC-42E64311D134}" dt="2023-03-21T23:32:00.932" v="6172" actId="2890"/>
        <pc:sldMkLst>
          <pc:docMk/>
          <pc:sldMk cId="3943481285" sldId="338"/>
        </pc:sldMkLst>
      </pc:sldChg>
      <pc:sldChg chg="add del">
        <pc:chgData name="baek yeongseung" userId="8da7b49476eb9628" providerId="LiveId" clId="{31D2E5DB-2914-41F5-BFDC-42E64311D134}" dt="2023-03-21T22:56:32.668" v="4213" actId="47"/>
        <pc:sldMkLst>
          <pc:docMk/>
          <pc:sldMk cId="4108316556" sldId="542"/>
        </pc:sldMkLst>
      </pc:sldChg>
    </pc:docChg>
  </pc:docChgLst>
  <pc:docChgLst>
    <pc:chgData name="baek yeongseung" userId="8da7b49476eb9628" providerId="LiveId" clId="{2552AB39-1C68-4091-B3B8-3F47CB4083B4}"/>
    <pc:docChg chg="undo redo custSel addSld delSld modSld sldOrd">
      <pc:chgData name="baek yeongseung" userId="8da7b49476eb9628" providerId="LiveId" clId="{2552AB39-1C68-4091-B3B8-3F47CB4083B4}" dt="2023-03-10T09:15:36.195" v="2482" actId="20577"/>
      <pc:docMkLst>
        <pc:docMk/>
      </pc:docMkLst>
      <pc:sldChg chg="modSp mod">
        <pc:chgData name="baek yeongseung" userId="8da7b49476eb9628" providerId="LiveId" clId="{2552AB39-1C68-4091-B3B8-3F47CB4083B4}" dt="2023-03-10T07:35:19.230" v="88"/>
        <pc:sldMkLst>
          <pc:docMk/>
          <pc:sldMk cId="3644188530" sldId="256"/>
        </pc:sldMkLst>
        <pc:spChg chg="mod">
          <ac:chgData name="baek yeongseung" userId="8da7b49476eb9628" providerId="LiveId" clId="{2552AB39-1C68-4091-B3B8-3F47CB4083B4}" dt="2023-03-10T07:35:19.230" v="88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2552AB39-1C68-4091-B3B8-3F47CB4083B4}" dt="2023-03-10T07:34:23.292" v="34" actId="20577"/>
          <ac:spMkLst>
            <pc:docMk/>
            <pc:sldMk cId="3644188530" sldId="256"/>
            <ac:spMk id="3" creationId="{922A6F89-4C1A-418F-A0AD-2B02573A0D95}"/>
          </ac:spMkLst>
        </pc:spChg>
      </pc:sldChg>
    </pc:docChg>
  </pc:docChgLst>
  <pc:docChgLst>
    <pc:chgData name="baek yeongseung" userId="8da7b49476eb9628" providerId="LiveId" clId="{417B7245-08FF-454C-AADC-463D5D324051}"/>
    <pc:docChg chg="undo redo custSel addSld delSld modSld sldOrd">
      <pc:chgData name="baek yeongseung" userId="8da7b49476eb9628" providerId="LiveId" clId="{417B7245-08FF-454C-AADC-463D5D324051}" dt="2023-03-29T04:22:40.767" v="7038" actId="20577"/>
      <pc:docMkLst>
        <pc:docMk/>
      </pc:docMkLst>
      <pc:sldChg chg="modSp mod">
        <pc:chgData name="baek yeongseung" userId="8da7b49476eb9628" providerId="LiveId" clId="{417B7245-08FF-454C-AADC-463D5D324051}" dt="2023-03-26T03:56:27.691" v="2" actId="20577"/>
        <pc:sldMkLst>
          <pc:docMk/>
          <pc:sldMk cId="3644188530" sldId="256"/>
        </pc:sldMkLst>
        <pc:spChg chg="mod">
          <ac:chgData name="baek yeongseung" userId="8da7b49476eb9628" providerId="LiveId" clId="{417B7245-08FF-454C-AADC-463D5D324051}" dt="2023-03-26T03:56:24.870" v="0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417B7245-08FF-454C-AADC-463D5D324051}" dt="2023-03-26T03:56:27.691" v="2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addSp delSp modSp mod">
        <pc:chgData name="baek yeongseung" userId="8da7b49476eb9628" providerId="LiveId" clId="{417B7245-08FF-454C-AADC-463D5D324051}" dt="2023-03-27T02:11:04.957" v="6356"/>
        <pc:sldMkLst>
          <pc:docMk/>
          <pc:sldMk cId="679047720" sldId="258"/>
        </pc:sldMkLst>
        <pc:spChg chg="mod">
          <ac:chgData name="baek yeongseung" userId="8da7b49476eb9628" providerId="LiveId" clId="{417B7245-08FF-454C-AADC-463D5D324051}" dt="2023-03-27T02:11:04.957" v="6356"/>
          <ac:spMkLst>
            <pc:docMk/>
            <pc:sldMk cId="679047720" sldId="258"/>
            <ac:spMk id="3" creationId="{12CED50D-E17F-4E9D-BFF9-5930CE7CBF97}"/>
          </ac:spMkLst>
        </pc:spChg>
        <pc:spChg chg="add del mod">
          <ac:chgData name="baek yeongseung" userId="8da7b49476eb9628" providerId="LiveId" clId="{417B7245-08FF-454C-AADC-463D5D324051}" dt="2023-03-26T04:57:40.761" v="241" actId="478"/>
          <ac:spMkLst>
            <pc:docMk/>
            <pc:sldMk cId="679047720" sldId="258"/>
            <ac:spMk id="5" creationId="{34337720-FAE0-0A29-B406-BBDAB1EC9110}"/>
          </ac:spMkLst>
        </pc:spChg>
        <pc:spChg chg="add del mod">
          <ac:chgData name="baek yeongseung" userId="8da7b49476eb9628" providerId="LiveId" clId="{417B7245-08FF-454C-AADC-463D5D324051}" dt="2023-03-26T04:57:43.160" v="243"/>
          <ac:spMkLst>
            <pc:docMk/>
            <pc:sldMk cId="679047720" sldId="258"/>
            <ac:spMk id="6" creationId="{7230DF2D-BA58-F92D-D8ED-95A71BBF1A4F}"/>
          </ac:spMkLst>
        </pc:spChg>
      </pc:sldChg>
      <pc:sldChg chg="del">
        <pc:chgData name="baek yeongseung" userId="8da7b49476eb9628" providerId="LiveId" clId="{417B7245-08FF-454C-AADC-463D5D324051}" dt="2023-03-26T03:56:51.375" v="17" actId="47"/>
        <pc:sldMkLst>
          <pc:docMk/>
          <pc:sldMk cId="2669016114" sldId="326"/>
        </pc:sldMkLst>
      </pc:sldChg>
      <pc:sldChg chg="del">
        <pc:chgData name="baek yeongseung" userId="8da7b49476eb9628" providerId="LiveId" clId="{417B7245-08FF-454C-AADC-463D5D324051}" dt="2023-03-26T03:56:58.431" v="18" actId="47"/>
        <pc:sldMkLst>
          <pc:docMk/>
          <pc:sldMk cId="3943753305" sldId="328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1680908504" sldId="330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1061273560" sldId="331"/>
        </pc:sldMkLst>
      </pc:sldChg>
      <pc:sldChg chg="addSp delSp modSp mod">
        <pc:chgData name="baek yeongseung" userId="8da7b49476eb9628" providerId="LiveId" clId="{417B7245-08FF-454C-AADC-463D5D324051}" dt="2023-03-26T05:23:35.816" v="1269" actId="1076"/>
        <pc:sldMkLst>
          <pc:docMk/>
          <pc:sldMk cId="3448811880" sldId="332"/>
        </pc:sldMkLst>
        <pc:spChg chg="mod">
          <ac:chgData name="baek yeongseung" userId="8da7b49476eb9628" providerId="LiveId" clId="{417B7245-08FF-454C-AADC-463D5D324051}" dt="2023-03-26T04:58:20.187" v="275" actId="20577"/>
          <ac:spMkLst>
            <pc:docMk/>
            <pc:sldMk cId="3448811880" sldId="332"/>
            <ac:spMk id="2" creationId="{49E3F409-5408-474A-AEBB-3DDE42067AC2}"/>
          </ac:spMkLst>
        </pc:spChg>
        <pc:spChg chg="add del">
          <ac:chgData name="baek yeongseung" userId="8da7b49476eb9628" providerId="LiveId" clId="{417B7245-08FF-454C-AADC-463D5D324051}" dt="2023-03-26T04:52:12.516" v="38"/>
          <ac:spMkLst>
            <pc:docMk/>
            <pc:sldMk cId="3448811880" sldId="332"/>
            <ac:spMk id="3" creationId="{8A1E8E91-3FC6-EF35-4874-5438D6221965}"/>
          </ac:spMkLst>
        </pc:spChg>
        <pc:spChg chg="add del">
          <ac:chgData name="baek yeongseung" userId="8da7b49476eb9628" providerId="LiveId" clId="{417B7245-08FF-454C-AADC-463D5D324051}" dt="2023-03-26T04:52:17.014" v="40"/>
          <ac:spMkLst>
            <pc:docMk/>
            <pc:sldMk cId="3448811880" sldId="332"/>
            <ac:spMk id="5" creationId="{4F3AB528-391A-ABB8-8684-C5BA23DA7180}"/>
          </ac:spMkLst>
        </pc:spChg>
        <pc:spChg chg="add del mod">
          <ac:chgData name="baek yeongseung" userId="8da7b49476eb9628" providerId="LiveId" clId="{417B7245-08FF-454C-AADC-463D5D324051}" dt="2023-03-26T05:06:30.145" v="925" actId="21"/>
          <ac:spMkLst>
            <pc:docMk/>
            <pc:sldMk cId="3448811880" sldId="332"/>
            <ac:spMk id="7" creationId="{4747EDAB-4965-43BE-3B41-DA3AA23E4B21}"/>
          </ac:spMkLst>
        </pc:spChg>
        <pc:spChg chg="add del mod">
          <ac:chgData name="baek yeongseung" userId="8da7b49476eb9628" providerId="LiveId" clId="{417B7245-08FF-454C-AADC-463D5D324051}" dt="2023-03-26T04:54:18.681" v="52" actId="478"/>
          <ac:spMkLst>
            <pc:docMk/>
            <pc:sldMk cId="3448811880" sldId="332"/>
            <ac:spMk id="8" creationId="{59D37681-537A-0814-A2BB-6FE82D8CD7F2}"/>
          </ac:spMkLst>
        </pc:spChg>
        <pc:spChg chg="add del mod">
          <ac:chgData name="baek yeongseung" userId="8da7b49476eb9628" providerId="LiveId" clId="{417B7245-08FF-454C-AADC-463D5D324051}" dt="2023-03-26T04:58:21.344" v="276" actId="478"/>
          <ac:spMkLst>
            <pc:docMk/>
            <pc:sldMk cId="3448811880" sldId="332"/>
            <ac:spMk id="12" creationId="{C7EDCEB4-C7F9-C6CE-0702-37B84F3C7002}"/>
          </ac:spMkLst>
        </pc:spChg>
        <pc:spChg chg="mod">
          <ac:chgData name="baek yeongseung" userId="8da7b49476eb9628" providerId="LiveId" clId="{417B7245-08FF-454C-AADC-463D5D324051}" dt="2023-03-26T05:23:35.816" v="1269" actId="1076"/>
          <ac:spMkLst>
            <pc:docMk/>
            <pc:sldMk cId="3448811880" sldId="332"/>
            <ac:spMk id="13" creationId="{285C8FEA-7BEB-D607-E6B4-F9D28714737D}"/>
          </ac:spMkLst>
        </pc:spChg>
        <pc:picChg chg="add mod">
          <ac:chgData name="baek yeongseung" userId="8da7b49476eb9628" providerId="LiveId" clId="{417B7245-08FF-454C-AADC-463D5D324051}" dt="2023-03-26T04:56:23.192" v="109" actId="1076"/>
          <ac:picMkLst>
            <pc:docMk/>
            <pc:sldMk cId="3448811880" sldId="332"/>
            <ac:picMk id="10" creationId="{9BD70CBB-8703-0C45-A2EE-2F8F4FFAC7C9}"/>
          </ac:picMkLst>
        </pc:picChg>
        <pc:picChg chg="del">
          <ac:chgData name="baek yeongseung" userId="8da7b49476eb9628" providerId="LiveId" clId="{417B7245-08FF-454C-AADC-463D5D324051}" dt="2023-03-26T04:52:11.059" v="36" actId="478"/>
          <ac:picMkLst>
            <pc:docMk/>
            <pc:sldMk cId="3448811880" sldId="332"/>
            <ac:picMk id="11" creationId="{0AF2255E-0DBC-1DA3-2476-1CB86428AE64}"/>
          </ac:picMkLst>
        </pc:picChg>
      </pc:sldChg>
      <pc:sldChg chg="del">
        <pc:chgData name="baek yeongseung" userId="8da7b49476eb9628" providerId="LiveId" clId="{417B7245-08FF-454C-AADC-463D5D324051}" dt="2023-03-26T06:07:05.804" v="3409" actId="47"/>
        <pc:sldMkLst>
          <pc:docMk/>
          <pc:sldMk cId="1952557912" sldId="334"/>
        </pc:sldMkLst>
      </pc:sldChg>
      <pc:sldChg chg="del">
        <pc:chgData name="baek yeongseung" userId="8da7b49476eb9628" providerId="LiveId" clId="{417B7245-08FF-454C-AADC-463D5D324051}" dt="2023-03-26T05:23:43.070" v="1270" actId="47"/>
        <pc:sldMkLst>
          <pc:docMk/>
          <pc:sldMk cId="2202261507" sldId="335"/>
        </pc:sldMkLst>
      </pc:sldChg>
      <pc:sldChg chg="del">
        <pc:chgData name="baek yeongseung" userId="8da7b49476eb9628" providerId="LiveId" clId="{417B7245-08FF-454C-AADC-463D5D324051}" dt="2023-03-26T03:56:59.954" v="19" actId="47"/>
        <pc:sldMkLst>
          <pc:docMk/>
          <pc:sldMk cId="224924887" sldId="336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2577519733" sldId="337"/>
        </pc:sldMkLst>
      </pc:sldChg>
      <pc:sldChg chg="modSp add del mod">
        <pc:chgData name="baek yeongseung" userId="8da7b49476eb9628" providerId="LiveId" clId="{417B7245-08FF-454C-AADC-463D5D324051}" dt="2023-03-27T01:23:08.498" v="6336" actId="20577"/>
        <pc:sldMkLst>
          <pc:docMk/>
          <pc:sldMk cId="1949754792" sldId="338"/>
        </pc:sldMkLst>
        <pc:spChg chg="mod">
          <ac:chgData name="baek yeongseung" userId="8da7b49476eb9628" providerId="LiveId" clId="{417B7245-08FF-454C-AADC-463D5D324051}" dt="2023-03-27T01:23:08.498" v="6336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417B7245-08FF-454C-AADC-463D5D324051}" dt="2023-03-26T04:58:31.366" v="278" actId="47"/>
        <pc:sldMkLst>
          <pc:docMk/>
          <pc:sldMk cId="1152099721" sldId="339"/>
        </pc:sldMkLst>
      </pc:sldChg>
      <pc:sldChg chg="addSp delSp modSp add mod">
        <pc:chgData name="baek yeongseung" userId="8da7b49476eb9628" providerId="LiveId" clId="{417B7245-08FF-454C-AADC-463D5D324051}" dt="2023-03-26T05:23:25.900" v="1268" actId="404"/>
        <pc:sldMkLst>
          <pc:docMk/>
          <pc:sldMk cId="4215932540" sldId="339"/>
        </pc:sldMkLst>
        <pc:spChg chg="add mod">
          <ac:chgData name="baek yeongseung" userId="8da7b49476eb9628" providerId="LiveId" clId="{417B7245-08FF-454C-AADC-463D5D324051}" dt="2023-03-26T05:23:25.900" v="1268" actId="404"/>
          <ac:spMkLst>
            <pc:docMk/>
            <pc:sldMk cId="4215932540" sldId="339"/>
            <ac:spMk id="3" creationId="{A54E01CD-D1FA-FB3C-DA07-B104EF41142B}"/>
          </ac:spMkLst>
        </pc:spChg>
        <pc:spChg chg="add mod">
          <ac:chgData name="baek yeongseung" userId="8da7b49476eb9628" providerId="LiveId" clId="{417B7245-08FF-454C-AADC-463D5D324051}" dt="2023-03-26T05:06:30.851" v="926"/>
          <ac:spMkLst>
            <pc:docMk/>
            <pc:sldMk cId="4215932540" sldId="339"/>
            <ac:spMk id="5" creationId="{FB15BEA6-A0B7-3EA1-50FA-6DDBB11C373A}"/>
          </ac:spMkLst>
        </pc:spChg>
        <pc:spChg chg="del">
          <ac:chgData name="baek yeongseung" userId="8da7b49476eb9628" providerId="LiveId" clId="{417B7245-08FF-454C-AADC-463D5D324051}" dt="2023-03-26T04:58:39.404" v="282" actId="478"/>
          <ac:spMkLst>
            <pc:docMk/>
            <pc:sldMk cId="4215932540" sldId="339"/>
            <ac:spMk id="7" creationId="{4747EDAB-4965-43BE-3B41-DA3AA23E4B21}"/>
          </ac:spMkLst>
        </pc:spChg>
        <pc:spChg chg="del">
          <ac:chgData name="baek yeongseung" userId="8da7b49476eb9628" providerId="LiveId" clId="{417B7245-08FF-454C-AADC-463D5D324051}" dt="2023-03-26T04:58:38.057" v="281" actId="478"/>
          <ac:spMkLst>
            <pc:docMk/>
            <pc:sldMk cId="4215932540" sldId="339"/>
            <ac:spMk id="13" creationId="{285C8FEA-7BEB-D607-E6B4-F9D28714737D}"/>
          </ac:spMkLst>
        </pc:spChg>
        <pc:picChg chg="del">
          <ac:chgData name="baek yeongseung" userId="8da7b49476eb9628" providerId="LiveId" clId="{417B7245-08FF-454C-AADC-463D5D324051}" dt="2023-03-26T04:58:36.859" v="280" actId="478"/>
          <ac:picMkLst>
            <pc:docMk/>
            <pc:sldMk cId="4215932540" sldId="339"/>
            <ac:picMk id="10" creationId="{9BD70CBB-8703-0C45-A2EE-2F8F4FFAC7C9}"/>
          </ac:picMkLst>
        </pc:picChg>
      </pc:sldChg>
      <pc:sldChg chg="addSp delSp modSp add mod">
        <pc:chgData name="baek yeongseung" userId="8da7b49476eb9628" providerId="LiveId" clId="{417B7245-08FF-454C-AADC-463D5D324051}" dt="2023-03-26T05:22:47.498" v="1172" actId="1076"/>
        <pc:sldMkLst>
          <pc:docMk/>
          <pc:sldMk cId="1496741443" sldId="340"/>
        </pc:sldMkLst>
        <pc:spChg chg="mod">
          <ac:chgData name="baek yeongseung" userId="8da7b49476eb9628" providerId="LiveId" clId="{417B7245-08FF-454C-AADC-463D5D324051}" dt="2023-03-26T05:19:12.047" v="1066" actId="20577"/>
          <ac:spMkLst>
            <pc:docMk/>
            <pc:sldMk cId="1496741443" sldId="340"/>
            <ac:spMk id="3" creationId="{A54E01CD-D1FA-FB3C-DA07-B104EF41142B}"/>
          </ac:spMkLst>
        </pc:spChg>
        <pc:spChg chg="del">
          <ac:chgData name="baek yeongseung" userId="8da7b49476eb9628" providerId="LiveId" clId="{417B7245-08FF-454C-AADC-463D5D324051}" dt="2023-03-26T05:10:29.509" v="939" actId="478"/>
          <ac:spMkLst>
            <pc:docMk/>
            <pc:sldMk cId="1496741443" sldId="340"/>
            <ac:spMk id="5" creationId="{FB15BEA6-A0B7-3EA1-50FA-6DDBB11C373A}"/>
          </ac:spMkLst>
        </pc:spChg>
        <pc:spChg chg="add del mod">
          <ac:chgData name="baek yeongseung" userId="8da7b49476eb9628" providerId="LiveId" clId="{417B7245-08FF-454C-AADC-463D5D324051}" dt="2023-03-26T05:11:21.834" v="996" actId="478"/>
          <ac:spMkLst>
            <pc:docMk/>
            <pc:sldMk cId="1496741443" sldId="340"/>
            <ac:spMk id="8" creationId="{88730B7E-7C30-3201-51ED-F7A939C18D3E}"/>
          </ac:spMkLst>
        </pc:spChg>
        <pc:spChg chg="add del">
          <ac:chgData name="baek yeongseung" userId="8da7b49476eb9628" providerId="LiveId" clId="{417B7245-08FF-454C-AADC-463D5D324051}" dt="2023-03-26T05:16:11.508" v="999" actId="22"/>
          <ac:spMkLst>
            <pc:docMk/>
            <pc:sldMk cId="1496741443" sldId="340"/>
            <ac:spMk id="10" creationId="{010D541F-9CB5-BA4A-7D4D-4E1603B574F5}"/>
          </ac:spMkLst>
        </pc:spChg>
        <pc:spChg chg="add del">
          <ac:chgData name="baek yeongseung" userId="8da7b49476eb9628" providerId="LiveId" clId="{417B7245-08FF-454C-AADC-463D5D324051}" dt="2023-03-26T05:16:13.950" v="1001" actId="22"/>
          <ac:spMkLst>
            <pc:docMk/>
            <pc:sldMk cId="1496741443" sldId="340"/>
            <ac:spMk id="12" creationId="{2E5A49B1-BCC2-D446-7EF9-FE805C387BB4}"/>
          </ac:spMkLst>
        </pc:spChg>
        <pc:spChg chg="add del mod">
          <ac:chgData name="baek yeongseung" userId="8da7b49476eb9628" providerId="LiveId" clId="{417B7245-08FF-454C-AADC-463D5D324051}" dt="2023-03-26T05:18:46.048" v="1053" actId="478"/>
          <ac:spMkLst>
            <pc:docMk/>
            <pc:sldMk cId="1496741443" sldId="340"/>
            <ac:spMk id="13" creationId="{54500173-531A-785B-8A80-71B6F6234EB8}"/>
          </ac:spMkLst>
        </pc:spChg>
        <pc:spChg chg="add mod">
          <ac:chgData name="baek yeongseung" userId="8da7b49476eb9628" providerId="LiveId" clId="{417B7245-08FF-454C-AADC-463D5D324051}" dt="2023-03-26T05:22:47.498" v="1172" actId="1076"/>
          <ac:spMkLst>
            <pc:docMk/>
            <pc:sldMk cId="1496741443" sldId="340"/>
            <ac:spMk id="15" creationId="{63A77ED5-4700-EBB5-B854-DBDAEA17536F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16" creationId="{675DF2EB-8B77-6AC0-7D01-3FC715AFBB15}"/>
          </ac:spMkLst>
        </pc:spChg>
        <pc:spChg chg="add del mod">
          <ac:chgData name="baek yeongseung" userId="8da7b49476eb9628" providerId="LiveId" clId="{417B7245-08FF-454C-AADC-463D5D324051}" dt="2023-03-26T05:19:54.594" v="1097" actId="478"/>
          <ac:spMkLst>
            <pc:docMk/>
            <pc:sldMk cId="1496741443" sldId="340"/>
            <ac:spMk id="17" creationId="{693A9696-AE8D-BBC9-F63C-DB1998DB6CB0}"/>
          </ac:spMkLst>
        </pc:spChg>
        <pc:spChg chg="add del">
          <ac:chgData name="baek yeongseung" userId="8da7b49476eb9628" providerId="LiveId" clId="{417B7245-08FF-454C-AADC-463D5D324051}" dt="2023-03-26T05:21:02.576" v="1112" actId="11529"/>
          <ac:spMkLst>
            <pc:docMk/>
            <pc:sldMk cId="1496741443" sldId="340"/>
            <ac:spMk id="24" creationId="{C04377A2-DA15-6883-A334-65A801477162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25" creationId="{752BD8AF-49E3-B867-F212-F61F86902FAE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26" creationId="{2C4253D2-AEBE-38A9-A53F-2D666946F45E}"/>
          </ac:spMkLst>
        </pc:spChg>
        <pc:picChg chg="add del mod">
          <ac:chgData name="baek yeongseung" userId="8da7b49476eb9628" providerId="LiveId" clId="{417B7245-08FF-454C-AADC-463D5D324051}" dt="2023-03-26T05:20:05.052" v="1099" actId="478"/>
          <ac:picMkLst>
            <pc:docMk/>
            <pc:sldMk cId="1496741443" sldId="340"/>
            <ac:picMk id="7" creationId="{5BAB95EC-5DEA-F210-5173-FB6918663844}"/>
          </ac:picMkLst>
        </pc:picChg>
        <pc:picChg chg="add mod">
          <ac:chgData name="baek yeongseung" userId="8da7b49476eb9628" providerId="LiveId" clId="{417B7245-08FF-454C-AADC-463D5D324051}" dt="2023-03-26T05:22:24.220" v="1144" actId="1076"/>
          <ac:picMkLst>
            <pc:docMk/>
            <pc:sldMk cId="1496741443" sldId="340"/>
            <ac:picMk id="19" creationId="{4208A537-208F-92C0-80DC-F3A2F1D95ED3}"/>
          </ac:picMkLst>
        </pc:picChg>
        <pc:cxnChg chg="add mod">
          <ac:chgData name="baek yeongseung" userId="8da7b49476eb9628" providerId="LiveId" clId="{417B7245-08FF-454C-AADC-463D5D324051}" dt="2023-03-26T05:22:24.220" v="1144" actId="1076"/>
          <ac:cxnSpMkLst>
            <pc:docMk/>
            <pc:sldMk cId="1496741443" sldId="340"/>
            <ac:cxnSpMk id="21" creationId="{74BB508E-2013-5A29-D539-5C76CCAC2342}"/>
          </ac:cxnSpMkLst>
        </pc:cxnChg>
        <pc:cxnChg chg="add mod">
          <ac:chgData name="baek yeongseung" userId="8da7b49476eb9628" providerId="LiveId" clId="{417B7245-08FF-454C-AADC-463D5D324051}" dt="2023-03-26T05:22:24.220" v="1144" actId="1076"/>
          <ac:cxnSpMkLst>
            <pc:docMk/>
            <pc:sldMk cId="1496741443" sldId="340"/>
            <ac:cxnSpMk id="27" creationId="{FB2C8225-6954-03D9-D379-35524F90A57A}"/>
          </ac:cxnSpMkLst>
        </pc:cxnChg>
      </pc:sldChg>
      <pc:sldChg chg="addSp delSp modSp add mod">
        <pc:chgData name="baek yeongseung" userId="8da7b49476eb9628" providerId="LiveId" clId="{417B7245-08FF-454C-AADC-463D5D324051}" dt="2023-03-27T02:11:15.055" v="6359"/>
        <pc:sldMkLst>
          <pc:docMk/>
          <pc:sldMk cId="2843317145" sldId="341"/>
        </pc:sldMkLst>
        <pc:spChg chg="mod">
          <ac:chgData name="baek yeongseung" userId="8da7b49476eb9628" providerId="LiveId" clId="{417B7245-08FF-454C-AADC-463D5D324051}" dt="2023-03-26T05:23:52.248" v="1289" actId="20577"/>
          <ac:spMkLst>
            <pc:docMk/>
            <pc:sldMk cId="2843317145" sldId="341"/>
            <ac:spMk id="2" creationId="{49E3F409-5408-474A-AEBB-3DDE42067AC2}"/>
          </ac:spMkLst>
        </pc:spChg>
        <pc:spChg chg="del">
          <ac:chgData name="baek yeongseung" userId="8da7b49476eb9628" providerId="LiveId" clId="{417B7245-08FF-454C-AADC-463D5D324051}" dt="2023-03-26T05:23:54.140" v="1290" actId="478"/>
          <ac:spMkLst>
            <pc:docMk/>
            <pc:sldMk cId="2843317145" sldId="341"/>
            <ac:spMk id="3" creationId="{A54E01CD-D1FA-FB3C-DA07-B104EF41142B}"/>
          </ac:spMkLst>
        </pc:spChg>
        <pc:spChg chg="add mod">
          <ac:chgData name="baek yeongseung" userId="8da7b49476eb9628" providerId="LiveId" clId="{417B7245-08FF-454C-AADC-463D5D324051}" dt="2023-03-27T02:11:15.055" v="6359"/>
          <ac:spMkLst>
            <pc:docMk/>
            <pc:sldMk cId="2843317145" sldId="341"/>
            <ac:spMk id="5" creationId="{ADFF560D-BC83-4CEE-FFE7-EB94565A9A72}"/>
          </ac:spMkLst>
        </pc:spChg>
        <pc:spChg chg="add del">
          <ac:chgData name="baek yeongseung" userId="8da7b49476eb9628" providerId="LiveId" clId="{417B7245-08FF-454C-AADC-463D5D324051}" dt="2023-03-26T05:26:02.967" v="1416" actId="11529"/>
          <ac:spMkLst>
            <pc:docMk/>
            <pc:sldMk cId="2843317145" sldId="341"/>
            <ac:spMk id="6" creationId="{40726A4E-7C38-8698-9572-E2C623D84689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7" creationId="{97510458-F76A-3B27-1B49-9A3ECDB46AEC}"/>
          </ac:spMkLst>
        </pc:spChg>
        <pc:spChg chg="del">
          <ac:chgData name="baek yeongseung" userId="8da7b49476eb9628" providerId="LiveId" clId="{417B7245-08FF-454C-AADC-463D5D324051}" dt="2023-03-26T05:23:57.823" v="1296" actId="478"/>
          <ac:spMkLst>
            <pc:docMk/>
            <pc:sldMk cId="2843317145" sldId="341"/>
            <ac:spMk id="15" creationId="{63A77ED5-4700-EBB5-B854-DBDAEA17536F}"/>
          </ac:spMkLst>
        </pc:spChg>
        <pc:spChg chg="del">
          <ac:chgData name="baek yeongseung" userId="8da7b49476eb9628" providerId="LiveId" clId="{417B7245-08FF-454C-AADC-463D5D324051}" dt="2023-03-26T05:23:56.946" v="1295" actId="478"/>
          <ac:spMkLst>
            <pc:docMk/>
            <pc:sldMk cId="2843317145" sldId="341"/>
            <ac:spMk id="16" creationId="{675DF2EB-8B77-6AC0-7D01-3FC715AFBB15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17" creationId="{2A5C8807-7297-502F-BAF9-1E94F098719A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20" creationId="{124D12DE-E3B2-7707-EE69-72A30B610172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24" creationId="{CA2C59D6-FB3A-6D7D-EAD9-3EA679D0593B}"/>
          </ac:spMkLst>
        </pc:spChg>
        <pc:spChg chg="del">
          <ac:chgData name="baek yeongseung" userId="8da7b49476eb9628" providerId="LiveId" clId="{417B7245-08FF-454C-AADC-463D5D324051}" dt="2023-03-26T05:23:55.309" v="1292" actId="478"/>
          <ac:spMkLst>
            <pc:docMk/>
            <pc:sldMk cId="2843317145" sldId="341"/>
            <ac:spMk id="25" creationId="{752BD8AF-49E3-B867-F212-F61F86902FAE}"/>
          </ac:spMkLst>
        </pc:spChg>
        <pc:spChg chg="del">
          <ac:chgData name="baek yeongseung" userId="8da7b49476eb9628" providerId="LiveId" clId="{417B7245-08FF-454C-AADC-463D5D324051}" dt="2023-03-26T05:23:55.818" v="1293" actId="478"/>
          <ac:spMkLst>
            <pc:docMk/>
            <pc:sldMk cId="2843317145" sldId="341"/>
            <ac:spMk id="26" creationId="{2C4253D2-AEBE-38A9-A53F-2D666946F45E}"/>
          </ac:spMkLst>
        </pc:spChg>
        <pc:spChg chg="add mod">
          <ac:chgData name="baek yeongseung" userId="8da7b49476eb9628" providerId="LiveId" clId="{417B7245-08FF-454C-AADC-463D5D324051}" dt="2023-03-26T06:15:34.500" v="4054" actId="113"/>
          <ac:spMkLst>
            <pc:docMk/>
            <pc:sldMk cId="2843317145" sldId="341"/>
            <ac:spMk id="29" creationId="{BECC4229-EEB5-BB18-92CA-3232362A953F}"/>
          </ac:spMkLst>
        </pc:spChg>
        <pc:spChg chg="mod">
          <ac:chgData name="baek yeongseung" userId="8da7b49476eb9628" providerId="LiveId" clId="{417B7245-08FF-454C-AADC-463D5D324051}" dt="2023-03-26T06:05:55.081" v="3323" actId="404"/>
          <ac:spMkLst>
            <pc:docMk/>
            <pc:sldMk cId="2843317145" sldId="341"/>
            <ac:spMk id="32" creationId="{14A9255E-5F19-B78A-0EC5-52CFCDD29038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4" creationId="{0D7B4325-435F-BB5F-A898-C8E69570EBFC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6" creationId="{F85C57CA-36BE-5582-CD50-4ECE540AB416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8" creationId="{69C66889-C276-DF57-E402-566779AB14E9}"/>
          </ac:spMkLst>
        </pc:spChg>
        <pc:spChg chg="add mod">
          <ac:chgData name="baek yeongseung" userId="8da7b49476eb9628" providerId="LiveId" clId="{417B7245-08FF-454C-AADC-463D5D324051}" dt="2023-03-26T06:06:11.870" v="3324" actId="1076"/>
          <ac:spMkLst>
            <pc:docMk/>
            <pc:sldMk cId="2843317145" sldId="341"/>
            <ac:spMk id="41" creationId="{5DEE9375-4E45-7327-CB93-49EDE38902B0}"/>
          </ac:spMkLst>
        </pc:spChg>
        <pc:spChg chg="add mod">
          <ac:chgData name="baek yeongseung" userId="8da7b49476eb9628" providerId="LiveId" clId="{417B7245-08FF-454C-AADC-463D5D324051}" dt="2023-03-26T06:06:11.870" v="3324" actId="1076"/>
          <ac:spMkLst>
            <pc:docMk/>
            <pc:sldMk cId="2843317145" sldId="341"/>
            <ac:spMk id="43" creationId="{167D4A7D-01C4-05AD-E935-000E8405A3DC}"/>
          </ac:spMkLst>
        </pc:spChg>
        <pc:spChg chg="add mod">
          <ac:chgData name="baek yeongseung" userId="8da7b49476eb9628" providerId="LiveId" clId="{417B7245-08FF-454C-AADC-463D5D324051}" dt="2023-03-26T06:05:25.086" v="3274" actId="571"/>
          <ac:spMkLst>
            <pc:docMk/>
            <pc:sldMk cId="2843317145" sldId="341"/>
            <ac:spMk id="44" creationId="{DF34AB11-69B4-C123-9AC2-A6453615F818}"/>
          </ac:spMkLst>
        </pc:spChg>
        <pc:spChg chg="add mod">
          <ac:chgData name="baek yeongseung" userId="8da7b49476eb9628" providerId="LiveId" clId="{417B7245-08FF-454C-AADC-463D5D324051}" dt="2023-03-26T06:16:35.703" v="4074" actId="208"/>
          <ac:spMkLst>
            <pc:docMk/>
            <pc:sldMk cId="2843317145" sldId="341"/>
            <ac:spMk id="45" creationId="{C207355B-7A2C-9854-953F-0F1E7573F2EC}"/>
          </ac:spMkLst>
        </pc:spChg>
        <pc:grpChg chg="add del mod">
          <ac:chgData name="baek yeongseung" userId="8da7b49476eb9628" providerId="LiveId" clId="{417B7245-08FF-454C-AADC-463D5D324051}" dt="2023-03-26T05:34:04.787" v="1843" actId="478"/>
          <ac:grpSpMkLst>
            <pc:docMk/>
            <pc:sldMk cId="2843317145" sldId="341"/>
            <ac:grpSpMk id="30" creationId="{51315D57-1AC2-F08E-7778-AD7ABC4D0747}"/>
          </ac:grpSpMkLst>
        </pc:grpChg>
        <pc:grpChg chg="add mod">
          <ac:chgData name="baek yeongseung" userId="8da7b49476eb9628" providerId="LiveId" clId="{417B7245-08FF-454C-AADC-463D5D324051}" dt="2023-03-26T06:06:11.870" v="3324" actId="1076"/>
          <ac:grpSpMkLst>
            <pc:docMk/>
            <pc:sldMk cId="2843317145" sldId="341"/>
            <ac:grpSpMk id="31" creationId="{B32A7227-A4B1-AEA5-4122-6D83BE6C3CF6}"/>
          </ac:grpSpMkLst>
        </pc:grpChg>
        <pc:picChg chg="del">
          <ac:chgData name="baek yeongseung" userId="8da7b49476eb9628" providerId="LiveId" clId="{417B7245-08FF-454C-AADC-463D5D324051}" dt="2023-03-26T05:23:54.533" v="1291" actId="478"/>
          <ac:picMkLst>
            <pc:docMk/>
            <pc:sldMk cId="2843317145" sldId="341"/>
            <ac:picMk id="19" creationId="{4208A537-208F-92C0-80DC-F3A2F1D95ED3}"/>
          </ac:picMkLst>
        </pc:picChg>
        <pc:cxnChg chg="add del mod">
          <ac:chgData name="baek yeongseung" userId="8da7b49476eb9628" providerId="LiveId" clId="{417B7245-08FF-454C-AADC-463D5D324051}" dt="2023-03-26T05:34:04.787" v="1843" actId="478"/>
          <ac:cxnSpMkLst>
            <pc:docMk/>
            <pc:sldMk cId="2843317145" sldId="341"/>
            <ac:cxnSpMk id="9" creationId="{20A045DC-FBF3-0F0B-A73E-01428E4D172C}"/>
          </ac:cxnSpMkLst>
        </pc:cxnChg>
        <pc:cxnChg chg="add del mod">
          <ac:chgData name="baek yeongseung" userId="8da7b49476eb9628" providerId="LiveId" clId="{417B7245-08FF-454C-AADC-463D5D324051}" dt="2023-03-26T05:27:29.862" v="1485" actId="11529"/>
          <ac:cxnSpMkLst>
            <pc:docMk/>
            <pc:sldMk cId="2843317145" sldId="341"/>
            <ac:cxnSpMk id="12" creationId="{1F6A6612-8DCF-5B96-20A4-63D6AE73E239}"/>
          </ac:cxnSpMkLst>
        </pc:cxnChg>
        <pc:cxnChg chg="add mod">
          <ac:chgData name="baek yeongseung" userId="8da7b49476eb9628" providerId="LiveId" clId="{417B7245-08FF-454C-AADC-463D5D324051}" dt="2023-03-26T05:29:52.343" v="1745" actId="164"/>
          <ac:cxnSpMkLst>
            <pc:docMk/>
            <pc:sldMk cId="2843317145" sldId="341"/>
            <ac:cxnSpMk id="18" creationId="{4F0E7544-6A43-368C-C6A6-B8C329B67769}"/>
          </ac:cxnSpMkLst>
        </pc:cxnChg>
        <pc:cxnChg chg="del">
          <ac:chgData name="baek yeongseung" userId="8da7b49476eb9628" providerId="LiveId" clId="{417B7245-08FF-454C-AADC-463D5D324051}" dt="2023-03-26T05:23:56.411" v="1294" actId="478"/>
          <ac:cxnSpMkLst>
            <pc:docMk/>
            <pc:sldMk cId="2843317145" sldId="341"/>
            <ac:cxnSpMk id="21" creationId="{74BB508E-2013-5A29-D539-5C76CCAC2342}"/>
          </ac:cxnSpMkLst>
        </pc:cxnChg>
        <pc:cxnChg chg="add mod">
          <ac:chgData name="baek yeongseung" userId="8da7b49476eb9628" providerId="LiveId" clId="{417B7245-08FF-454C-AADC-463D5D324051}" dt="2023-03-26T05:29:52.343" v="1745" actId="164"/>
          <ac:cxnSpMkLst>
            <pc:docMk/>
            <pc:sldMk cId="2843317145" sldId="341"/>
            <ac:cxnSpMk id="22" creationId="{1F59853A-5190-36F9-20FC-CDD08A8CA370}"/>
          </ac:cxnSpMkLst>
        </pc:cxnChg>
        <pc:cxnChg chg="del">
          <ac:chgData name="baek yeongseung" userId="8da7b49476eb9628" providerId="LiveId" clId="{417B7245-08FF-454C-AADC-463D5D324051}" dt="2023-03-26T05:23:58.349" v="1297" actId="478"/>
          <ac:cxnSpMkLst>
            <pc:docMk/>
            <pc:sldMk cId="2843317145" sldId="341"/>
            <ac:cxnSpMk id="27" creationId="{FB2C8225-6954-03D9-D379-35524F90A57A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5" creationId="{6CAC8FC4-8B1C-0CCB-F26B-B8A996C0B3CC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7" creationId="{BC7761C4-CF3E-7B81-C307-C305BF3047CF}"/>
          </ac:cxnSpMkLst>
        </pc:cxnChg>
        <pc:cxnChg chg="add del mod">
          <ac:chgData name="baek yeongseung" userId="8da7b49476eb9628" providerId="LiveId" clId="{417B7245-08FF-454C-AADC-463D5D324051}" dt="2023-03-26T05:34:56.314" v="1861" actId="11529"/>
          <ac:cxnSpMkLst>
            <pc:docMk/>
            <pc:sldMk cId="2843317145" sldId="341"/>
            <ac:cxnSpMk id="40" creationId="{C7ADFAEC-67F7-41EE-1A70-AE2F36F2F160}"/>
          </ac:cxnSpMkLst>
        </pc:cxnChg>
        <pc:cxnChg chg="add 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46" creationId="{3248DF00-A476-DBE2-234C-9AFD24E50052}"/>
          </ac:cxnSpMkLst>
        </pc:cxnChg>
      </pc:sldChg>
      <pc:sldChg chg="add del">
        <pc:chgData name="baek yeongseung" userId="8da7b49476eb9628" providerId="LiveId" clId="{417B7245-08FF-454C-AADC-463D5D324051}" dt="2023-03-26T05:34:22.927" v="1848" actId="47"/>
        <pc:sldMkLst>
          <pc:docMk/>
          <pc:sldMk cId="1235656169" sldId="342"/>
        </pc:sldMkLst>
      </pc:sldChg>
      <pc:sldChg chg="addSp delSp modSp add mod">
        <pc:chgData name="baek yeongseung" userId="8da7b49476eb9628" providerId="LiveId" clId="{417B7245-08FF-454C-AADC-463D5D324051}" dt="2023-03-27T02:11:27.464" v="6373"/>
        <pc:sldMkLst>
          <pc:docMk/>
          <pc:sldMk cId="1281990973" sldId="342"/>
        </pc:sldMkLst>
        <pc:spChg chg="mod">
          <ac:chgData name="baek yeongseung" userId="8da7b49476eb9628" providerId="LiveId" clId="{417B7245-08FF-454C-AADC-463D5D324051}" dt="2023-03-26T05:37:51.723" v="1946"/>
          <ac:spMkLst>
            <pc:docMk/>
            <pc:sldMk cId="1281990973" sldId="342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1:27.464" v="6373"/>
          <ac:spMkLst>
            <pc:docMk/>
            <pc:sldMk cId="1281990973" sldId="342"/>
            <ac:spMk id="5" creationId="{ADFF560D-BC83-4CEE-FFE7-EB94565A9A72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6" creationId="{5322979B-11E6-6CCB-D6E4-A3908B438630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8" creationId="{F6055E08-AFA5-F5E0-D328-AA9F2D4685EA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10" creationId="{73E1FB5D-0745-D2DB-B6AD-CB3B6D6706E2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12" creationId="{BDDC6E10-A10F-0F64-4E53-D527867EE4D8}"/>
          </ac:spMkLst>
        </pc:spChg>
        <pc:spChg chg="add del mod">
          <ac:chgData name="baek yeongseung" userId="8da7b49476eb9628" providerId="LiveId" clId="{417B7245-08FF-454C-AADC-463D5D324051}" dt="2023-03-26T05:36:34.732" v="1922" actId="478"/>
          <ac:spMkLst>
            <pc:docMk/>
            <pc:sldMk cId="1281990973" sldId="342"/>
            <ac:spMk id="15" creationId="{59C38FC5-79A2-9503-30E7-E8B210F15F57}"/>
          </ac:spMkLst>
        </pc:spChg>
        <pc:spChg chg="mod">
          <ac:chgData name="baek yeongseung" userId="8da7b49476eb9628" providerId="LiveId" clId="{417B7245-08FF-454C-AADC-463D5D324051}" dt="2023-03-26T05:36:40.341" v="1924" actId="571"/>
          <ac:spMkLst>
            <pc:docMk/>
            <pc:sldMk cId="1281990973" sldId="342"/>
            <ac:spMk id="17" creationId="{C0E0F519-1F88-937B-07FE-39E5348A6894}"/>
          </ac:spMkLst>
        </pc:spChg>
        <pc:spChg chg="mod">
          <ac:chgData name="baek yeongseung" userId="8da7b49476eb9628" providerId="LiveId" clId="{417B7245-08FF-454C-AADC-463D5D324051}" dt="2023-03-26T06:03:23.187" v="3131"/>
          <ac:spMkLst>
            <pc:docMk/>
            <pc:sldMk cId="1281990973" sldId="342"/>
            <ac:spMk id="19" creationId="{E62BFFBC-CB15-46D5-9F5F-990D0EAD20A3}"/>
          </ac:spMkLst>
        </pc:spChg>
        <pc:spChg chg="mod">
          <ac:chgData name="baek yeongseung" userId="8da7b49476eb9628" providerId="LiveId" clId="{417B7245-08FF-454C-AADC-463D5D324051}" dt="2023-03-26T05:36:40.341" v="1924" actId="571"/>
          <ac:spMkLst>
            <pc:docMk/>
            <pc:sldMk cId="1281990973" sldId="342"/>
            <ac:spMk id="21" creationId="{36A2E2F6-AE8A-0C8F-5904-45D9411FCB33}"/>
          </ac:spMkLst>
        </pc:spChg>
        <pc:spChg chg="mod">
          <ac:chgData name="baek yeongseung" userId="8da7b49476eb9628" providerId="LiveId" clId="{417B7245-08FF-454C-AADC-463D5D324051}" dt="2023-03-26T05:36:54.820" v="1935" actId="20577"/>
          <ac:spMkLst>
            <pc:docMk/>
            <pc:sldMk cId="1281990973" sldId="342"/>
            <ac:spMk id="23" creationId="{0C89EDF9-776A-2591-7EC2-61AA99ABE5D6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27" creationId="{007C8202-0BEC-7D1E-B5B6-FA61C22DAB42}"/>
          </ac:spMkLst>
        </pc:spChg>
        <pc:spChg chg="del">
          <ac:chgData name="baek yeongseung" userId="8da7b49476eb9628" providerId="LiveId" clId="{417B7245-08FF-454C-AADC-463D5D324051}" dt="2023-03-26T05:34:34.624" v="1853" actId="478"/>
          <ac:spMkLst>
            <pc:docMk/>
            <pc:sldMk cId="1281990973" sldId="342"/>
            <ac:spMk id="29" creationId="{BECC4229-EEB5-BB18-92CA-3232362A953F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30" creationId="{027C163C-ED4D-93CF-E068-521C708B818D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2" creationId="{14A9255E-5F19-B78A-0EC5-52CFCDD29038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4" creationId="{0D7B4325-435F-BB5F-A898-C8E69570EBFC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6" creationId="{F85C57CA-36BE-5582-CD50-4ECE540AB416}"/>
          </ac:spMkLst>
        </pc:spChg>
        <pc:spChg chg="mod">
          <ac:chgData name="baek yeongseung" userId="8da7b49476eb9628" providerId="LiveId" clId="{417B7245-08FF-454C-AADC-463D5D324051}" dt="2023-03-26T06:29:43.985" v="4628" actId="114"/>
          <ac:spMkLst>
            <pc:docMk/>
            <pc:sldMk cId="1281990973" sldId="342"/>
            <ac:spMk id="38" creationId="{69C66889-C276-DF57-E402-566779AB14E9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39" creationId="{0CE9648B-87A7-B5BD-E396-F46C6579D087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0" creationId="{924D5A21-B78B-FD83-C9BB-33BA54071FAE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1" creationId="{F01E614D-B295-7C64-06D4-A56B7CD93CEC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2" creationId="{1E51AA21-CC35-28F6-185F-550BC286FDFF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3" creationId="{15C7D879-7338-815B-0B51-CDE7E5B25E60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50" creationId="{D4672D8A-EB25-0B33-55D4-DF14283802DC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53" creationId="{232BE335-5CBB-F633-02A2-7F3A35ABC4E6}"/>
          </ac:spMkLst>
        </pc:spChg>
        <pc:grpChg chg="add del mod">
          <ac:chgData name="baek yeongseung" userId="8da7b49476eb9628" providerId="LiveId" clId="{417B7245-08FF-454C-AADC-463D5D324051}" dt="2023-03-26T05:36:38.059" v="1923" actId="478"/>
          <ac:grpSpMkLst>
            <pc:docMk/>
            <pc:sldMk cId="1281990973" sldId="342"/>
            <ac:grpSpMk id="3" creationId="{5423602D-2249-A3B7-78B8-16599A888E65}"/>
          </ac:grpSpMkLst>
        </pc:grpChg>
        <pc:grpChg chg="add mod">
          <ac:chgData name="baek yeongseung" userId="8da7b49476eb9628" providerId="LiveId" clId="{417B7245-08FF-454C-AADC-463D5D324051}" dt="2023-03-26T06:27:21.518" v="4441" actId="1076"/>
          <ac:grpSpMkLst>
            <pc:docMk/>
            <pc:sldMk cId="1281990973" sldId="342"/>
            <ac:grpSpMk id="16" creationId="{BE669B08-E8FB-25C7-128E-64739505E696}"/>
          </ac:grpSpMkLst>
        </pc:grpChg>
        <pc:grpChg chg="mod">
          <ac:chgData name="baek yeongseung" userId="8da7b49476eb9628" providerId="LiveId" clId="{417B7245-08FF-454C-AADC-463D5D324051}" dt="2023-03-26T06:29:40.079" v="4625" actId="20577"/>
          <ac:grpSpMkLst>
            <pc:docMk/>
            <pc:sldMk cId="1281990973" sldId="342"/>
            <ac:grpSpMk id="31" creationId="{B32A7227-A4B1-AEA5-4122-6D83BE6C3CF6}"/>
          </ac:grpSpMkLst>
        </pc:grpChg>
        <pc:picChg chg="add mod modCrop">
          <ac:chgData name="baek yeongseung" userId="8da7b49476eb9628" providerId="LiveId" clId="{417B7245-08FF-454C-AADC-463D5D324051}" dt="2023-03-26T06:27:21.518" v="4441" actId="1076"/>
          <ac:picMkLst>
            <pc:docMk/>
            <pc:sldMk cId="1281990973" sldId="342"/>
            <ac:picMk id="14" creationId="{CED8D6A3-636F-E753-1E6B-59337CE60CD9}"/>
          </ac:picMkLst>
        </pc:picChg>
        <pc:picChg chg="add mod modCrop">
          <ac:chgData name="baek yeongseung" userId="8da7b49476eb9628" providerId="LiveId" clId="{417B7245-08FF-454C-AADC-463D5D324051}" dt="2023-03-26T06:27:21.518" v="4441" actId="1076"/>
          <ac:picMkLst>
            <pc:docMk/>
            <pc:sldMk cId="1281990973" sldId="342"/>
            <ac:picMk id="25" creationId="{E25192D7-0F69-B7F5-08B5-1DF328E45F10}"/>
          </ac:picMkLst>
        </pc:picChg>
        <pc:cxnChg chg="mod">
          <ac:chgData name="baek yeongseung" userId="8da7b49476eb9628" providerId="LiveId" clId="{417B7245-08FF-454C-AADC-463D5D324051}" dt="2023-03-26T05:36:38.059" v="1923" actId="478"/>
          <ac:cxnSpMkLst>
            <pc:docMk/>
            <pc:sldMk cId="1281990973" sldId="342"/>
            <ac:cxnSpMk id="7" creationId="{550EB0B9-9D1C-ABE8-0EE4-0624C35ACF75}"/>
          </ac:cxnSpMkLst>
        </pc:cxnChg>
        <pc:cxnChg chg="mod">
          <ac:chgData name="baek yeongseung" userId="8da7b49476eb9628" providerId="LiveId" clId="{417B7245-08FF-454C-AADC-463D5D324051}" dt="2023-03-26T05:34:36.690" v="1854" actId="571"/>
          <ac:cxnSpMkLst>
            <pc:docMk/>
            <pc:sldMk cId="1281990973" sldId="342"/>
            <ac:cxnSpMk id="9" creationId="{51AF77EB-A28E-9308-9373-13D102CFFB20}"/>
          </ac:cxnSpMkLst>
        </pc:cxnChg>
        <pc:cxnChg chg="mod">
          <ac:chgData name="baek yeongseung" userId="8da7b49476eb9628" providerId="LiveId" clId="{417B7245-08FF-454C-AADC-463D5D324051}" dt="2023-03-26T05:34:36.690" v="1854" actId="571"/>
          <ac:cxnSpMkLst>
            <pc:docMk/>
            <pc:sldMk cId="1281990973" sldId="342"/>
            <ac:cxnSpMk id="11" creationId="{C8921755-FE9C-2A53-370D-E96BB1276EF4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18" creationId="{D1B0B4B5-EDB2-D657-93DF-3D413B5F1283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20" creationId="{B071E337-4131-6F7F-71D5-45450AECF7E5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22" creationId="{27F480D7-00F3-477E-80A5-66F6B06ACF89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5" creationId="{6CAC8FC4-8B1C-0CCB-F26B-B8A996C0B3CC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7" creationId="{BC7761C4-CF3E-7B81-C307-C305BF3047CF}"/>
          </ac:cxnSpMkLst>
        </pc:cxnChg>
        <pc:cxnChg chg="add 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45" creationId="{A9B7F942-DDE4-EC03-7AC3-51F5E9C3EC8E}"/>
          </ac:cxnSpMkLst>
        </pc:cxnChg>
        <pc:cxnChg chg="add del mod">
          <ac:chgData name="baek yeongseung" userId="8da7b49476eb9628" providerId="LiveId" clId="{417B7245-08FF-454C-AADC-463D5D324051}" dt="2023-03-26T06:27:01.976" v="4438" actId="478"/>
          <ac:cxnSpMkLst>
            <pc:docMk/>
            <pc:sldMk cId="1281990973" sldId="342"/>
            <ac:cxnSpMk id="48" creationId="{439C82D6-DD10-5AF7-6CF7-3F37441DC8E9}"/>
          </ac:cxnSpMkLst>
        </pc:cxnChg>
        <pc:cxnChg chg="add mod">
          <ac:chgData name="baek yeongseung" userId="8da7b49476eb9628" providerId="LiveId" clId="{417B7245-08FF-454C-AADC-463D5D324051}" dt="2023-03-26T06:27:21.518" v="4441" actId="1076"/>
          <ac:cxnSpMkLst>
            <pc:docMk/>
            <pc:sldMk cId="1281990973" sldId="342"/>
            <ac:cxnSpMk id="52" creationId="{27A0FD70-8513-E29F-A51C-E3ECDB65A122}"/>
          </ac:cxnSpMkLst>
        </pc:cxnChg>
      </pc:sldChg>
      <pc:sldChg chg="add del">
        <pc:chgData name="baek yeongseung" userId="8da7b49476eb9628" providerId="LiveId" clId="{417B7245-08FF-454C-AADC-463D5D324051}" dt="2023-03-26T05:33:23.658" v="1829" actId="47"/>
        <pc:sldMkLst>
          <pc:docMk/>
          <pc:sldMk cId="1515784974" sldId="342"/>
        </pc:sldMkLst>
      </pc:sldChg>
      <pc:sldChg chg="modSp add del mod">
        <pc:chgData name="baek yeongseung" userId="8da7b49476eb9628" providerId="LiveId" clId="{417B7245-08FF-454C-AADC-463D5D324051}" dt="2023-03-26T05:33:31.467" v="1830" actId="47"/>
        <pc:sldMkLst>
          <pc:docMk/>
          <pc:sldMk cId="2757390505" sldId="343"/>
        </pc:sldMkLst>
        <pc:spChg chg="mod">
          <ac:chgData name="baek yeongseung" userId="8da7b49476eb9628" providerId="LiveId" clId="{417B7245-08FF-454C-AADC-463D5D324051}" dt="2023-03-26T05:33:09.559" v="1827"/>
          <ac:spMkLst>
            <pc:docMk/>
            <pc:sldMk cId="2757390505" sldId="343"/>
            <ac:spMk id="5" creationId="{ADFF560D-BC83-4CEE-FFE7-EB94565A9A72}"/>
          </ac:spMkLst>
        </pc:spChg>
      </pc:sldChg>
      <pc:sldChg chg="add del">
        <pc:chgData name="baek yeongseung" userId="8da7b49476eb9628" providerId="LiveId" clId="{417B7245-08FF-454C-AADC-463D5D324051}" dt="2023-03-26T05:32:23.625" v="1777" actId="2890"/>
        <pc:sldMkLst>
          <pc:docMk/>
          <pc:sldMk cId="4046120239" sldId="343"/>
        </pc:sldMkLst>
      </pc:sldChg>
      <pc:sldChg chg="addSp delSp modSp add mod">
        <pc:chgData name="baek yeongseung" userId="8da7b49476eb9628" providerId="LiveId" clId="{417B7245-08FF-454C-AADC-463D5D324051}" dt="2023-03-26T06:09:41.274" v="3608" actId="20577"/>
        <pc:sldMkLst>
          <pc:docMk/>
          <pc:sldMk cId="4261615051" sldId="343"/>
        </pc:sldMkLst>
        <pc:spChg chg="add del mod">
          <ac:chgData name="baek yeongseung" userId="8da7b49476eb9628" providerId="LiveId" clId="{417B7245-08FF-454C-AADC-463D5D324051}" dt="2023-03-26T06:08:38.668" v="3549"/>
          <ac:spMkLst>
            <pc:docMk/>
            <pc:sldMk cId="4261615051" sldId="343"/>
            <ac:spMk id="3" creationId="{2949E792-DEFB-AA04-4B52-834F6FF7A12F}"/>
          </ac:spMkLst>
        </pc:spChg>
        <pc:spChg chg="mod">
          <ac:chgData name="baek yeongseung" userId="8da7b49476eb9628" providerId="LiveId" clId="{417B7245-08FF-454C-AADC-463D5D324051}" dt="2023-03-26T06:09:41.274" v="3608" actId="20577"/>
          <ac:spMkLst>
            <pc:docMk/>
            <pc:sldMk cId="4261615051" sldId="343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08:40.440" v="3551"/>
          <ac:spMkLst>
            <pc:docMk/>
            <pc:sldMk cId="4261615051" sldId="343"/>
            <ac:spMk id="6" creationId="{245A8928-EEE7-8E94-C3DB-CB648B365DC1}"/>
          </ac:spMkLst>
        </pc:spChg>
        <pc:spChg chg="del">
          <ac:chgData name="baek yeongseung" userId="8da7b49476eb9628" providerId="LiveId" clId="{417B7245-08FF-454C-AADC-463D5D324051}" dt="2023-03-26T05:40:15.132" v="2012" actId="478"/>
          <ac:spMkLst>
            <pc:docMk/>
            <pc:sldMk cId="4261615051" sldId="343"/>
            <ac:spMk id="27" creationId="{007C8202-0BEC-7D1E-B5B6-FA61C22DAB42}"/>
          </ac:spMkLst>
        </pc:spChg>
        <pc:spChg chg="del">
          <ac:chgData name="baek yeongseung" userId="8da7b49476eb9628" providerId="LiveId" clId="{417B7245-08FF-454C-AADC-463D5D324051}" dt="2023-03-26T05:40:15.949" v="2013" actId="478"/>
          <ac:spMkLst>
            <pc:docMk/>
            <pc:sldMk cId="4261615051" sldId="343"/>
            <ac:spMk id="30" creationId="{027C163C-ED4D-93CF-E068-521C708B818D}"/>
          </ac:spMkLst>
        </pc:spChg>
        <pc:spChg chg="del mod">
          <ac:chgData name="baek yeongseung" userId="8da7b49476eb9628" providerId="LiveId" clId="{417B7245-08FF-454C-AADC-463D5D324051}" dt="2023-03-26T05:40:17.003" v="2015" actId="478"/>
          <ac:spMkLst>
            <pc:docMk/>
            <pc:sldMk cId="4261615051" sldId="343"/>
            <ac:spMk id="39" creationId="{0CE9648B-87A7-B5BD-E396-F46C6579D087}"/>
          </ac:spMkLst>
        </pc:spChg>
        <pc:grpChg chg="del">
          <ac:chgData name="baek yeongseung" userId="8da7b49476eb9628" providerId="LiveId" clId="{417B7245-08FF-454C-AADC-463D5D324051}" dt="2023-03-26T05:40:13.892" v="2009" actId="478"/>
          <ac:grpSpMkLst>
            <pc:docMk/>
            <pc:sldMk cId="4261615051" sldId="343"/>
            <ac:grpSpMk id="16" creationId="{BE669B08-E8FB-25C7-128E-64739505E696}"/>
          </ac:grpSpMkLst>
        </pc:grpChg>
        <pc:grpChg chg="del">
          <ac:chgData name="baek yeongseung" userId="8da7b49476eb9628" providerId="LiveId" clId="{417B7245-08FF-454C-AADC-463D5D324051}" dt="2023-03-26T05:40:13.089" v="2008" actId="478"/>
          <ac:grpSpMkLst>
            <pc:docMk/>
            <pc:sldMk cId="4261615051" sldId="343"/>
            <ac:grpSpMk id="31" creationId="{B32A7227-A4B1-AEA5-4122-6D83BE6C3CF6}"/>
          </ac:grpSpMkLst>
        </pc:grpChg>
        <pc:picChg chg="del">
          <ac:chgData name="baek yeongseung" userId="8da7b49476eb9628" providerId="LiveId" clId="{417B7245-08FF-454C-AADC-463D5D324051}" dt="2023-03-26T05:40:14.314" v="2010" actId="478"/>
          <ac:picMkLst>
            <pc:docMk/>
            <pc:sldMk cId="4261615051" sldId="343"/>
            <ac:picMk id="14" creationId="{CED8D6A3-636F-E753-1E6B-59337CE60CD9}"/>
          </ac:picMkLst>
        </pc:picChg>
        <pc:picChg chg="del">
          <ac:chgData name="baek yeongseung" userId="8da7b49476eb9628" providerId="LiveId" clId="{417B7245-08FF-454C-AADC-463D5D324051}" dt="2023-03-26T05:40:14.604" v="2011" actId="478"/>
          <ac:picMkLst>
            <pc:docMk/>
            <pc:sldMk cId="4261615051" sldId="343"/>
            <ac:picMk id="25" creationId="{E25192D7-0F69-B7F5-08B5-1DF328E45F10}"/>
          </ac:picMkLst>
        </pc:picChg>
        <pc:cxnChg chg="mod">
          <ac:chgData name="baek yeongseung" userId="8da7b49476eb9628" providerId="LiveId" clId="{417B7245-08FF-454C-AADC-463D5D324051}" dt="2023-03-26T05:40:13.892" v="2009" actId="478"/>
          <ac:cxnSpMkLst>
            <pc:docMk/>
            <pc:sldMk cId="4261615051" sldId="343"/>
            <ac:cxnSpMk id="18" creationId="{D1B0B4B5-EDB2-D657-93DF-3D413B5F1283}"/>
          </ac:cxnSpMkLst>
        </pc:cxnChg>
        <pc:cxnChg chg="mod">
          <ac:chgData name="baek yeongseung" userId="8da7b49476eb9628" providerId="LiveId" clId="{417B7245-08FF-454C-AADC-463D5D324051}" dt="2023-03-26T05:40:13.089" v="2008" actId="478"/>
          <ac:cxnSpMkLst>
            <pc:docMk/>
            <pc:sldMk cId="4261615051" sldId="343"/>
            <ac:cxnSpMk id="33" creationId="{DD9A746D-9D75-B818-DE30-0B5F535745AA}"/>
          </ac:cxnSpMkLst>
        </pc:cxnChg>
      </pc:sldChg>
      <pc:sldChg chg="modSp add del mod">
        <pc:chgData name="baek yeongseung" userId="8da7b49476eb9628" providerId="LiveId" clId="{417B7245-08FF-454C-AADC-463D5D324051}" dt="2023-03-26T05:34:17.963" v="1846" actId="47"/>
        <pc:sldMkLst>
          <pc:docMk/>
          <pc:sldMk cId="3144433574" sldId="344"/>
        </pc:sldMkLst>
        <pc:spChg chg="mod">
          <ac:chgData name="baek yeongseung" userId="8da7b49476eb9628" providerId="LiveId" clId="{417B7245-08FF-454C-AADC-463D5D324051}" dt="2023-03-26T05:34:01.223" v="1842" actId="1076"/>
          <ac:spMkLst>
            <pc:docMk/>
            <pc:sldMk cId="3144433574" sldId="344"/>
            <ac:spMk id="24" creationId="{CA2C59D6-FB3A-6D7D-EAD9-3EA679D0593B}"/>
          </ac:spMkLst>
        </pc:spChg>
      </pc:sldChg>
      <pc:sldChg chg="modSp add del mod">
        <pc:chgData name="baek yeongseung" userId="8da7b49476eb9628" providerId="LiveId" clId="{417B7245-08FF-454C-AADC-463D5D324051}" dt="2023-03-26T06:09:08.572" v="3597" actId="47"/>
        <pc:sldMkLst>
          <pc:docMk/>
          <pc:sldMk cId="3921911586" sldId="344"/>
        </pc:sldMkLst>
        <pc:spChg chg="mod">
          <ac:chgData name="baek yeongseung" userId="8da7b49476eb9628" providerId="LiveId" clId="{417B7245-08FF-454C-AADC-463D5D324051}" dt="2023-03-26T06:07:28.673" v="3457" actId="20577"/>
          <ac:spMkLst>
            <pc:docMk/>
            <pc:sldMk cId="3921911586" sldId="344"/>
            <ac:spMk id="5" creationId="{ADFF560D-BC83-4CEE-FFE7-EB94565A9A72}"/>
          </ac:spMkLst>
        </pc:spChg>
      </pc:sldChg>
      <pc:sldChg chg="modSp add del mod">
        <pc:chgData name="baek yeongseung" userId="8da7b49476eb9628" providerId="LiveId" clId="{417B7245-08FF-454C-AADC-463D5D324051}" dt="2023-03-26T06:11:28.983" v="3767" actId="47"/>
        <pc:sldMkLst>
          <pc:docMk/>
          <pc:sldMk cId="1976095988" sldId="345"/>
        </pc:sldMkLst>
        <pc:spChg chg="mod">
          <ac:chgData name="baek yeongseung" userId="8da7b49476eb9628" providerId="LiveId" clId="{417B7245-08FF-454C-AADC-463D5D324051}" dt="2023-03-26T06:07:10.823" v="3411" actId="20577"/>
          <ac:spMkLst>
            <pc:docMk/>
            <pc:sldMk cId="1976095988" sldId="345"/>
            <ac:spMk id="2" creationId="{49E3F409-5408-474A-AEBB-3DDE42067AC2}"/>
          </ac:spMkLst>
        </pc:spChg>
      </pc:sldChg>
      <pc:sldChg chg="addSp delSp modSp add mod ord">
        <pc:chgData name="baek yeongseung" userId="8da7b49476eb9628" providerId="LiveId" clId="{417B7245-08FF-454C-AADC-463D5D324051}" dt="2023-03-27T02:11:32.218" v="6374"/>
        <pc:sldMkLst>
          <pc:docMk/>
          <pc:sldMk cId="2131292500" sldId="346"/>
        </pc:sldMkLst>
        <pc:spChg chg="del">
          <ac:chgData name="baek yeongseung" userId="8da7b49476eb9628" providerId="LiveId" clId="{417B7245-08FF-454C-AADC-463D5D324051}" dt="2023-03-26T06:07:43.972" v="3461" actId="478"/>
          <ac:spMkLst>
            <pc:docMk/>
            <pc:sldMk cId="2131292500" sldId="346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1:32.218" v="6374"/>
          <ac:spMkLst>
            <pc:docMk/>
            <pc:sldMk cId="2131292500" sldId="346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07:45.939" v="3465" actId="478"/>
          <ac:spMkLst>
            <pc:docMk/>
            <pc:sldMk cId="2131292500" sldId="346"/>
            <ac:spMk id="6" creationId="{573F2130-D37F-2C31-AA43-C9BA0DCAA757}"/>
          </ac:spMkLst>
        </pc:spChg>
        <pc:spChg chg="add del mod">
          <ac:chgData name="baek yeongseung" userId="8da7b49476eb9628" providerId="LiveId" clId="{417B7245-08FF-454C-AADC-463D5D324051}" dt="2023-03-26T06:07:45.019" v="3463"/>
          <ac:spMkLst>
            <pc:docMk/>
            <pc:sldMk cId="2131292500" sldId="346"/>
            <ac:spMk id="7" creationId="{462EF144-9A43-47F5-7FFF-A7F0841FF114}"/>
          </ac:spMkLst>
        </pc:spChg>
        <pc:spChg chg="add mod">
          <ac:chgData name="baek yeongseung" userId="8da7b49476eb9628" providerId="LiveId" clId="{417B7245-08FF-454C-AADC-463D5D324051}" dt="2023-03-26T06:07:46.244" v="3466"/>
          <ac:spMkLst>
            <pc:docMk/>
            <pc:sldMk cId="2131292500" sldId="346"/>
            <ac:spMk id="8" creationId="{6CC62927-6FA6-2910-5D49-C46B746A361D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9" creationId="{12235D56-173E-02D7-4FB4-80425B48296E}"/>
          </ac:spMkLst>
        </pc:spChg>
        <pc:spChg chg="add del mod">
          <ac:chgData name="baek yeongseung" userId="8da7b49476eb9628" providerId="LiveId" clId="{417B7245-08FF-454C-AADC-463D5D324051}" dt="2023-03-26T06:12:19.816" v="3800" actId="478"/>
          <ac:spMkLst>
            <pc:docMk/>
            <pc:sldMk cId="2131292500" sldId="346"/>
            <ac:spMk id="10" creationId="{AD44952D-0625-2D08-462D-F4DAD61BA495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11" creationId="{19561EC6-4273-1647-79BE-84F73E9E2ED3}"/>
          </ac:spMkLst>
        </pc:spChg>
        <pc:spChg chg="add del mod">
          <ac:chgData name="baek yeongseung" userId="8da7b49476eb9628" providerId="LiveId" clId="{417B7245-08FF-454C-AADC-463D5D324051}" dt="2023-03-26T06:13:50.872" v="3868" actId="478"/>
          <ac:spMkLst>
            <pc:docMk/>
            <pc:sldMk cId="2131292500" sldId="346"/>
            <ac:spMk id="12" creationId="{B62B6C0D-585F-9F57-0420-4099E3E76D21}"/>
          </ac:spMkLst>
        </pc:spChg>
        <pc:spChg chg="add del mod">
          <ac:chgData name="baek yeongseung" userId="8da7b49476eb9628" providerId="LiveId" clId="{417B7245-08FF-454C-AADC-463D5D324051}" dt="2023-03-26T06:13:51.440" v="3869" actId="478"/>
          <ac:spMkLst>
            <pc:docMk/>
            <pc:sldMk cId="2131292500" sldId="346"/>
            <ac:spMk id="13" creationId="{4A02FA7F-D668-7857-5732-29AD538CD7EF}"/>
          </ac:spMkLst>
        </pc:spChg>
        <pc:spChg chg="add del mod">
          <ac:chgData name="baek yeongseung" userId="8da7b49476eb9628" providerId="LiveId" clId="{417B7245-08FF-454C-AADC-463D5D324051}" dt="2023-03-26T06:13:51.899" v="3870" actId="478"/>
          <ac:spMkLst>
            <pc:docMk/>
            <pc:sldMk cId="2131292500" sldId="346"/>
            <ac:spMk id="14" creationId="{EED112A9-AA3B-BA88-74DC-DBBF595459A7}"/>
          </ac:spMkLst>
        </pc:spChg>
        <pc:spChg chg="add del mod">
          <ac:chgData name="baek yeongseung" userId="8da7b49476eb9628" providerId="LiveId" clId="{417B7245-08FF-454C-AADC-463D5D324051}" dt="2023-03-26T06:18:06.994" v="4112" actId="478"/>
          <ac:spMkLst>
            <pc:docMk/>
            <pc:sldMk cId="2131292500" sldId="346"/>
            <ac:spMk id="16" creationId="{D94E4103-3E80-1F1D-D2A6-9038FF9A35F8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18" creationId="{9679D61E-75E0-05D5-F916-BEF8A3ED193B}"/>
          </ac:spMkLst>
        </pc:spChg>
        <pc:spChg chg="add mod">
          <ac:chgData name="baek yeongseung" userId="8da7b49476eb9628" providerId="LiveId" clId="{417B7245-08FF-454C-AADC-463D5D324051}" dt="2023-03-26T06:15:45.580" v="4055" actId="113"/>
          <ac:spMkLst>
            <pc:docMk/>
            <pc:sldMk cId="2131292500" sldId="346"/>
            <ac:spMk id="19" creationId="{5219CE90-4AED-B356-561C-1763087180B6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20" creationId="{6DA1124A-129D-964C-F78F-EE1124A46A20}"/>
          </ac:spMkLst>
        </pc:spChg>
        <pc:spChg chg="add del mod">
          <ac:chgData name="baek yeongseung" userId="8da7b49476eb9628" providerId="LiveId" clId="{417B7245-08FF-454C-AADC-463D5D324051}" dt="2023-03-26T06:17:04.671" v="4083" actId="478"/>
          <ac:spMkLst>
            <pc:docMk/>
            <pc:sldMk cId="2131292500" sldId="346"/>
            <ac:spMk id="26" creationId="{ED955191-22B2-F706-F896-1D769A45B1AB}"/>
          </ac:spMkLst>
        </pc:spChg>
        <pc:spChg chg="del">
          <ac:chgData name="baek yeongseung" userId="8da7b49476eb9628" providerId="LiveId" clId="{417B7245-08FF-454C-AADC-463D5D324051}" dt="2023-03-26T06:12:04.034" v="3793" actId="478"/>
          <ac:spMkLst>
            <pc:docMk/>
            <pc:sldMk cId="2131292500" sldId="346"/>
            <ac:spMk id="29" creationId="{BECC4229-EEB5-BB18-92CA-3232362A953F}"/>
          </ac:spMkLst>
        </pc:spChg>
        <pc:spChg chg="del">
          <ac:chgData name="baek yeongseung" userId="8da7b49476eb9628" providerId="LiveId" clId="{417B7245-08FF-454C-AADC-463D5D324051}" dt="2023-03-26T06:11:39.463" v="3768" actId="478"/>
          <ac:spMkLst>
            <pc:docMk/>
            <pc:sldMk cId="2131292500" sldId="346"/>
            <ac:spMk id="32" creationId="{14A9255E-5F19-B78A-0EC5-52CFCDD29038}"/>
          </ac:spMkLst>
        </pc:spChg>
        <pc:spChg chg="del">
          <ac:chgData name="baek yeongseung" userId="8da7b49476eb9628" providerId="LiveId" clId="{417B7245-08FF-454C-AADC-463D5D324051}" dt="2023-03-26T06:11:42.366" v="3769" actId="478"/>
          <ac:spMkLst>
            <pc:docMk/>
            <pc:sldMk cId="2131292500" sldId="346"/>
            <ac:spMk id="34" creationId="{0D7B4325-435F-BB5F-A898-C8E69570EBFC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1:51.395" v="3774" actId="478"/>
          <ac:spMkLst>
            <pc:docMk/>
            <pc:sldMk cId="2131292500" sldId="346"/>
            <ac:spMk id="43" creationId="{167D4A7D-01C4-05AD-E935-000E8405A3DC}"/>
          </ac:spMkLst>
        </pc:spChg>
        <pc:spChg chg="add del mod">
          <ac:chgData name="baek yeongseung" userId="8da7b49476eb9628" providerId="LiveId" clId="{417B7245-08FF-454C-AADC-463D5D324051}" dt="2023-03-26T06:17:46.284" v="4100"/>
          <ac:spMkLst>
            <pc:docMk/>
            <pc:sldMk cId="2131292500" sldId="346"/>
            <ac:spMk id="52" creationId="{34FC2F83-2732-2C29-425D-A83F7F6DA0C8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66" creationId="{D2EA4C7A-C41C-BDD2-DC76-C4419412AD62}"/>
          </ac:spMkLst>
        </pc:spChg>
        <pc:spChg chg="add del mod">
          <ac:chgData name="baek yeongseung" userId="8da7b49476eb9628" providerId="LiveId" clId="{417B7245-08FF-454C-AADC-463D5D324051}" dt="2023-03-26T06:20:29.439" v="4170" actId="478"/>
          <ac:spMkLst>
            <pc:docMk/>
            <pc:sldMk cId="2131292500" sldId="346"/>
            <ac:spMk id="70" creationId="{FE32A1BB-BAA9-23A2-3ECD-86947FC3456E}"/>
          </ac:spMkLst>
        </pc:spChg>
        <pc:spChg chg="add del mod">
          <ac:chgData name="baek yeongseung" userId="8da7b49476eb9628" providerId="LiveId" clId="{417B7245-08FF-454C-AADC-463D5D324051}" dt="2023-03-26T06:20:31.130" v="4171" actId="478"/>
          <ac:spMkLst>
            <pc:docMk/>
            <pc:sldMk cId="2131292500" sldId="346"/>
            <ac:spMk id="71" creationId="{D3B5B55A-3C88-FFE0-9BCE-7A8310B24537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5" creationId="{08DEE960-4E46-C3DF-2B28-74B86E17012D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6" creationId="{0D548FA0-A896-92BF-E8EC-E26959EF47AF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7" creationId="{BA71A681-4D9E-A612-5C2E-7EADE9A8035C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94" creationId="{B298D53C-7B8D-476C-64FE-C2CCF53DE7BE}"/>
          </ac:spMkLst>
        </pc:spChg>
        <pc:spChg chg="add del mod">
          <ac:chgData name="baek yeongseung" userId="8da7b49476eb9628" providerId="LiveId" clId="{417B7245-08FF-454C-AADC-463D5D324051}" dt="2023-03-27T01:24:15.262" v="6339" actId="478"/>
          <ac:spMkLst>
            <pc:docMk/>
            <pc:sldMk cId="2131292500" sldId="346"/>
            <ac:spMk id="98" creationId="{5A7E7227-C813-3269-308C-7FDD6F42468B}"/>
          </ac:spMkLst>
        </pc:spChg>
        <pc:spChg chg="add del mod">
          <ac:chgData name="baek yeongseung" userId="8da7b49476eb9628" providerId="LiveId" clId="{417B7245-08FF-454C-AADC-463D5D324051}" dt="2023-03-27T01:24:14.534" v="6338" actId="478"/>
          <ac:spMkLst>
            <pc:docMk/>
            <pc:sldMk cId="2131292500" sldId="346"/>
            <ac:spMk id="99" creationId="{2EA9A1EC-364C-9681-3FC3-E930FD5EE1B6}"/>
          </ac:spMkLst>
        </pc:spChg>
        <pc:spChg chg="add del mod">
          <ac:chgData name="baek yeongseung" userId="8da7b49476eb9628" providerId="LiveId" clId="{417B7245-08FF-454C-AADC-463D5D324051}" dt="2023-03-27T01:24:13.510" v="6337" actId="478"/>
          <ac:spMkLst>
            <pc:docMk/>
            <pc:sldMk cId="2131292500" sldId="346"/>
            <ac:spMk id="101" creationId="{FFA08D78-5F6E-6660-2198-1D7C97D63712}"/>
          </ac:spMkLst>
        </pc:spChg>
        <pc:grpChg chg="del mod">
          <ac:chgData name="baek yeongseung" userId="8da7b49476eb9628" providerId="LiveId" clId="{417B7245-08FF-454C-AADC-463D5D324051}" dt="2023-03-26T06:11:45.689" v="3772" actId="478"/>
          <ac:grpSpMkLst>
            <pc:docMk/>
            <pc:sldMk cId="2131292500" sldId="346"/>
            <ac:grpSpMk id="31" creationId="{B32A7227-A4B1-AEA5-4122-6D83BE6C3CF6}"/>
          </ac:grpSpMkLst>
        </pc:grpChg>
        <pc:picChg chg="add mod modCrop">
          <ac:chgData name="baek yeongseung" userId="8da7b49476eb9628" providerId="LiveId" clId="{417B7245-08FF-454C-AADC-463D5D324051}" dt="2023-03-27T01:24:22.442" v="6340" actId="1076"/>
          <ac:picMkLst>
            <pc:docMk/>
            <pc:sldMk cId="2131292500" sldId="346"/>
            <ac:picMk id="88" creationId="{B2A76E83-9B04-EE8A-E6E9-C19E92BFF052}"/>
          </ac:picMkLst>
        </pc:pic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22" creationId="{97E8F117-E38F-A0BD-AB41-9C68B49C451A}"/>
          </ac:cxnSpMkLst>
        </pc:cxnChg>
        <pc:cxnChg chg="add del mod">
          <ac:chgData name="baek yeongseung" userId="8da7b49476eb9628" providerId="LiveId" clId="{417B7245-08FF-454C-AADC-463D5D324051}" dt="2023-03-26T06:18:12.216" v="4114" actId="478"/>
          <ac:cxnSpMkLst>
            <pc:docMk/>
            <pc:sldMk cId="2131292500" sldId="346"/>
            <ac:cxnSpMk id="30" creationId="{24619C51-A204-988A-DA2A-4D2449399077}"/>
          </ac:cxnSpMkLst>
        </pc:cxnChg>
        <pc:cxnChg chg="del mod">
          <ac:chgData name="baek yeongseung" userId="8da7b49476eb9628" providerId="LiveId" clId="{417B7245-08FF-454C-AADC-463D5D324051}" dt="2023-03-26T06:11:44.786" v="3771" actId="478"/>
          <ac:cxnSpMkLst>
            <pc:docMk/>
            <pc:sldMk cId="2131292500" sldId="346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1:45.689" v="3772" actId="478"/>
          <ac:cxnSpMkLst>
            <pc:docMk/>
            <pc:sldMk cId="2131292500" sldId="346"/>
            <ac:cxnSpMk id="46" creationId="{3248DF00-A476-DBE2-234C-9AFD24E50052}"/>
          </ac:cxnSpMkLst>
        </pc:cxnChg>
        <pc:cxnChg chg="add del mod">
          <ac:chgData name="baek yeongseung" userId="8da7b49476eb9628" providerId="LiveId" clId="{417B7245-08FF-454C-AADC-463D5D324051}" dt="2023-03-26T06:17:43.472" v="4097" actId="478"/>
          <ac:cxnSpMkLst>
            <pc:docMk/>
            <pc:sldMk cId="2131292500" sldId="346"/>
            <ac:cxnSpMk id="47" creationId="{8369A96B-0C0B-2BCC-E78F-4E4CEC80C8ED}"/>
          </ac:cxnSpMkLst>
        </pc:cxnChg>
        <pc:cxnChg chg="add del mod">
          <ac:chgData name="baek yeongseung" userId="8da7b49476eb9628" providerId="LiveId" clId="{417B7245-08FF-454C-AADC-463D5D324051}" dt="2023-03-26T06:18:01.790" v="4108" actId="478"/>
          <ac:cxnSpMkLst>
            <pc:docMk/>
            <pc:sldMk cId="2131292500" sldId="346"/>
            <ac:cxnSpMk id="54" creationId="{C4CC017E-3175-9688-2088-B70CF3FAF05A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56" creationId="{5F9702BD-6C1B-AE9B-9529-26811F8EF386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0" creationId="{30710F5D-0AC8-2A7F-5A1E-B2A44667FF9F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2" creationId="{580DCBF8-2F4B-7C1A-1E03-1B7487605588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3" creationId="{15A3B566-7B56-B217-9329-7F8D7315C70D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7" creationId="{64F657F2-ECB9-C995-2B30-51AB8029C690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8" creationId="{9EBBFC1D-17FF-C739-C384-249FD395E3F4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9" creationId="{6155C7CD-BCA8-785B-F762-0B3180E3EAF0}"/>
          </ac:cxnSpMkLst>
        </pc:cxnChg>
        <pc:cxnChg chg="add del mod">
          <ac:chgData name="baek yeongseung" userId="8da7b49476eb9628" providerId="LiveId" clId="{417B7245-08FF-454C-AADC-463D5D324051}" dt="2023-03-26T06:19:38.574" v="4137" actId="21"/>
          <ac:cxnSpMkLst>
            <pc:docMk/>
            <pc:sldMk cId="2131292500" sldId="346"/>
            <ac:cxnSpMk id="73" creationId="{F91FAAED-DA27-DB09-C102-B1ECBB67EFFB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78" creationId="{F633F2AA-5516-BFB0-99B9-269E68BA2532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79" creationId="{F2A16B66-F84D-9453-7B14-4CB67D5F015D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80" creationId="{082FBF47-E6CC-AAE6-41EB-53EEF27A7EF5}"/>
          </ac:cxnSpMkLst>
        </pc:cxnChg>
        <pc:cxnChg chg="add del mod">
          <ac:chgData name="baek yeongseung" userId="8da7b49476eb9628" providerId="LiveId" clId="{417B7245-08FF-454C-AADC-463D5D324051}" dt="2023-03-27T01:24:13.510" v="6337" actId="478"/>
          <ac:cxnSpMkLst>
            <pc:docMk/>
            <pc:sldMk cId="2131292500" sldId="346"/>
            <ac:cxnSpMk id="100" creationId="{4DDE4F41-6365-933E-A2C8-839B11BDF739}"/>
          </ac:cxnSpMkLst>
        </pc:cxnChg>
      </pc:sldChg>
      <pc:sldChg chg="addSp delSp modSp add mod ord">
        <pc:chgData name="baek yeongseung" userId="8da7b49476eb9628" providerId="LiveId" clId="{417B7245-08FF-454C-AADC-463D5D324051}" dt="2023-03-26T06:08:03.323" v="3502" actId="478"/>
        <pc:sldMkLst>
          <pc:docMk/>
          <pc:sldMk cId="37891522" sldId="347"/>
        </pc:sldMkLst>
        <pc:spChg chg="mod">
          <ac:chgData name="baek yeongseung" userId="8da7b49476eb9628" providerId="LiveId" clId="{417B7245-08FF-454C-AADC-463D5D324051}" dt="2023-03-26T06:07:59.276" v="3500" actId="20577"/>
          <ac:spMkLst>
            <pc:docMk/>
            <pc:sldMk cId="37891522" sldId="347"/>
            <ac:spMk id="2" creationId="{ABA78FBE-82A2-4D3C-910D-9F27CE3B738C}"/>
          </ac:spMkLst>
        </pc:spChg>
        <pc:spChg chg="del">
          <ac:chgData name="baek yeongseung" userId="8da7b49476eb9628" providerId="LiveId" clId="{417B7245-08FF-454C-AADC-463D5D324051}" dt="2023-03-26T06:08:01.248" v="3501" actId="478"/>
          <ac:spMkLst>
            <pc:docMk/>
            <pc:sldMk cId="37891522" sldId="347"/>
            <ac:spMk id="3" creationId="{922A6F89-4C1A-418F-A0AD-2B02573A0D95}"/>
          </ac:spMkLst>
        </pc:spChg>
        <pc:spChg chg="add del mod">
          <ac:chgData name="baek yeongseung" userId="8da7b49476eb9628" providerId="LiveId" clId="{417B7245-08FF-454C-AADC-463D5D324051}" dt="2023-03-26T06:08:03.323" v="3502" actId="478"/>
          <ac:spMkLst>
            <pc:docMk/>
            <pc:sldMk cId="37891522" sldId="347"/>
            <ac:spMk id="5" creationId="{EE699371-8044-7E06-8454-13E9B0B0AF2D}"/>
          </ac:spMkLst>
        </pc:spChg>
      </pc:sldChg>
      <pc:sldChg chg="modSp add mod ord">
        <pc:chgData name="baek yeongseung" userId="8da7b49476eb9628" providerId="LiveId" clId="{417B7245-08FF-454C-AADC-463D5D324051}" dt="2023-03-26T06:08:11.103" v="3531" actId="20577"/>
        <pc:sldMkLst>
          <pc:docMk/>
          <pc:sldMk cId="3593473427" sldId="348"/>
        </pc:sldMkLst>
        <pc:spChg chg="mod">
          <ac:chgData name="baek yeongseung" userId="8da7b49476eb9628" providerId="LiveId" clId="{417B7245-08FF-454C-AADC-463D5D324051}" dt="2023-03-26T06:08:11.103" v="3531" actId="20577"/>
          <ac:spMkLst>
            <pc:docMk/>
            <pc:sldMk cId="3593473427" sldId="348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6T06:09:16.689" v="3601" actId="20577"/>
        <pc:sldMkLst>
          <pc:docMk/>
          <pc:sldMk cId="4122927366" sldId="349"/>
        </pc:sldMkLst>
        <pc:spChg chg="mod">
          <ac:chgData name="baek yeongseung" userId="8da7b49476eb9628" providerId="LiveId" clId="{417B7245-08FF-454C-AADC-463D5D324051}" dt="2023-03-26T06:09:16.689" v="3601" actId="20577"/>
          <ac:spMkLst>
            <pc:docMk/>
            <pc:sldMk cId="4122927366" sldId="349"/>
            <ac:spMk id="2" creationId="{ABA78FBE-82A2-4D3C-910D-9F27CE3B738C}"/>
          </ac:spMkLst>
        </pc:spChg>
      </pc:sldChg>
      <pc:sldChg chg="add del">
        <pc:chgData name="baek yeongseung" userId="8da7b49476eb9628" providerId="LiveId" clId="{417B7245-08FF-454C-AADC-463D5D324051}" dt="2023-03-26T06:24:13.084" v="4266" actId="47"/>
        <pc:sldMkLst>
          <pc:docMk/>
          <pc:sldMk cId="1212564511" sldId="350"/>
        </pc:sldMkLst>
      </pc:sldChg>
      <pc:sldChg chg="addSp delSp modSp add del mod ord">
        <pc:chgData name="baek yeongseung" userId="8da7b49476eb9628" providerId="LiveId" clId="{417B7245-08FF-454C-AADC-463D5D324051}" dt="2023-03-26T06:15:56.649" v="4058" actId="47"/>
        <pc:sldMkLst>
          <pc:docMk/>
          <pc:sldMk cId="2453413087" sldId="350"/>
        </pc:sldMkLst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3" creationId="{C74BBEB4-5FE1-B8B6-F4F8-526A1A763E3D}"/>
          </ac:spMkLst>
        </pc:spChg>
        <pc:spChg chg="mod">
          <ac:chgData name="baek yeongseung" userId="8da7b49476eb9628" providerId="LiveId" clId="{417B7245-08FF-454C-AADC-463D5D324051}" dt="2023-03-26T06:11:23.210" v="3764" actId="403"/>
          <ac:spMkLst>
            <pc:docMk/>
            <pc:sldMk cId="2453413087" sldId="350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6" creationId="{61DD0DA0-7861-03F3-539D-0ECF2A7821C9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7" creationId="{FEE12E90-B70F-B997-42B4-BDDF49AE8888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8" creationId="{A7725E37-900A-BB50-DB27-17019C753966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0" creationId="{E6F81A6C-B528-F0EA-5721-0486B82D7B3F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2" creationId="{FEEBCD07-2B19-6562-A20D-A168A4788820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4" creationId="{B3533CCA-167C-30B5-4AE4-14ECF2E83ED6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6" creationId="{4E96BCFA-3AB6-7F45-959F-D43351840233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7" creationId="{FA967310-C813-5DE9-F84E-92ECCCDF24E2}"/>
          </ac:spMkLst>
        </pc:spChg>
        <pc:spChg chg="del mod">
          <ac:chgData name="baek yeongseung" userId="8da7b49476eb9628" providerId="LiveId" clId="{417B7245-08FF-454C-AADC-463D5D324051}" dt="2023-03-26T06:11:24.195" v="3766"/>
          <ac:spMkLst>
            <pc:docMk/>
            <pc:sldMk cId="2453413087" sldId="350"/>
            <ac:spMk id="29" creationId="{BECC4229-EEB5-BB18-92CA-3232362A953F}"/>
          </ac:spMkLst>
        </pc:spChg>
        <pc:spChg chg="del">
          <ac:chgData name="baek yeongseung" userId="8da7b49476eb9628" providerId="LiveId" clId="{417B7245-08FF-454C-AADC-463D5D324051}" dt="2023-03-26T06:11:09.563" v="3752" actId="478"/>
          <ac:spMkLst>
            <pc:docMk/>
            <pc:sldMk cId="2453413087" sldId="350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1:08.794" v="3751" actId="478"/>
          <ac:spMkLst>
            <pc:docMk/>
            <pc:sldMk cId="2453413087" sldId="350"/>
            <ac:spMk id="43" creationId="{167D4A7D-01C4-05AD-E935-000E8405A3DC}"/>
          </ac:spMkLst>
        </pc:spChg>
        <pc:grpChg chg="add del mod">
          <ac:chgData name="baek yeongseung" userId="8da7b49476eb9628" providerId="LiveId" clId="{417B7245-08FF-454C-AADC-463D5D324051}" dt="2023-03-26T06:13:35.268" v="3856"/>
          <ac:grpSpMkLst>
            <pc:docMk/>
            <pc:sldMk cId="2453413087" sldId="350"/>
            <ac:grpSpMk id="9" creationId="{21C95905-9341-DE7D-E2DA-D0FF4DC06C67}"/>
          </ac:grpSpMkLst>
        </pc:grpChg>
        <pc:grpChg chg="del">
          <ac:chgData name="baek yeongseung" userId="8da7b49476eb9628" providerId="LiveId" clId="{417B7245-08FF-454C-AADC-463D5D324051}" dt="2023-03-26T06:11:10.873" v="3753" actId="478"/>
          <ac:grpSpMkLst>
            <pc:docMk/>
            <pc:sldMk cId="2453413087" sldId="350"/>
            <ac:grpSpMk id="31" creationId="{B32A7227-A4B1-AEA5-4122-6D83BE6C3CF6}"/>
          </ac:grpSpMkLst>
        </pc:grp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1" creationId="{CA417F4D-E754-9B4F-22F2-F9369892A996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3" creationId="{C1CB6C2A-6E42-B117-1C42-48D14ACEA28A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5" creationId="{0ABC1DEF-8D66-F5E6-0BC6-AFC96B218D9C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8" creationId="{2F9A19C8-01F3-F889-6DC2-E8CF68745C26}"/>
          </ac:cxnSpMkLst>
        </pc:cxnChg>
        <pc:cxnChg chg="mod">
          <ac:chgData name="baek yeongseung" userId="8da7b49476eb9628" providerId="LiveId" clId="{417B7245-08FF-454C-AADC-463D5D324051}" dt="2023-03-26T06:11:10.873" v="3753" actId="478"/>
          <ac:cxnSpMkLst>
            <pc:docMk/>
            <pc:sldMk cId="2453413087" sldId="350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1:10.873" v="3753" actId="478"/>
          <ac:cxnSpMkLst>
            <pc:docMk/>
            <pc:sldMk cId="2453413087" sldId="350"/>
            <ac:cxnSpMk id="46" creationId="{3248DF00-A476-DBE2-234C-9AFD24E50052}"/>
          </ac:cxnSpMkLst>
        </pc:cxnChg>
      </pc:sldChg>
      <pc:sldChg chg="modSp add mod ord">
        <pc:chgData name="baek yeongseung" userId="8da7b49476eb9628" providerId="LiveId" clId="{417B7245-08FF-454C-AADC-463D5D324051}" dt="2023-03-27T02:16:24.156" v="6642"/>
        <pc:sldMkLst>
          <pc:docMk/>
          <pc:sldMk cId="3034539907" sldId="351"/>
        </pc:sldMkLst>
        <pc:spChg chg="mod">
          <ac:chgData name="baek yeongseung" userId="8da7b49476eb9628" providerId="LiveId" clId="{417B7245-08FF-454C-AADC-463D5D324051}" dt="2023-03-26T06:32:16.067" v="4890" actId="20577"/>
          <ac:spMkLst>
            <pc:docMk/>
            <pc:sldMk cId="3034539907" sldId="351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6:24.156" v="6642"/>
          <ac:spMkLst>
            <pc:docMk/>
            <pc:sldMk cId="3034539907" sldId="351"/>
            <ac:spMk id="5" creationId="{ADFF560D-BC83-4CEE-FFE7-EB94565A9A72}"/>
          </ac:spMkLst>
        </pc:spChg>
      </pc:sldChg>
      <pc:sldChg chg="addSp delSp modSp add del mod ord">
        <pc:chgData name="baek yeongseung" userId="8da7b49476eb9628" providerId="LiveId" clId="{417B7245-08FF-454C-AADC-463D5D324051}" dt="2023-03-26T06:15:48.357" v="4056" actId="47"/>
        <pc:sldMkLst>
          <pc:docMk/>
          <pc:sldMk cId="3704799083" sldId="351"/>
        </pc:sldMkLst>
        <pc:spChg chg="mod">
          <ac:chgData name="baek yeongseung" userId="8da7b49476eb9628" providerId="LiveId" clId="{417B7245-08FF-454C-AADC-463D5D324051}" dt="2023-03-26T06:13:39.049" v="3857" actId="20577"/>
          <ac:spMkLst>
            <pc:docMk/>
            <pc:sldMk cId="3704799083" sldId="351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6T06:13:42.454" v="3862" actId="20577"/>
          <ac:spMkLst>
            <pc:docMk/>
            <pc:sldMk cId="3704799083" sldId="351"/>
            <ac:spMk id="5" creationId="{ADFF560D-BC83-4CEE-FFE7-EB94565A9A72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6" creationId="{D4052856-1954-A4FA-84BB-3AEAD309806C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8" creationId="{78B16AA5-AB14-A958-6484-C2D412CECE93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0" creationId="{4077D30A-0AC4-9582-6CB5-7370521B6BDD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2" creationId="{969CAA0D-7CAA-27A6-11DF-0C3A503F4600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3" creationId="{89906834-041C-7B47-0B4C-8D13DDEB172B}"/>
          </ac:spMkLst>
        </pc:spChg>
        <pc:spChg chg="del">
          <ac:chgData name="baek yeongseung" userId="8da7b49476eb9628" providerId="LiveId" clId="{417B7245-08FF-454C-AADC-463D5D324051}" dt="2023-03-26T06:13:45.279" v="3864" actId="478"/>
          <ac:spMkLst>
            <pc:docMk/>
            <pc:sldMk cId="3704799083" sldId="351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3:44.542" v="3863" actId="478"/>
          <ac:spMkLst>
            <pc:docMk/>
            <pc:sldMk cId="3704799083" sldId="351"/>
            <ac:spMk id="43" creationId="{167D4A7D-01C4-05AD-E935-000E8405A3DC}"/>
          </ac:spMkLst>
        </pc:spChg>
        <pc:grpChg chg="add del mod">
          <ac:chgData name="baek yeongseung" userId="8da7b49476eb9628" providerId="LiveId" clId="{417B7245-08FF-454C-AADC-463D5D324051}" dt="2023-03-26T06:13:47.533" v="3867"/>
          <ac:grpSpMkLst>
            <pc:docMk/>
            <pc:sldMk cId="3704799083" sldId="351"/>
            <ac:grpSpMk id="3" creationId="{53AEFF88-CB17-77C3-BB01-6933AA8C4888}"/>
          </ac:grpSpMkLst>
        </pc:grpChg>
        <pc:grpChg chg="del">
          <ac:chgData name="baek yeongseung" userId="8da7b49476eb9628" providerId="LiveId" clId="{417B7245-08FF-454C-AADC-463D5D324051}" dt="2023-03-26T06:13:45.684" v="3865" actId="478"/>
          <ac:grpSpMkLst>
            <pc:docMk/>
            <pc:sldMk cId="3704799083" sldId="351"/>
            <ac:grpSpMk id="31" creationId="{B32A7227-A4B1-AEA5-4122-6D83BE6C3CF6}"/>
          </ac:grpSpMkLst>
        </pc:grp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7" creationId="{2C259736-0480-126A-3A4D-50D8E6ADFD42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9" creationId="{EAA26F52-E762-5E5B-09C1-E7B973BD7488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11" creationId="{A406D0B1-4F3B-18A4-D63B-27A20BF8A825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14" creationId="{FB74E583-830E-A621-FD2B-4BD4946B5DF5}"/>
          </ac:cxnSpMkLst>
        </pc:cxnChg>
        <pc:cxnChg chg="mod">
          <ac:chgData name="baek yeongseung" userId="8da7b49476eb9628" providerId="LiveId" clId="{417B7245-08FF-454C-AADC-463D5D324051}" dt="2023-03-26T06:13:45.684" v="3865" actId="478"/>
          <ac:cxnSpMkLst>
            <pc:docMk/>
            <pc:sldMk cId="3704799083" sldId="351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3:45.684" v="3865" actId="478"/>
          <ac:cxnSpMkLst>
            <pc:docMk/>
            <pc:sldMk cId="3704799083" sldId="351"/>
            <ac:cxnSpMk id="46" creationId="{3248DF00-A476-DBE2-234C-9AFD24E50052}"/>
          </ac:cxnSpMkLst>
        </pc:cxnChg>
      </pc:sldChg>
      <pc:sldChg chg="modSp add mod ord">
        <pc:chgData name="baek yeongseung" userId="8da7b49476eb9628" providerId="LiveId" clId="{417B7245-08FF-454C-AADC-463D5D324051}" dt="2023-03-26T06:35:04.926" v="5231"/>
        <pc:sldMkLst>
          <pc:docMk/>
          <pc:sldMk cId="1737189133" sldId="352"/>
        </pc:sldMkLst>
        <pc:spChg chg="mod">
          <ac:chgData name="baek yeongseung" userId="8da7b49476eb9628" providerId="LiveId" clId="{417B7245-08FF-454C-AADC-463D5D324051}" dt="2023-03-26T06:35:04.926" v="5231"/>
          <ac:spMkLst>
            <pc:docMk/>
            <pc:sldMk cId="1737189133" sldId="352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6T14:19:36.631" v="5283" actId="20577"/>
        <pc:sldMkLst>
          <pc:docMk/>
          <pc:sldMk cId="18575704" sldId="353"/>
        </pc:sldMkLst>
        <pc:spChg chg="mod">
          <ac:chgData name="baek yeongseung" userId="8da7b49476eb9628" providerId="LiveId" clId="{417B7245-08FF-454C-AADC-463D5D324051}" dt="2023-03-26T14:19:36.631" v="5283" actId="20577"/>
          <ac:spMkLst>
            <pc:docMk/>
            <pc:sldMk cId="18575704" sldId="353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9T04:22:40.767" v="7038" actId="20577"/>
        <pc:sldMkLst>
          <pc:docMk/>
          <pc:sldMk cId="2753430030" sldId="354"/>
        </pc:sldMkLst>
        <pc:spChg chg="mod">
          <ac:chgData name="baek yeongseung" userId="8da7b49476eb9628" providerId="LiveId" clId="{417B7245-08FF-454C-AADC-463D5D324051}" dt="2023-03-26T14:36:35.182" v="5287" actId="20577"/>
          <ac:spMkLst>
            <pc:docMk/>
            <pc:sldMk cId="2753430030" sldId="354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9T04:22:40.767" v="7038" actId="20577"/>
          <ac:spMkLst>
            <pc:docMk/>
            <pc:sldMk cId="2753430030" sldId="354"/>
            <ac:spMk id="5" creationId="{ADFF560D-BC83-4CEE-FFE7-EB94565A9A72}"/>
          </ac:spMkLst>
        </pc:spChg>
      </pc:sldChg>
      <pc:sldChg chg="add del">
        <pc:chgData name="baek yeongseung" userId="8da7b49476eb9628" providerId="LiveId" clId="{417B7245-08FF-454C-AADC-463D5D324051}" dt="2023-03-26T15:10:29.207" v="5381" actId="2890"/>
        <pc:sldMkLst>
          <pc:docMk/>
          <pc:sldMk cId="2267326529" sldId="355"/>
        </pc:sldMkLst>
      </pc:sldChg>
      <pc:sldChg chg="add del ord">
        <pc:chgData name="baek yeongseung" userId="8da7b49476eb9628" providerId="LiveId" clId="{417B7245-08FF-454C-AADC-463D5D324051}" dt="2023-03-26T15:10:35.857" v="5385" actId="47"/>
        <pc:sldMkLst>
          <pc:docMk/>
          <pc:sldMk cId="2958231750" sldId="355"/>
        </pc:sldMkLst>
      </pc:sldChg>
    </pc:docChg>
  </pc:docChgLst>
  <pc:docChgLst>
    <pc:chgData name="Oh Heung-Seon" userId="3a9f2b0a1add7f51" providerId="LiveId" clId="{EB764B28-B045-4783-9AC9-5584E932E022}"/>
    <pc:docChg chg="modSld">
      <pc:chgData name="Oh Heung-Seon" userId="3a9f2b0a1add7f51" providerId="LiveId" clId="{EB764B28-B045-4783-9AC9-5584E932E022}" dt="2023-03-21T05:54:02.008" v="23" actId="20577"/>
      <pc:docMkLst>
        <pc:docMk/>
      </pc:docMkLst>
      <pc:sldChg chg="modSp">
        <pc:chgData name="Oh Heung-Seon" userId="3a9f2b0a1add7f51" providerId="LiveId" clId="{EB764B28-B045-4783-9AC9-5584E932E022}" dt="2023-03-21T05:54:02.008" v="23" actId="20577"/>
        <pc:sldMkLst>
          <pc:docMk/>
          <pc:sldMk cId="3644188530" sldId="256"/>
        </pc:sldMkLst>
        <pc:spChg chg="mod">
          <ac:chgData name="Oh Heung-Seon" userId="3a9f2b0a1add7f51" providerId="LiveId" clId="{EB764B28-B045-4783-9AC9-5584E932E022}" dt="2023-03-21T05:54:02.008" v="23" actId="20577"/>
          <ac:spMkLst>
            <pc:docMk/>
            <pc:sldMk cId="3644188530" sldId="256"/>
            <ac:spMk id="2" creationId="{ABA78FBE-82A2-4D3C-910D-9F27CE3B738C}"/>
          </ac:spMkLst>
        </pc:spChg>
      </pc:sldChg>
    </pc:docChg>
  </pc:docChgLst>
  <pc:docChgLst>
    <pc:chgData name="baek yeongseung" userId="8da7b49476eb9628" providerId="LiveId" clId="{DF66910D-1648-4B46-854A-65EB2B65729D}"/>
    <pc:docChg chg="modSld">
      <pc:chgData name="baek yeongseung" userId="8da7b49476eb9628" providerId="LiveId" clId="{DF66910D-1648-4B46-854A-65EB2B65729D}" dt="2023-03-22T02:13:43.154" v="12" actId="20577"/>
      <pc:docMkLst>
        <pc:docMk/>
      </pc:docMkLst>
      <pc:sldChg chg="modSp">
        <pc:chgData name="baek yeongseung" userId="8da7b49476eb9628" providerId="LiveId" clId="{DF66910D-1648-4B46-854A-65EB2B65729D}" dt="2023-03-22T02:13:43.154" v="12" actId="20577"/>
        <pc:sldMkLst>
          <pc:docMk/>
          <pc:sldMk cId="224924887" sldId="336"/>
        </pc:sldMkLst>
        <pc:spChg chg="mod">
          <ac:chgData name="baek yeongseung" userId="8da7b49476eb9628" providerId="LiveId" clId="{DF66910D-1648-4B46-854A-65EB2B65729D}" dt="2023-03-22T02:13:43.154" v="12" actId="20577"/>
          <ac:spMkLst>
            <pc:docMk/>
            <pc:sldMk cId="224924887" sldId="336"/>
            <ac:spMk id="13" creationId="{285C8FEA-7BEB-D607-E6B4-F9D2871473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4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52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1B-36F3-4A69-8BB6-6D1612AF7E31}" type="datetime1">
              <a:rPr lang="en-US" altLang="ko-KR" smtClean="0"/>
              <a:t>3/29/2023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9E0-D4A8-4FB6-A2CE-BE8FF6C23064}" type="datetime1">
              <a:rPr lang="en-US" altLang="ko-KR" smtClean="0"/>
              <a:t>3/29/2023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F722-15A3-403A-B6A2-58CCEA77BE26}" type="datetime1">
              <a:rPr lang="en-US" altLang="ko-KR" smtClean="0"/>
              <a:t>3/29/2023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34FB-0916-4B20-B976-CFCA4DB0DA9B}" type="datetime1">
              <a:rPr lang="en-US" altLang="ko-KR" smtClean="0"/>
              <a:t>3/29/2023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A166-FB5C-42FF-868E-46381F90CEC0}" type="datetime1">
              <a:rPr lang="en-US" altLang="ko-KR" smtClean="0"/>
              <a:t>3/29/2023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194-E42B-4387-ADF8-1BC230A60BA8}" type="datetime1">
              <a:rPr lang="en-US" altLang="ko-KR" smtClean="0"/>
              <a:t>3/29/2023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2D79-AC71-46F4-B748-CC0892839BBA}" type="datetime1">
              <a:rPr lang="en-US" altLang="ko-KR" smtClean="0"/>
              <a:t>3/29/2023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4F9E-4E1C-4DA1-A350-7E16D9FD67B9}" type="datetime1">
              <a:rPr lang="en-US" altLang="ko-KR" smtClean="0"/>
              <a:t>3/29/2023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A2A-292A-41A5-9652-A63891B0D54F}" type="datetime1">
              <a:rPr lang="en-US" altLang="ko-KR" smtClean="0"/>
              <a:t>3/29/2023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1EEC-B3B8-423B-8D01-5AA40AEE94B4}" type="datetime1">
              <a:rPr lang="en-US" altLang="ko-KR" smtClean="0"/>
              <a:t>3/29/2023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AA88-1DDC-4069-90B2-A0B2F13B2957}" type="datetime1">
              <a:rPr lang="en-US" altLang="ko-KR" smtClean="0"/>
              <a:t>3/29/2023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폰트 스타일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83865CE6-537E-412F-8A84-4992DC7E2DF6}" type="datetime1">
              <a:rPr lang="en-US" altLang="ko-KR" smtClean="0"/>
              <a:pPr/>
              <a:t>3/29/2023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Assignment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03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1743074"/>
          </a:xfrm>
        </p:spPr>
        <p:txBody>
          <a:bodyPr>
            <a:noAutofit/>
          </a:bodyPr>
          <a:lstStyle/>
          <a:p>
            <a:r>
              <a:rPr lang="en-US" b="1" dirty="0"/>
              <a:t>KOREA</a:t>
            </a:r>
            <a:r>
              <a:rPr lang="en-US" b="1" dirty="0">
                <a:solidFill>
                  <a:srgbClr val="8D021F"/>
                </a:solidFill>
              </a:rPr>
              <a:t>TECH</a:t>
            </a:r>
          </a:p>
          <a:p>
            <a:r>
              <a:rPr lang="en-US" altLang="ko-KR" b="1" dirty="0"/>
              <a:t>Heung-</a:t>
            </a:r>
            <a:r>
              <a:rPr lang="en-US" altLang="ko-KR" b="1" dirty="0" err="1"/>
              <a:t>Seon</a:t>
            </a:r>
            <a:r>
              <a:rPr lang="en-US" altLang="ko-KR" b="1" dirty="0"/>
              <a:t> Oh / Yeong-Seung Baek</a:t>
            </a:r>
          </a:p>
          <a:p>
            <a:r>
              <a:rPr lang="en-US" altLang="ko-KR" b="1" dirty="0"/>
              <a:t>2023.03.29</a:t>
            </a:r>
          </a:p>
        </p:txBody>
      </p:sp>
    </p:spTree>
    <p:extLst>
      <p:ext uri="{BB962C8B-B14F-4D97-AF65-F5344CB8AC3E}">
        <p14:creationId xmlns:p14="http://schemas.microsoft.com/office/powerpoint/2010/main" val="364418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550416" y="1164506"/>
            <a:ext cx="11034943" cy="425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함수 추가 설명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rgbClr val="FF0000"/>
                </a:solidFill>
              </a:rPr>
              <a:t>make_sample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idx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: target number(= 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입력 받아 </a:t>
            </a:r>
            <a:r>
              <a:rPr lang="en-US" altLang="ko-KR" dirty="0"/>
              <a:t>positive sample</a:t>
            </a:r>
            <a:r>
              <a:rPr lang="ko-KR" altLang="en-US" dirty="0"/>
              <a:t>과 </a:t>
            </a:r>
            <a:r>
              <a:rPr lang="en-US" altLang="ko-KR" dirty="0"/>
              <a:t>negative sample</a:t>
            </a:r>
            <a:r>
              <a:rPr lang="ko-KR" altLang="en-US" dirty="0"/>
              <a:t>의 비율</a:t>
            </a:r>
            <a:r>
              <a:rPr lang="en-US" altLang="ko-KR" dirty="0"/>
              <a:t>(1:1)</a:t>
            </a:r>
            <a:r>
              <a:rPr lang="ko-KR" altLang="en-US" dirty="0"/>
              <a:t>을 맞춰 학습 데이터셋을 반환하는 함수</a:t>
            </a:r>
            <a:endParaRPr lang="en-US" altLang="ko-KR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Train(X,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y)</a:t>
            </a:r>
            <a:r>
              <a:rPr lang="en-US" altLang="ko-KR" dirty="0"/>
              <a:t> : train </a:t>
            </a:r>
            <a:r>
              <a:rPr lang="ko-KR" altLang="en-US" dirty="0"/>
              <a:t>이미지와 </a:t>
            </a:r>
            <a:r>
              <a:rPr lang="en-US" altLang="ko-KR" dirty="0"/>
              <a:t>label</a:t>
            </a:r>
            <a:r>
              <a:rPr lang="ko-KR" altLang="en-US" dirty="0"/>
              <a:t>을 입력 받아</a:t>
            </a:r>
            <a:r>
              <a:rPr lang="en-US" altLang="ko-KR" dirty="0"/>
              <a:t>, </a:t>
            </a:r>
            <a:r>
              <a:rPr lang="ko-KR" altLang="en-US" dirty="0"/>
              <a:t>학습을 진행하고</a:t>
            </a:r>
            <a:r>
              <a:rPr lang="en-US" altLang="ko-KR" dirty="0"/>
              <a:t> </a:t>
            </a:r>
            <a:r>
              <a:rPr lang="ko-KR" altLang="en-US" dirty="0"/>
              <a:t>학습된 </a:t>
            </a:r>
            <a:r>
              <a:rPr lang="en-US" altLang="ko-KR" dirty="0"/>
              <a:t>parameter</a:t>
            </a:r>
            <a:r>
              <a:rPr lang="ko-KR" altLang="en-US" dirty="0"/>
              <a:t>를 반환하는 함수</a:t>
            </a:r>
            <a:endParaRPr lang="en-US" altLang="ko-KR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Eval(</a:t>
            </a:r>
            <a:r>
              <a:rPr lang="en-US" altLang="ko-KR" b="1" dirty="0" err="1">
                <a:solidFill>
                  <a:srgbClr val="FF0000"/>
                </a:solidFill>
              </a:rPr>
              <a:t>idx</a:t>
            </a:r>
            <a:r>
              <a:rPr lang="en-US" altLang="ko-KR" b="1" dirty="0">
                <a:solidFill>
                  <a:srgbClr val="FF0000"/>
                </a:solidFill>
              </a:rPr>
              <a:t>, w)</a:t>
            </a:r>
            <a:r>
              <a:rPr lang="en-US" altLang="ko-KR" dirty="0"/>
              <a:t> : target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와 학습된 </a:t>
            </a:r>
            <a:r>
              <a:rPr lang="en-US" altLang="ko-KR" dirty="0"/>
              <a:t>parameter</a:t>
            </a:r>
            <a:r>
              <a:rPr lang="ko-KR" altLang="en-US" dirty="0"/>
              <a:t>를 입력 받아 </a:t>
            </a:r>
            <a:r>
              <a:rPr lang="en-US" altLang="ko-KR" dirty="0"/>
              <a:t>accuracy</a:t>
            </a:r>
            <a:r>
              <a:rPr lang="ko-KR" altLang="en-US" dirty="0"/>
              <a:t>를 계산하는 함수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유의 사항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Train</a:t>
            </a:r>
            <a:r>
              <a:rPr lang="ko-KR" altLang="en-US" b="1" dirty="0"/>
              <a:t> 함수</a:t>
            </a:r>
            <a:r>
              <a:rPr lang="ko-KR" altLang="en-US" dirty="0"/>
              <a:t>만 구현할 것 </a:t>
            </a:r>
            <a:r>
              <a:rPr lang="en-US" altLang="ko-KR" dirty="0"/>
              <a:t>(</a:t>
            </a:r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데이터 셋</a:t>
            </a:r>
            <a:r>
              <a:rPr lang="en-US" altLang="ko-KR" dirty="0"/>
              <a:t>, </a:t>
            </a:r>
            <a:r>
              <a:rPr lang="ko-KR" altLang="en-US" dirty="0"/>
              <a:t>평가 함수 통일을 위함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161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2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199" y="1448592"/>
            <a:ext cx="10161233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Logistic regression for </a:t>
            </a:r>
            <a:r>
              <a:rPr lang="en-US" altLang="ko-KR" sz="2400" b="1" dirty="0">
                <a:solidFill>
                  <a:srgbClr val="FF0000"/>
                </a:solidFill>
              </a:rPr>
              <a:t>multi class </a:t>
            </a:r>
            <a:r>
              <a:rPr lang="en-US" altLang="ko-KR" sz="2400" b="1" dirty="0"/>
              <a:t>single-label classification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EE9375-4E45-7327-CB93-49EDE38902B0}"/>
              </a:ext>
            </a:extLst>
          </p:cNvPr>
          <p:cNvSpPr/>
          <p:nvPr/>
        </p:nvSpPr>
        <p:spPr>
          <a:xfrm>
            <a:off x="5143577" y="2836572"/>
            <a:ext cx="9486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Model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235D56-173E-02D7-4FB4-80425B48296E}"/>
              </a:ext>
            </a:extLst>
          </p:cNvPr>
          <p:cNvSpPr/>
          <p:nvPr/>
        </p:nvSpPr>
        <p:spPr>
          <a:xfrm>
            <a:off x="5143577" y="3347810"/>
            <a:ext cx="9486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Model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561EC6-4273-1647-79BE-84F73E9E2ED3}"/>
              </a:ext>
            </a:extLst>
          </p:cNvPr>
          <p:cNvSpPr/>
          <p:nvPr/>
        </p:nvSpPr>
        <p:spPr>
          <a:xfrm>
            <a:off x="5143577" y="4374342"/>
            <a:ext cx="9486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Model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79D61E-75E0-05D5-F916-BEF8A3ED193B}"/>
                  </a:ext>
                </a:extLst>
              </p:cNvPr>
              <p:cNvSpPr txBox="1"/>
              <p:nvPr/>
            </p:nvSpPr>
            <p:spPr>
              <a:xfrm>
                <a:off x="5317154" y="3812931"/>
                <a:ext cx="67248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79D61E-75E0-05D5-F916-BEF8A3ED1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154" y="3812931"/>
                <a:ext cx="672484" cy="374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219CE90-4AED-B356-561C-1763087180B6}"/>
              </a:ext>
            </a:extLst>
          </p:cNvPr>
          <p:cNvSpPr txBox="1"/>
          <p:nvPr/>
        </p:nvSpPr>
        <p:spPr>
          <a:xfrm>
            <a:off x="2373111" y="5814064"/>
            <a:ext cx="7442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</a:t>
            </a:r>
            <a:r>
              <a:rPr lang="ko-KR" altLang="en-US" dirty="0"/>
              <a:t>개의 이진</a:t>
            </a:r>
            <a:r>
              <a:rPr lang="en-US" altLang="ko-KR" dirty="0"/>
              <a:t> </a:t>
            </a:r>
            <a:r>
              <a:rPr lang="ko-KR" altLang="en-US" dirty="0"/>
              <a:t>분류 모델을 활용해 </a:t>
            </a:r>
            <a:r>
              <a:rPr lang="ko-KR" altLang="en-US" b="1" dirty="0"/>
              <a:t>주어진 이미지의 숫자</a:t>
            </a:r>
            <a:r>
              <a:rPr lang="ko-KR" altLang="en-US" dirty="0"/>
              <a:t>를 예측하는 문제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A1124A-129D-964C-F78F-EE1124A46A20}"/>
              </a:ext>
            </a:extLst>
          </p:cNvPr>
          <p:cNvSpPr/>
          <p:nvPr/>
        </p:nvSpPr>
        <p:spPr>
          <a:xfrm>
            <a:off x="2482606" y="2956265"/>
            <a:ext cx="1639634" cy="16285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7E8F117-E38F-A0BD-AB41-9C68B49C451A}"/>
              </a:ext>
            </a:extLst>
          </p:cNvPr>
          <p:cNvCxnSpPr>
            <a:cxnSpLocks/>
          </p:cNvCxnSpPr>
          <p:nvPr/>
        </p:nvCxnSpPr>
        <p:spPr>
          <a:xfrm flipV="1">
            <a:off x="4122239" y="3752333"/>
            <a:ext cx="478502" cy="44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F9702BD-6C1B-AE9B-9529-26811F8EF386}"/>
              </a:ext>
            </a:extLst>
          </p:cNvPr>
          <p:cNvCxnSpPr>
            <a:cxnSpLocks/>
          </p:cNvCxnSpPr>
          <p:nvPr/>
        </p:nvCxnSpPr>
        <p:spPr>
          <a:xfrm>
            <a:off x="4600741" y="3021238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0710F5D-0AC8-2A7F-5A1E-B2A44667FF9F}"/>
              </a:ext>
            </a:extLst>
          </p:cNvPr>
          <p:cNvCxnSpPr>
            <a:cxnSpLocks/>
          </p:cNvCxnSpPr>
          <p:nvPr/>
        </p:nvCxnSpPr>
        <p:spPr>
          <a:xfrm>
            <a:off x="4600741" y="3021238"/>
            <a:ext cx="0" cy="15635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0DCBF8-2F4B-7C1A-1E03-1B7487605588}"/>
              </a:ext>
            </a:extLst>
          </p:cNvPr>
          <p:cNvCxnSpPr>
            <a:cxnSpLocks/>
          </p:cNvCxnSpPr>
          <p:nvPr/>
        </p:nvCxnSpPr>
        <p:spPr>
          <a:xfrm>
            <a:off x="4600741" y="3532476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5A3B566-7B56-B217-9329-7F8D7315C70D}"/>
              </a:ext>
            </a:extLst>
          </p:cNvPr>
          <p:cNvCxnSpPr>
            <a:cxnSpLocks/>
          </p:cNvCxnSpPr>
          <p:nvPr/>
        </p:nvCxnSpPr>
        <p:spPr>
          <a:xfrm>
            <a:off x="4600741" y="4584804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EA4C7A-C41C-BDD2-DC76-C4419412AD62}"/>
                  </a:ext>
                </a:extLst>
              </p:cNvPr>
              <p:cNvSpPr txBox="1"/>
              <p:nvPr/>
            </p:nvSpPr>
            <p:spPr>
              <a:xfrm>
                <a:off x="6660361" y="2772924"/>
                <a:ext cx="10959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EA4C7A-C41C-BDD2-DC76-C4419412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61" y="2772924"/>
                <a:ext cx="109594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4F657F2-ECB9-C995-2B30-51AB8029C690}"/>
              </a:ext>
            </a:extLst>
          </p:cNvPr>
          <p:cNvCxnSpPr>
            <a:cxnSpLocks/>
          </p:cNvCxnSpPr>
          <p:nvPr/>
        </p:nvCxnSpPr>
        <p:spPr>
          <a:xfrm>
            <a:off x="6125482" y="3021238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BBFC1D-17FF-C739-C384-249FD395E3F4}"/>
              </a:ext>
            </a:extLst>
          </p:cNvPr>
          <p:cNvCxnSpPr>
            <a:cxnSpLocks/>
          </p:cNvCxnSpPr>
          <p:nvPr/>
        </p:nvCxnSpPr>
        <p:spPr>
          <a:xfrm>
            <a:off x="6125482" y="3532476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155C7CD-BCA8-785B-F762-0B3180E3EAF0}"/>
              </a:ext>
            </a:extLst>
          </p:cNvPr>
          <p:cNvCxnSpPr>
            <a:cxnSpLocks/>
          </p:cNvCxnSpPr>
          <p:nvPr/>
        </p:nvCxnSpPr>
        <p:spPr>
          <a:xfrm>
            <a:off x="6125482" y="4584804"/>
            <a:ext cx="501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8DEE960-4E46-C3DF-2B28-74B86E17012D}"/>
                  </a:ext>
                </a:extLst>
              </p:cNvPr>
              <p:cNvSpPr txBox="1"/>
              <p:nvPr/>
            </p:nvSpPr>
            <p:spPr>
              <a:xfrm>
                <a:off x="8249465" y="3548985"/>
                <a:ext cx="1566464" cy="414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8DEE960-4E46-C3DF-2B28-74B86E170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465" y="3548985"/>
                <a:ext cx="1566464" cy="414472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548FA0-A896-92BF-E8EC-E26959EF47AF}"/>
                  </a:ext>
                </a:extLst>
              </p:cNvPr>
              <p:cNvSpPr txBox="1"/>
              <p:nvPr/>
            </p:nvSpPr>
            <p:spPr>
              <a:xfrm>
                <a:off x="6660361" y="3315154"/>
                <a:ext cx="10959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548FA0-A896-92BF-E8EC-E26959EF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61" y="3315154"/>
                <a:ext cx="109594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A71A681-4D9E-A612-5C2E-7EADE9A8035C}"/>
                  </a:ext>
                </a:extLst>
              </p:cNvPr>
              <p:cNvSpPr txBox="1"/>
              <p:nvPr/>
            </p:nvSpPr>
            <p:spPr>
              <a:xfrm>
                <a:off x="6660361" y="4344895"/>
                <a:ext cx="10959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A71A681-4D9E-A612-5C2E-7EADE9A80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61" y="4344895"/>
                <a:ext cx="109594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633F2AA-5516-BFB0-99B9-269E68BA253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756309" y="3021238"/>
            <a:ext cx="493156" cy="734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2A16B66-F84D-9453-7B14-4CB67D5F015D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756309" y="3532476"/>
            <a:ext cx="493156" cy="22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82FBF47-E6CC-AAE6-41EB-53EEF27A7EF5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7756309" y="3756221"/>
            <a:ext cx="493156" cy="828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id="{B2A76E83-9B04-EE8A-E6E9-C19E92BFF0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289" t="10466" r="3960" b="5353"/>
          <a:stretch/>
        </p:blipFill>
        <p:spPr>
          <a:xfrm>
            <a:off x="2461227" y="2956265"/>
            <a:ext cx="1661012" cy="1653766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298D53C-7B8D-476C-64FE-C2CCF53DE7BE}"/>
              </a:ext>
            </a:extLst>
          </p:cNvPr>
          <p:cNvSpPr txBox="1"/>
          <p:nvPr/>
        </p:nvSpPr>
        <p:spPr>
          <a:xfrm>
            <a:off x="2382252" y="4680593"/>
            <a:ext cx="1818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Train_img</a:t>
            </a:r>
            <a:r>
              <a:rPr lang="en-US" altLang="ko-KR" dirty="0"/>
              <a:t>[n]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9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578528" y="1146751"/>
            <a:ext cx="11034943" cy="340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추가 설명</a:t>
            </a:r>
            <a:endParaRPr lang="en-US" altLang="ko-KR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각 </a:t>
            </a:r>
            <a:r>
              <a:rPr lang="en-US" altLang="ko-KR" dirty="0"/>
              <a:t>model</a:t>
            </a:r>
            <a:r>
              <a:rPr lang="ko-KR" altLang="en-US" dirty="0"/>
              <a:t>마다 </a:t>
            </a:r>
            <a:r>
              <a:rPr lang="en-US" altLang="ko-KR" dirty="0"/>
              <a:t>target </a:t>
            </a:r>
            <a:r>
              <a:rPr lang="ko-KR" altLang="en-US" dirty="0"/>
              <a:t>값</a:t>
            </a:r>
            <a:r>
              <a:rPr lang="en-US" altLang="ko-KR" dirty="0"/>
              <a:t>(0~9)</a:t>
            </a:r>
            <a:r>
              <a:rPr lang="ko-KR" altLang="en-US" dirty="0"/>
              <a:t>에 맞게 </a:t>
            </a:r>
            <a:r>
              <a:rPr lang="en-US" altLang="ko-KR" dirty="0" err="1"/>
              <a:t>make_sample</a:t>
            </a:r>
            <a:r>
              <a:rPr lang="ko-KR" altLang="en-US" dirty="0"/>
              <a:t>을 활용하여 데이터셋 만들기</a:t>
            </a:r>
            <a:endParaRPr lang="en-US" altLang="ko-KR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Model(linear + sigmoid)</a:t>
            </a:r>
            <a:r>
              <a:rPr lang="ko-KR" altLang="en-US" dirty="0"/>
              <a:t> 구조와 </a:t>
            </a:r>
            <a:r>
              <a:rPr lang="en-US" altLang="ko-KR" dirty="0"/>
              <a:t>Loss(cross entropy)</a:t>
            </a:r>
            <a:r>
              <a:rPr lang="ko-KR" altLang="en-US" dirty="0"/>
              <a:t>는 실습 문제 </a:t>
            </a:r>
            <a:r>
              <a:rPr lang="en-US" altLang="ko-KR" dirty="0"/>
              <a:t>1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동일하게 구성할 것</a:t>
            </a:r>
            <a:endParaRPr lang="en-US" altLang="ko-KR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보고서에 들어갈 내용 </a:t>
            </a:r>
            <a:r>
              <a:rPr lang="en-US" altLang="ko-KR" dirty="0"/>
              <a:t>: </a:t>
            </a:r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Logistic regression</a:t>
            </a:r>
            <a:r>
              <a:rPr lang="ko-KR" altLang="en-US" sz="1600" b="1" dirty="0"/>
              <a:t>을 활용해 </a:t>
            </a:r>
            <a:r>
              <a:rPr lang="en-US" altLang="ko-KR" sz="1600" b="1" dirty="0"/>
              <a:t>multi class-single label task</a:t>
            </a:r>
            <a:r>
              <a:rPr lang="ko-KR" altLang="en-US" sz="1600" b="1" dirty="0"/>
              <a:t>를 해결할 때의 단점</a:t>
            </a:r>
            <a:endParaRPr lang="en-US" altLang="ko-KR" sz="1600" b="1" dirty="0"/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03453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550416" y="1326989"/>
            <a:ext cx="11034943" cy="2967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실습 설명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Overfitting </a:t>
            </a:r>
            <a:r>
              <a:rPr lang="ko-KR" altLang="en-US" dirty="0"/>
              <a:t>방지를 위한 </a:t>
            </a:r>
            <a:r>
              <a:rPr lang="en-US" altLang="ko-KR" dirty="0"/>
              <a:t>L2 regularization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구현해보기</a:t>
            </a:r>
            <a:endParaRPr lang="en-US" altLang="ko-KR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실습 문제 </a:t>
            </a:r>
            <a:r>
              <a:rPr lang="en-US" altLang="ko-KR" dirty="0"/>
              <a:t>1</a:t>
            </a:r>
            <a:r>
              <a:rPr lang="ko-KR" altLang="en-US" dirty="0"/>
              <a:t>번에서 구현한 </a:t>
            </a:r>
            <a:r>
              <a:rPr lang="en-US" altLang="ko-KR" dirty="0"/>
              <a:t>train </a:t>
            </a:r>
            <a:r>
              <a:rPr lang="ko-KR" altLang="en-US" dirty="0"/>
              <a:t>함수와 </a:t>
            </a:r>
            <a:r>
              <a:rPr lang="en-US" altLang="ko-KR" dirty="0"/>
              <a:t>loss </a:t>
            </a:r>
            <a:r>
              <a:rPr lang="ko-KR" altLang="en-US" dirty="0"/>
              <a:t>함수에 적용</a:t>
            </a:r>
            <a:endParaRPr lang="en-US" altLang="ko-KR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Hint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regularization</a:t>
            </a:r>
            <a:r>
              <a:rPr lang="ko-KR" altLang="en-US" dirty="0"/>
              <a:t>에 따라 </a:t>
            </a:r>
            <a:r>
              <a:rPr lang="en-US" altLang="ko-KR" dirty="0"/>
              <a:t>loss</a:t>
            </a:r>
            <a:r>
              <a:rPr lang="ko-KR" altLang="en-US" dirty="0"/>
              <a:t>와 </a:t>
            </a:r>
            <a:r>
              <a:rPr lang="en-US" altLang="ko-KR" dirty="0"/>
              <a:t>weight update </a:t>
            </a:r>
            <a:r>
              <a:rPr lang="ko-KR" altLang="en-US" dirty="0"/>
              <a:t>부분이 변경되어야 함</a:t>
            </a:r>
            <a:endParaRPr lang="en-US" altLang="ko-KR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L2</a:t>
            </a:r>
            <a:r>
              <a:rPr lang="ko-KR" altLang="en-US" dirty="0"/>
              <a:t> </a:t>
            </a:r>
            <a:r>
              <a:rPr lang="en-US" altLang="ko-KR" dirty="0"/>
              <a:t>regularization</a:t>
            </a:r>
            <a:r>
              <a:rPr lang="ko-KR" altLang="en-US" dirty="0"/>
              <a:t> 적용 유무에 따른 결과에 대한 분석이 이루어져야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343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기타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8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기타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59F86-B140-7FAC-BA88-E9D1108E0A50}"/>
              </a:ext>
            </a:extLst>
          </p:cNvPr>
          <p:cNvSpPr txBox="1"/>
          <p:nvPr/>
        </p:nvSpPr>
        <p:spPr>
          <a:xfrm>
            <a:off x="838199" y="1211181"/>
            <a:ext cx="10515600" cy="5051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채점 기준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(50 %)</a:t>
            </a:r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 </a:t>
            </a:r>
            <a:r>
              <a:rPr lang="en-US" altLang="ko-KR" sz="2000" dirty="0"/>
              <a:t>1 </a:t>
            </a:r>
            <a:r>
              <a:rPr lang="ko-KR" altLang="en-US" sz="2000" dirty="0"/>
              <a:t>점수 부여 기준 </a:t>
            </a:r>
            <a:r>
              <a:rPr lang="en-US" altLang="ko-KR" sz="2000" dirty="0"/>
              <a:t>:  test set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accuracy 0.8</a:t>
            </a:r>
            <a:r>
              <a:rPr lang="ko-KR" altLang="en-US" sz="2000" dirty="0"/>
              <a:t>이상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(20 %)</a:t>
            </a:r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 </a:t>
            </a:r>
            <a:r>
              <a:rPr lang="en-US" altLang="ko-KR" sz="2000" dirty="0"/>
              <a:t>2 </a:t>
            </a:r>
            <a:r>
              <a:rPr lang="ko-KR" altLang="en-US" sz="2000" dirty="0"/>
              <a:t>점수 부여 기준 </a:t>
            </a:r>
            <a:r>
              <a:rPr lang="en-US" altLang="ko-KR" sz="2000" dirty="0"/>
              <a:t>: </a:t>
            </a:r>
            <a:r>
              <a:rPr lang="ko-KR" altLang="en-US" sz="2000" dirty="0"/>
              <a:t>구현 </a:t>
            </a:r>
            <a:r>
              <a:rPr lang="en-US" altLang="ko-KR" sz="2000" b="1" dirty="0">
                <a:solidFill>
                  <a:srgbClr val="FF0000"/>
                </a:solidFill>
              </a:rPr>
              <a:t>(10%)</a:t>
            </a:r>
            <a:r>
              <a:rPr lang="en-US" altLang="ko-KR" sz="2000" dirty="0"/>
              <a:t>, test set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accuracy 0.5</a:t>
            </a:r>
            <a:r>
              <a:rPr lang="ko-KR" altLang="en-US" sz="2000" dirty="0"/>
              <a:t>이상 </a:t>
            </a:r>
            <a:r>
              <a:rPr lang="en-US" altLang="ko-KR" sz="2000" b="1" dirty="0">
                <a:solidFill>
                  <a:srgbClr val="FF0000"/>
                </a:solidFill>
              </a:rPr>
              <a:t>(10 %)</a:t>
            </a:r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 </a:t>
            </a:r>
            <a:r>
              <a:rPr lang="en-US" altLang="ko-KR" sz="2000" dirty="0"/>
              <a:t>3 </a:t>
            </a:r>
            <a:r>
              <a:rPr lang="ko-KR" altLang="en-US" sz="2000" dirty="0"/>
              <a:t>점수 부여 기준</a:t>
            </a:r>
            <a:r>
              <a:rPr lang="en-US" altLang="ko-KR" sz="2000" dirty="0"/>
              <a:t> : </a:t>
            </a:r>
            <a:r>
              <a:rPr lang="ko-KR" altLang="en-US" sz="2000" dirty="0"/>
              <a:t>구현 </a:t>
            </a:r>
            <a:r>
              <a:rPr lang="en-US" altLang="ko-KR" sz="2000" dirty="0"/>
              <a:t>+ </a:t>
            </a:r>
            <a:r>
              <a:rPr lang="ko-KR" altLang="en-US" sz="2000" dirty="0"/>
              <a:t>분석 </a:t>
            </a:r>
            <a:r>
              <a:rPr lang="en-US" altLang="ko-KR" sz="2000" b="1" dirty="0">
                <a:solidFill>
                  <a:srgbClr val="FF0000"/>
                </a:solidFill>
              </a:rPr>
              <a:t>(10%)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보고서 </a:t>
            </a:r>
            <a:r>
              <a:rPr lang="en-US" altLang="ko-KR" sz="2000" b="1" dirty="0">
                <a:solidFill>
                  <a:srgbClr val="FF0000"/>
                </a:solidFill>
              </a:rPr>
              <a:t>(50 %)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우수 보고서 작성자</a:t>
            </a:r>
            <a:r>
              <a:rPr lang="en-US" altLang="ko-KR" sz="2000" dirty="0"/>
              <a:t>(</a:t>
            </a:r>
            <a:r>
              <a:rPr lang="ko-KR" altLang="en-US" sz="2000" dirty="0"/>
              <a:t>접근 과정</a:t>
            </a:r>
            <a:r>
              <a:rPr lang="en-US" altLang="ko-KR" sz="2000" dirty="0"/>
              <a:t>, </a:t>
            </a:r>
            <a:r>
              <a:rPr lang="ko-KR" altLang="en-US" sz="2000" dirty="0"/>
              <a:t>성능 개선을 위한 좋은 아이디어 등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br>
              <a:rPr lang="en-US" altLang="ko-KR" sz="2000" dirty="0"/>
            </a:br>
            <a:r>
              <a:rPr lang="ko-KR" altLang="en-US" sz="2000" dirty="0"/>
              <a:t>다음 시간에 발표</a:t>
            </a:r>
            <a:r>
              <a:rPr lang="en-US" altLang="ko-KR" sz="2000" dirty="0"/>
              <a:t>(</a:t>
            </a:r>
            <a:r>
              <a:rPr lang="ko-KR" altLang="en-US" sz="2000" dirty="0"/>
              <a:t>선택</a:t>
            </a:r>
            <a:r>
              <a:rPr lang="en-US" altLang="ko-KR" sz="2000" dirty="0"/>
              <a:t>)</a:t>
            </a:r>
            <a:r>
              <a:rPr lang="ko-KR" altLang="en-US" sz="2000" dirty="0"/>
              <a:t>를 하고</a:t>
            </a:r>
            <a:r>
              <a:rPr lang="en-US" altLang="ko-KR" sz="2000" dirty="0"/>
              <a:t>,</a:t>
            </a:r>
            <a:r>
              <a:rPr lang="ko-KR" altLang="en-US" sz="2000" dirty="0"/>
              <a:t> 추가 점수 부여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97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18" y="1158875"/>
            <a:ext cx="10405739" cy="516255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/>
              <a:t>MNIST dataset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/>
              <a:t>실습 문제 </a:t>
            </a:r>
            <a:r>
              <a:rPr lang="en-US" altLang="ko-KR" sz="2400" b="1" dirty="0"/>
              <a:t>1 : </a:t>
            </a:r>
            <a:r>
              <a:rPr lang="en-US" altLang="ko-KR" sz="2400" dirty="0"/>
              <a:t>Logistic regression for </a:t>
            </a:r>
            <a:r>
              <a:rPr lang="en-US" altLang="ko-KR" sz="2400" b="1" dirty="0">
                <a:solidFill>
                  <a:srgbClr val="FF0000"/>
                </a:solidFill>
              </a:rPr>
              <a:t>single class</a:t>
            </a:r>
            <a:r>
              <a:rPr lang="en-US" altLang="ko-KR" sz="2400" dirty="0"/>
              <a:t> single-label classification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/>
              <a:t>실습 문제 </a:t>
            </a:r>
            <a:r>
              <a:rPr lang="en-US" altLang="ko-KR" sz="2400" b="1" dirty="0"/>
              <a:t>2 : </a:t>
            </a:r>
            <a:r>
              <a:rPr lang="en-US" altLang="ko-KR" sz="2400" dirty="0"/>
              <a:t>Logistic regression for </a:t>
            </a:r>
            <a:r>
              <a:rPr lang="en-US" altLang="ko-KR" sz="2400" b="1" dirty="0">
                <a:solidFill>
                  <a:srgbClr val="FF0000"/>
                </a:solidFill>
              </a:rPr>
              <a:t>multi class </a:t>
            </a:r>
            <a:r>
              <a:rPr lang="en-US" altLang="ko-KR" sz="2400" dirty="0"/>
              <a:t>single-label classification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/>
              <a:t>실습 문제 </a:t>
            </a:r>
            <a:r>
              <a:rPr lang="en-US" altLang="ko-KR" sz="2400" b="1" dirty="0"/>
              <a:t>3</a:t>
            </a:r>
            <a:r>
              <a:rPr lang="en-US" altLang="ko-KR" sz="2400" dirty="0"/>
              <a:t> : L2 Regularization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/>
              <a:t>기타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MNIST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MNIST 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C8FEA-7BEB-D607-E6B4-F9D28714737D}"/>
              </a:ext>
            </a:extLst>
          </p:cNvPr>
          <p:cNvSpPr txBox="1"/>
          <p:nvPr/>
        </p:nvSpPr>
        <p:spPr>
          <a:xfrm>
            <a:off x="1573630" y="5749821"/>
            <a:ext cx="9044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손 글씨 숫자 데이터 셋 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D70CBB-8703-0C45-A2EE-2F8F4FFA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83" y="1724702"/>
            <a:ext cx="6302633" cy="37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MNIST 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E01CD-D1FA-FB3C-DA07-B104EF41142B}"/>
                  </a:ext>
                </a:extLst>
              </p:cNvPr>
              <p:cNvSpPr txBox="1"/>
              <p:nvPr/>
            </p:nvSpPr>
            <p:spPr>
              <a:xfrm>
                <a:off x="838199" y="1448592"/>
                <a:ext cx="10161233" cy="296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b="1" dirty="0"/>
                  <a:t>데이터셋 설명</a:t>
                </a:r>
                <a:endParaRPr lang="en-US" altLang="ko-KR" sz="2400" b="1" dirty="0"/>
              </a:p>
              <a:p>
                <a:pPr marL="1257300" lvl="2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머신 러닝 및 컴퓨터 비전 분야에서 가장 널리 사용되는 데이터셋 중 하나</a:t>
                </a:r>
                <a:endParaRPr lang="en-US" altLang="ko-KR" dirty="0"/>
              </a:p>
              <a:p>
                <a:pPr marL="1257300" lvl="2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손 글씨로 만들어진 </a:t>
                </a:r>
                <a:r>
                  <a:rPr lang="en-US" altLang="ko-KR" dirty="0"/>
                  <a:t>0~9</a:t>
                </a:r>
                <a:r>
                  <a:rPr lang="ko-KR" altLang="en-US" dirty="0"/>
                  <a:t>까지의 숫자 이미지</a:t>
                </a:r>
                <a:endParaRPr lang="en-US" altLang="ko-KR" dirty="0"/>
              </a:p>
              <a:p>
                <a:pPr marL="1257300" lvl="2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하나의 이미지는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ko-KR" altLang="en-US" dirty="0"/>
                  <a:t> 크기의 </a:t>
                </a:r>
                <a:r>
                  <a:rPr lang="en-US" altLang="ko-KR" dirty="0"/>
                  <a:t>grayscale image, </a:t>
                </a:r>
                <a:r>
                  <a:rPr lang="ko-KR" altLang="en-US" dirty="0"/>
                  <a:t>각</a:t>
                </a:r>
                <a:r>
                  <a:rPr lang="en-US" altLang="ko-KR" dirty="0"/>
                  <a:t> pixel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0~255</a:t>
                </a:r>
                <a:r>
                  <a:rPr lang="ko-KR" altLang="en-US" dirty="0"/>
                  <a:t>까지의 값을 가짐</a:t>
                </a:r>
                <a:endParaRPr lang="en-US" altLang="ko-KR" dirty="0"/>
              </a:p>
              <a:p>
                <a:pPr marL="1257300" lvl="2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Train : 60000</a:t>
                </a:r>
                <a:r>
                  <a:rPr lang="ko-KR" altLang="en-US" dirty="0"/>
                  <a:t>장</a:t>
                </a:r>
                <a:r>
                  <a:rPr lang="en-US" altLang="ko-KR" dirty="0"/>
                  <a:t>, Test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10000</a:t>
                </a:r>
                <a:r>
                  <a:rPr lang="ko-KR" altLang="en-US" dirty="0"/>
                  <a:t>장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E01CD-D1FA-FB3C-DA07-B104EF4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48592"/>
                <a:ext cx="10161233" cy="2967159"/>
              </a:xfrm>
              <a:prstGeom prst="rect">
                <a:avLst/>
              </a:prstGeom>
              <a:blipFill>
                <a:blip r:embed="rId2"/>
                <a:stretch>
                  <a:fillRect b="-2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B15BEA6-A0B7-3EA1-50FA-6DDBB11C373A}"/>
              </a:ext>
            </a:extLst>
          </p:cNvPr>
          <p:cNvSpPr txBox="1"/>
          <p:nvPr/>
        </p:nvSpPr>
        <p:spPr>
          <a:xfrm>
            <a:off x="2006" y="6564290"/>
            <a:ext cx="6093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https://paperswithcode.com/dataset/mnist</a:t>
            </a:r>
          </a:p>
        </p:txBody>
      </p:sp>
    </p:spTree>
    <p:extLst>
      <p:ext uri="{BB962C8B-B14F-4D97-AF65-F5344CB8AC3E}">
        <p14:creationId xmlns:p14="http://schemas.microsoft.com/office/powerpoint/2010/main" val="42159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MNIST 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E01CD-D1FA-FB3C-DA07-B104EF41142B}"/>
              </a:ext>
            </a:extLst>
          </p:cNvPr>
          <p:cNvSpPr txBox="1"/>
          <p:nvPr/>
        </p:nvSpPr>
        <p:spPr>
          <a:xfrm>
            <a:off x="838199" y="1448592"/>
            <a:ext cx="10161233" cy="724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데이터셋 예시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A77ED5-4700-EBB5-B854-DBDAEA17536F}"/>
                  </a:ext>
                </a:extLst>
              </p:cNvPr>
              <p:cNvSpPr txBox="1"/>
              <p:nvPr/>
            </p:nvSpPr>
            <p:spPr>
              <a:xfrm>
                <a:off x="7950429" y="4292058"/>
                <a:ext cx="30490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/>
                  <a:t>train_</a:t>
                </a:r>
                <a:r>
                  <a:rPr lang="en-US" altLang="ko-KR" sz="1400" dirty="0" err="1"/>
                  <a:t>img</a:t>
                </a:r>
                <a:r>
                  <a:rPr lang="en-US" altLang="ko-KR" sz="1400" dirty="0"/>
                  <a:t> [0] : 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A77ED5-4700-EBB5-B854-DBDAEA175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429" y="4292058"/>
                <a:ext cx="3049003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75DF2EB-8B77-6AC0-7D01-3FC715AFBB15}"/>
              </a:ext>
            </a:extLst>
          </p:cNvPr>
          <p:cNvSpPr txBox="1"/>
          <p:nvPr/>
        </p:nvSpPr>
        <p:spPr>
          <a:xfrm>
            <a:off x="7576830" y="2366499"/>
            <a:ext cx="3049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train_label</a:t>
            </a:r>
            <a:r>
              <a:rPr lang="en-US" altLang="ko-KR" sz="1400" dirty="0"/>
              <a:t> [0]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208A537-208F-92C0-80DC-F3A2F1D9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497" y="2433190"/>
            <a:ext cx="3481294" cy="3710743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BB508E-2013-5A29-D539-5C76CCAC2342}"/>
              </a:ext>
            </a:extLst>
          </p:cNvPr>
          <p:cNvCxnSpPr>
            <a:cxnSpLocks/>
          </p:cNvCxnSpPr>
          <p:nvPr/>
        </p:nvCxnSpPr>
        <p:spPr>
          <a:xfrm>
            <a:off x="5220070" y="2530136"/>
            <a:ext cx="31870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2BD8AF-49E3-B867-F212-F61F86902FAE}"/>
              </a:ext>
            </a:extLst>
          </p:cNvPr>
          <p:cNvSpPr/>
          <p:nvPr/>
        </p:nvSpPr>
        <p:spPr>
          <a:xfrm>
            <a:off x="4417497" y="2433190"/>
            <a:ext cx="802573" cy="203478"/>
          </a:xfrm>
          <a:prstGeom prst="rect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4253D2-AEBE-38A9-A53F-2D666946F45E}"/>
              </a:ext>
            </a:extLst>
          </p:cNvPr>
          <p:cNvSpPr/>
          <p:nvPr/>
        </p:nvSpPr>
        <p:spPr>
          <a:xfrm>
            <a:off x="4818783" y="2988260"/>
            <a:ext cx="2908966" cy="2915375"/>
          </a:xfrm>
          <a:prstGeom prst="rect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2C8225-6954-03D9-D379-35524F90A57A}"/>
              </a:ext>
            </a:extLst>
          </p:cNvPr>
          <p:cNvCxnSpPr>
            <a:cxnSpLocks/>
          </p:cNvCxnSpPr>
          <p:nvPr/>
        </p:nvCxnSpPr>
        <p:spPr>
          <a:xfrm>
            <a:off x="7727749" y="4445947"/>
            <a:ext cx="7504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4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7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199" y="1448592"/>
            <a:ext cx="10161233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Logistic regression for </a:t>
            </a:r>
            <a:r>
              <a:rPr lang="en-US" altLang="ko-KR" sz="2400" b="1" dirty="0">
                <a:solidFill>
                  <a:srgbClr val="FF0000"/>
                </a:solidFill>
              </a:rPr>
              <a:t>single class </a:t>
            </a:r>
            <a:r>
              <a:rPr lang="en-US" altLang="ko-KR" sz="2400" b="1" dirty="0"/>
              <a:t>single-label classification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CC4229-EEB5-BB18-92CA-3232362A953F}"/>
              </a:ext>
            </a:extLst>
          </p:cNvPr>
          <p:cNvSpPr txBox="1"/>
          <p:nvPr/>
        </p:nvSpPr>
        <p:spPr>
          <a:xfrm>
            <a:off x="2315222" y="5696351"/>
            <a:ext cx="7561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주어진 이미지가 </a:t>
            </a:r>
            <a:r>
              <a:rPr lang="en-US" altLang="ko-KR" b="1" dirty="0"/>
              <a:t>0</a:t>
            </a:r>
            <a:r>
              <a:rPr lang="ko-KR" altLang="en-US" b="1" dirty="0"/>
              <a:t>인지 아닌지 구별하는 이진</a:t>
            </a:r>
            <a:r>
              <a:rPr lang="en-US" altLang="ko-KR" b="1" dirty="0"/>
              <a:t> </a:t>
            </a:r>
            <a:r>
              <a:rPr lang="ko-KR" altLang="en-US" b="1" dirty="0"/>
              <a:t>분류 문제 </a:t>
            </a:r>
            <a:r>
              <a:rPr lang="en-US" altLang="ko-KR" dirty="0"/>
              <a:t>(0</a:t>
            </a:r>
            <a:r>
              <a:rPr lang="ko-KR" altLang="en-US" dirty="0"/>
              <a:t>이면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0)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32A7227-A4B1-AEA5-4122-6D83BE6C3CF6}"/>
              </a:ext>
            </a:extLst>
          </p:cNvPr>
          <p:cNvGrpSpPr/>
          <p:nvPr/>
        </p:nvGrpSpPr>
        <p:grpSpPr>
          <a:xfrm>
            <a:off x="1718384" y="3107798"/>
            <a:ext cx="8755232" cy="1672389"/>
            <a:chOff x="500332" y="3260557"/>
            <a:chExt cx="8755232" cy="167238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4A9255E-5F19-B78A-0EC5-52CFCDD29038}"/>
                </a:ext>
              </a:extLst>
            </p:cNvPr>
            <p:cNvSpPr/>
            <p:nvPr/>
          </p:nvSpPr>
          <p:spPr>
            <a:xfrm>
              <a:off x="2451054" y="3260557"/>
              <a:ext cx="1443790" cy="167238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Pre-processing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D9A746D-9D75-B818-DE30-0B5F535745AA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3894844" y="4096752"/>
              <a:ext cx="517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D7B4325-435F-BB5F-A898-C8E69570EBFC}"/>
                </a:ext>
              </a:extLst>
            </p:cNvPr>
            <p:cNvSpPr/>
            <p:nvPr/>
          </p:nvSpPr>
          <p:spPr>
            <a:xfrm>
              <a:off x="4412202" y="3260557"/>
              <a:ext cx="1443790" cy="167238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Linear function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CAC8FC4-8B1C-0CCB-F26B-B8A996C0B3CC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92" y="4096752"/>
              <a:ext cx="517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85C57CA-36BE-5582-CD50-4ECE540AB416}"/>
                </a:ext>
              </a:extLst>
            </p:cNvPr>
            <p:cNvSpPr/>
            <p:nvPr/>
          </p:nvSpPr>
          <p:spPr>
            <a:xfrm>
              <a:off x="6373350" y="3260557"/>
              <a:ext cx="1443790" cy="167238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C7761C4-CF3E-7B81-C307-C305BF3047CF}"/>
                </a:ext>
              </a:extLst>
            </p:cNvPr>
            <p:cNvCxnSpPr>
              <a:cxnSpLocks/>
            </p:cNvCxnSpPr>
            <p:nvPr/>
          </p:nvCxnSpPr>
          <p:spPr>
            <a:xfrm>
              <a:off x="7817140" y="4096752"/>
              <a:ext cx="517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9C66889-C276-DF57-E402-566779AB14E9}"/>
                    </a:ext>
                  </a:extLst>
                </p:cNvPr>
                <p:cNvSpPr txBox="1"/>
                <p:nvPr/>
              </p:nvSpPr>
              <p:spPr>
                <a:xfrm>
                  <a:off x="8352261" y="3909488"/>
                  <a:ext cx="903303" cy="374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ko-KR" altLang="en-US" dirty="0"/>
                    <a:t> </a:t>
                  </a:r>
                  <a:r>
                    <a:rPr lang="en-US" altLang="ko-KR" dirty="0"/>
                    <a:t>[0, 1]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9C66889-C276-DF57-E402-566779AB1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61" y="3909488"/>
                  <a:ext cx="903303" cy="374526"/>
                </a:xfrm>
                <a:prstGeom prst="rect">
                  <a:avLst/>
                </a:prstGeom>
                <a:blipFill>
                  <a:blip r:embed="rId2"/>
                  <a:stretch>
                    <a:fillRect t="-8065" r="-2703" b="-225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207355B-7A2C-9854-953F-0F1E7573F2EC}"/>
                </a:ext>
              </a:extLst>
            </p:cNvPr>
            <p:cNvSpPr/>
            <p:nvPr/>
          </p:nvSpPr>
          <p:spPr>
            <a:xfrm>
              <a:off x="500332" y="3260557"/>
              <a:ext cx="1443790" cy="1672389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248DF00-A476-DBE2-234C-9AFD24E50052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1944122" y="4096752"/>
              <a:ext cx="517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EE9375-4E45-7327-CB93-49EDE38902B0}"/>
              </a:ext>
            </a:extLst>
          </p:cNvPr>
          <p:cNvSpPr/>
          <p:nvPr/>
        </p:nvSpPr>
        <p:spPr>
          <a:xfrm>
            <a:off x="5381164" y="2843162"/>
            <a:ext cx="3902492" cy="2201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7D4A7D-01C4-05AD-E935-000E8405A3DC}"/>
              </a:ext>
            </a:extLst>
          </p:cNvPr>
          <p:cNvSpPr txBox="1"/>
          <p:nvPr/>
        </p:nvSpPr>
        <p:spPr>
          <a:xfrm>
            <a:off x="2654015" y="25050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model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3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199" y="1448592"/>
            <a:ext cx="10161233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Logistic regression for </a:t>
            </a:r>
            <a:r>
              <a:rPr lang="en-US" altLang="ko-KR" sz="2400" b="1" dirty="0">
                <a:solidFill>
                  <a:srgbClr val="FF0000"/>
                </a:solidFill>
              </a:rPr>
              <a:t>single class </a:t>
            </a:r>
            <a:r>
              <a:rPr lang="en-US" altLang="ko-KR" sz="2400" b="1" dirty="0"/>
              <a:t>single-label classification (</a:t>
            </a:r>
            <a:r>
              <a:rPr lang="ko-KR" altLang="en-US" sz="2400" b="1" dirty="0"/>
              <a:t>예시</a:t>
            </a:r>
            <a:r>
              <a:rPr lang="en-US" altLang="ko-KR" sz="2400" b="1" dirty="0"/>
              <a:t>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32A7227-A4B1-AEA5-4122-6D83BE6C3CF6}"/>
              </a:ext>
            </a:extLst>
          </p:cNvPr>
          <p:cNvGrpSpPr/>
          <p:nvPr/>
        </p:nvGrpSpPr>
        <p:grpSpPr>
          <a:xfrm>
            <a:off x="1395128" y="2593196"/>
            <a:ext cx="7040879" cy="1672389"/>
            <a:chOff x="2451054" y="3260557"/>
            <a:chExt cx="7040879" cy="167238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4A9255E-5F19-B78A-0EC5-52CFCDD29038}"/>
                </a:ext>
              </a:extLst>
            </p:cNvPr>
            <p:cNvSpPr/>
            <p:nvPr/>
          </p:nvSpPr>
          <p:spPr>
            <a:xfrm>
              <a:off x="2451054" y="3260557"/>
              <a:ext cx="1443790" cy="1672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 1 = 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D9A746D-9D75-B818-DE30-0B5F535745AA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3894844" y="4096752"/>
              <a:ext cx="517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D7B4325-435F-BB5F-A898-C8E69570EBFC}"/>
                </a:ext>
              </a:extLst>
            </p:cNvPr>
            <p:cNvSpPr/>
            <p:nvPr/>
          </p:nvSpPr>
          <p:spPr>
            <a:xfrm>
              <a:off x="4412202" y="3260557"/>
              <a:ext cx="1443790" cy="167238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Linear function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CAC8FC4-8B1C-0CCB-F26B-B8A996C0B3CC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92" y="4096752"/>
              <a:ext cx="517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85C57CA-36BE-5582-CD50-4ECE540AB416}"/>
                </a:ext>
              </a:extLst>
            </p:cNvPr>
            <p:cNvSpPr/>
            <p:nvPr/>
          </p:nvSpPr>
          <p:spPr>
            <a:xfrm>
              <a:off x="6373350" y="3260557"/>
              <a:ext cx="1443790" cy="167238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C7761C4-CF3E-7B81-C307-C305BF3047CF}"/>
                </a:ext>
              </a:extLst>
            </p:cNvPr>
            <p:cNvCxnSpPr>
              <a:cxnSpLocks/>
            </p:cNvCxnSpPr>
            <p:nvPr/>
          </p:nvCxnSpPr>
          <p:spPr>
            <a:xfrm>
              <a:off x="7817140" y="4096752"/>
              <a:ext cx="517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9C66889-C276-DF57-E402-566779AB14E9}"/>
                    </a:ext>
                  </a:extLst>
                </p:cNvPr>
                <p:cNvSpPr txBox="1"/>
                <p:nvPr/>
              </p:nvSpPr>
              <p:spPr>
                <a:xfrm>
                  <a:off x="8352261" y="3909488"/>
                  <a:ext cx="1139672" cy="374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9C66889-C276-DF57-E402-566779AB1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61" y="3909488"/>
                  <a:ext cx="1139672" cy="374526"/>
                </a:xfrm>
                <a:prstGeom prst="rect">
                  <a:avLst/>
                </a:prstGeom>
                <a:blipFill>
                  <a:blip r:embed="rId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ED8D6A3-636F-E753-1E6B-59337CE60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4" t="6802" r="3166" b="3513"/>
          <a:stretch/>
        </p:blipFill>
        <p:spPr>
          <a:xfrm>
            <a:off x="1422346" y="2583707"/>
            <a:ext cx="1389931" cy="166096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669B08-E8FB-25C7-128E-64739505E696}"/>
              </a:ext>
            </a:extLst>
          </p:cNvPr>
          <p:cNvGrpSpPr/>
          <p:nvPr/>
        </p:nvGrpSpPr>
        <p:grpSpPr>
          <a:xfrm>
            <a:off x="1395128" y="4625207"/>
            <a:ext cx="7040879" cy="1672389"/>
            <a:chOff x="2451054" y="3260557"/>
            <a:chExt cx="7040879" cy="16723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0E0F519-1F88-937B-07FE-39E5348A6894}"/>
                </a:ext>
              </a:extLst>
            </p:cNvPr>
            <p:cNvSpPr/>
            <p:nvPr/>
          </p:nvSpPr>
          <p:spPr>
            <a:xfrm>
              <a:off x="2451054" y="3260557"/>
              <a:ext cx="1443790" cy="1672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 1 = 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1B0B4B5-EDB2-D657-93DF-3D413B5F128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3894844" y="4096752"/>
              <a:ext cx="517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2BFFBC-CB15-46D5-9F5F-990D0EAD20A3}"/>
                </a:ext>
              </a:extLst>
            </p:cNvPr>
            <p:cNvSpPr/>
            <p:nvPr/>
          </p:nvSpPr>
          <p:spPr>
            <a:xfrm>
              <a:off x="4412202" y="3260557"/>
              <a:ext cx="1443790" cy="167238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Linear function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071E337-4131-6F7F-71D5-45450AECF7E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92" y="4096752"/>
              <a:ext cx="517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A2E2F6-AE8A-0C8F-5904-45D9411FCB33}"/>
                </a:ext>
              </a:extLst>
            </p:cNvPr>
            <p:cNvSpPr/>
            <p:nvPr/>
          </p:nvSpPr>
          <p:spPr>
            <a:xfrm>
              <a:off x="6373350" y="3260557"/>
              <a:ext cx="1443790" cy="167238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7F480D7-00F3-477E-80A5-66F6B06ACF89}"/>
                </a:ext>
              </a:extLst>
            </p:cNvPr>
            <p:cNvCxnSpPr>
              <a:cxnSpLocks/>
            </p:cNvCxnSpPr>
            <p:nvPr/>
          </p:nvCxnSpPr>
          <p:spPr>
            <a:xfrm>
              <a:off x="7817140" y="4096752"/>
              <a:ext cx="517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C89EDF9-776A-2591-7EC2-61AA99ABE5D6}"/>
                    </a:ext>
                  </a:extLst>
                </p:cNvPr>
                <p:cNvSpPr txBox="1"/>
                <p:nvPr/>
              </p:nvSpPr>
              <p:spPr>
                <a:xfrm>
                  <a:off x="8352261" y="3909488"/>
                  <a:ext cx="11396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=0.9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C89EDF9-776A-2591-7EC2-61AA99ABE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61" y="3909488"/>
                  <a:ext cx="11396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25192D7-0F69-B7F5-08B5-1DF328E45F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99" t="7895" r="2867" b="4996"/>
          <a:stretch/>
        </p:blipFill>
        <p:spPr>
          <a:xfrm>
            <a:off x="1422346" y="4641005"/>
            <a:ext cx="1389931" cy="16356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07C8202-0BEC-7D1E-B5B6-FA61C22DAB42}"/>
              </a:ext>
            </a:extLst>
          </p:cNvPr>
          <p:cNvSpPr txBox="1"/>
          <p:nvPr/>
        </p:nvSpPr>
        <p:spPr>
          <a:xfrm>
            <a:off x="8436007" y="2545963"/>
            <a:ext cx="339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FF0000"/>
                </a:solidFill>
              </a:rPr>
              <a:t>정답 값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7C163C-ED4D-93CF-E068-521C708B818D}"/>
                  </a:ext>
                </a:extLst>
              </p:cNvPr>
              <p:cNvSpPr txBox="1"/>
              <p:nvPr/>
            </p:nvSpPr>
            <p:spPr>
              <a:xfrm>
                <a:off x="9555787" y="3247472"/>
                <a:ext cx="11523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7C163C-ED4D-93CF-E068-521C708B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787" y="3247472"/>
                <a:ext cx="11523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CE9648B-87A7-B5BD-E396-F46C6579D087}"/>
                  </a:ext>
                </a:extLst>
              </p:cNvPr>
              <p:cNvSpPr txBox="1"/>
              <p:nvPr/>
            </p:nvSpPr>
            <p:spPr>
              <a:xfrm>
                <a:off x="9555787" y="5276735"/>
                <a:ext cx="11523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CE9648B-87A7-B5BD-E396-F46C6579D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787" y="5276735"/>
                <a:ext cx="11523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4D5A21-B78B-FD83-C9BB-33BA54071FAE}"/>
              </a:ext>
            </a:extLst>
          </p:cNvPr>
          <p:cNvSpPr/>
          <p:nvPr/>
        </p:nvSpPr>
        <p:spPr>
          <a:xfrm>
            <a:off x="3106896" y="2514290"/>
            <a:ext cx="3899838" cy="1805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1E614D-B295-7C64-06D4-A56B7CD93CEC}"/>
              </a:ext>
            </a:extLst>
          </p:cNvPr>
          <p:cNvSpPr txBox="1"/>
          <p:nvPr/>
        </p:nvSpPr>
        <p:spPr>
          <a:xfrm>
            <a:off x="379747" y="2176163"/>
            <a:ext cx="609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model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E51AA21-CC35-28F6-185F-550BC286FDFF}"/>
              </a:ext>
            </a:extLst>
          </p:cNvPr>
          <p:cNvSpPr/>
          <p:nvPr/>
        </p:nvSpPr>
        <p:spPr>
          <a:xfrm>
            <a:off x="3106896" y="4560858"/>
            <a:ext cx="3899838" cy="1805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C7D879-7338-815B-0B51-CDE7E5B25E60}"/>
              </a:ext>
            </a:extLst>
          </p:cNvPr>
          <p:cNvSpPr txBox="1"/>
          <p:nvPr/>
        </p:nvSpPr>
        <p:spPr>
          <a:xfrm>
            <a:off x="379747" y="6365870"/>
            <a:ext cx="609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model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9B7F942-DDE4-EC03-7AC3-51F5E9C3EC8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8436007" y="3426793"/>
            <a:ext cx="1347186" cy="2597"/>
          </a:xfrm>
          <a:prstGeom prst="straightConnector1">
            <a:avLst/>
          </a:prstGeom>
          <a:ln w="19050">
            <a:solidFill>
              <a:srgbClr val="FB686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672D8A-EB25-0B33-55D4-DF14283802DC}"/>
              </a:ext>
            </a:extLst>
          </p:cNvPr>
          <p:cNvSpPr txBox="1"/>
          <p:nvPr/>
        </p:nvSpPr>
        <p:spPr>
          <a:xfrm>
            <a:off x="7801531" y="3562868"/>
            <a:ext cx="2616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Cross</a:t>
            </a:r>
            <a:r>
              <a:rPr lang="ko-KR" altLang="en-US" sz="1400" dirty="0"/>
              <a:t> </a:t>
            </a:r>
            <a:r>
              <a:rPr lang="en-US" altLang="ko-KR" sz="1400" dirty="0"/>
              <a:t>entropy</a:t>
            </a:r>
            <a:r>
              <a:rPr lang="ko-KR" altLang="en-US" sz="1400" dirty="0"/>
              <a:t> </a:t>
            </a:r>
            <a:r>
              <a:rPr lang="en-US" altLang="ko-KR" sz="1400" dirty="0"/>
              <a:t>loss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7A0FD70-8513-E29F-A51C-E3ECDB65A122}"/>
              </a:ext>
            </a:extLst>
          </p:cNvPr>
          <p:cNvCxnSpPr>
            <a:cxnSpLocks/>
          </p:cNvCxnSpPr>
          <p:nvPr/>
        </p:nvCxnSpPr>
        <p:spPr>
          <a:xfrm>
            <a:off x="8436007" y="5451791"/>
            <a:ext cx="1347186" cy="0"/>
          </a:xfrm>
          <a:prstGeom prst="straightConnector1">
            <a:avLst/>
          </a:prstGeom>
          <a:ln w="19050">
            <a:solidFill>
              <a:srgbClr val="FB686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32BE335-5CBB-F633-02A2-7F3A35ABC4E6}"/>
              </a:ext>
            </a:extLst>
          </p:cNvPr>
          <p:cNvSpPr txBox="1"/>
          <p:nvPr/>
        </p:nvSpPr>
        <p:spPr>
          <a:xfrm>
            <a:off x="7801531" y="5587866"/>
            <a:ext cx="2616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Cross</a:t>
            </a:r>
            <a:r>
              <a:rPr lang="ko-KR" altLang="en-US" sz="1400" dirty="0"/>
              <a:t> </a:t>
            </a:r>
            <a:r>
              <a:rPr lang="en-US" altLang="ko-KR" sz="1400" dirty="0"/>
              <a:t>entropy</a:t>
            </a:r>
            <a:r>
              <a:rPr lang="ko-KR" altLang="en-US" sz="1400" dirty="0"/>
              <a:t> </a:t>
            </a:r>
            <a:r>
              <a:rPr lang="en-US" altLang="ko-KR" sz="1400" dirty="0"/>
              <a:t>loss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199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76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569</Words>
  <Application>Microsoft Office PowerPoint</Application>
  <PresentationFormat>와이드스크린</PresentationFormat>
  <Paragraphs>114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helvetica</vt:lpstr>
      <vt:lpstr>Wingdings</vt:lpstr>
      <vt:lpstr>Office 테마</vt:lpstr>
      <vt:lpstr>Assignment 03</vt:lpstr>
      <vt:lpstr>목차</vt:lpstr>
      <vt:lpstr>MNIST dataset</vt:lpstr>
      <vt:lpstr>MNIST dataset</vt:lpstr>
      <vt:lpstr>MNIST dataset</vt:lpstr>
      <vt:lpstr>MNIST dataset</vt:lpstr>
      <vt:lpstr>실습 문제 1</vt:lpstr>
      <vt:lpstr>실습 문제 1</vt:lpstr>
      <vt:lpstr>실습 문제 1</vt:lpstr>
      <vt:lpstr>실습 문제 1</vt:lpstr>
      <vt:lpstr>실습 문제 2</vt:lpstr>
      <vt:lpstr>실습 문제 2</vt:lpstr>
      <vt:lpstr>실습 문제 2</vt:lpstr>
      <vt:lpstr>실습 문제 3</vt:lpstr>
      <vt:lpstr>실습 문제 3</vt:lpstr>
      <vt:lpstr>기타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baek yeongseung</cp:lastModifiedBy>
  <cp:revision>55</cp:revision>
  <dcterms:created xsi:type="dcterms:W3CDTF">2021-01-02T06:46:12Z</dcterms:created>
  <dcterms:modified xsi:type="dcterms:W3CDTF">2023-03-29T04:22:46Z</dcterms:modified>
</cp:coreProperties>
</file>