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7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2" autoAdjust="0"/>
    <p:restoredTop sz="94614" autoAdjust="0"/>
  </p:normalViewPr>
  <p:slideViewPr>
    <p:cSldViewPr snapToGrid="0">
      <p:cViewPr varScale="1">
        <p:scale>
          <a:sx n="102" d="100"/>
          <a:sy n="102" d="100"/>
        </p:scale>
        <p:origin x="23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4/6/2018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keting.dynamicyield.com/bayesian-calculator/?_ga=2.158237951.416806466.1522968258-470820896.1522118066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800" dirty="0"/>
              <a:t>DYNAMIC YIELD study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Fei wu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2EB1-B263-4CD7-B9C3-7D7A6CA0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产品特性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5901-151F-4F01-B4B5-7C575E21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核心：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的完全</a:t>
            </a:r>
            <a:r>
              <a:rPr lang="zh-CN" altLang="en-US" dirty="0">
                <a:solidFill>
                  <a:srgbClr val="FF0000"/>
                </a:solidFill>
              </a:rPr>
              <a:t>个性化</a:t>
            </a:r>
            <a:r>
              <a:rPr lang="zh-CN" altLang="en-US" dirty="0"/>
              <a:t>定制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个性化的商品推荐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个性化的搜索结果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个性化的</a:t>
            </a:r>
            <a:r>
              <a:rPr lang="en-US" altLang="zh-CN" dirty="0"/>
              <a:t>app</a:t>
            </a:r>
            <a:r>
              <a:rPr lang="zh-CN" altLang="en-US" dirty="0"/>
              <a:t>通知，邮件通知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展示关键信息（某件商品存货有限之类）</a:t>
            </a:r>
            <a:endParaRPr lang="en-US" altLang="zh-CN" dirty="0"/>
          </a:p>
          <a:p>
            <a:r>
              <a:rPr lang="en-US" dirty="0"/>
              <a:t>C</a:t>
            </a:r>
            <a:r>
              <a:rPr lang="en-US" altLang="zh-CN" dirty="0"/>
              <a:t>ase study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DY CASE1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DY</a:t>
            </a:r>
            <a:r>
              <a:rPr lang="zh-CN" altLang="en-US" dirty="0"/>
              <a:t> </a:t>
            </a:r>
            <a:r>
              <a:rPr lang="en-US" altLang="zh-CN" dirty="0"/>
              <a:t>CASE2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4DBDB-229F-4172-89CC-B9A18D33F5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00" y="1704190"/>
            <a:ext cx="4376174" cy="21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2F89-986B-4ADF-8055-7D285686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70" y="321701"/>
            <a:ext cx="9601200" cy="1143000"/>
          </a:xfrm>
        </p:spPr>
        <p:txBody>
          <a:bodyPr/>
          <a:lstStyle/>
          <a:p>
            <a:r>
              <a:rPr lang="zh-CN" altLang="en-US" dirty="0"/>
              <a:t>核心技术：贝叶斯</a:t>
            </a:r>
            <a:r>
              <a:rPr lang="en-US" altLang="zh-CN" dirty="0"/>
              <a:t>A/B</a:t>
            </a:r>
            <a:r>
              <a:rPr lang="zh-CN" altLang="en-US" dirty="0"/>
              <a:t>测试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380F82-C7B9-4CE2-B30E-6C07F3AC9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0" y="1593130"/>
            <a:ext cx="5591293" cy="2422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1997CF-ED97-49C5-9C84-C6F4CDFDA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425" y="1291472"/>
            <a:ext cx="4391027" cy="4788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B99035-2345-4564-8A3E-994B999B3394}"/>
              </a:ext>
            </a:extLst>
          </p:cNvPr>
          <p:cNvSpPr txBox="1"/>
          <p:nvPr/>
        </p:nvSpPr>
        <p:spPr>
          <a:xfrm>
            <a:off x="758071" y="4272677"/>
            <a:ext cx="5591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基于贝叶斯的</a:t>
            </a:r>
            <a:r>
              <a:rPr lang="en-US" altLang="zh-CN" dirty="0"/>
              <a:t>A/B</a:t>
            </a:r>
            <a:r>
              <a:rPr lang="zh-CN" altLang="en-US" dirty="0"/>
              <a:t>测试比基于假设的测试（</a:t>
            </a:r>
            <a:r>
              <a:rPr lang="en-US" altLang="zh-CN" dirty="0"/>
              <a:t>hypothesis</a:t>
            </a:r>
            <a:r>
              <a:rPr lang="zh-CN" altLang="en-US" dirty="0"/>
              <a:t>）更加简单。普通的</a:t>
            </a:r>
            <a:r>
              <a:rPr lang="en-US" altLang="zh-CN" dirty="0"/>
              <a:t>A/B</a:t>
            </a:r>
            <a:r>
              <a:rPr lang="zh-CN" altLang="en-US" dirty="0"/>
              <a:t>测试严格的统计显著性（</a:t>
            </a:r>
            <a:r>
              <a:rPr lang="en-US" altLang="zh-CN" dirty="0"/>
              <a:t>p-value</a:t>
            </a:r>
            <a:r>
              <a:rPr lang="zh-CN" altLang="en-US" dirty="0"/>
              <a:t>）， 相比之下贝叶斯的</a:t>
            </a:r>
            <a:r>
              <a:rPr lang="en-US" altLang="zh-CN" dirty="0"/>
              <a:t>A/B</a:t>
            </a:r>
            <a:r>
              <a:rPr lang="zh-CN" altLang="en-US" dirty="0"/>
              <a:t>测试不那么严格。</a:t>
            </a:r>
            <a:endParaRPr lang="en-US" altLang="zh-CN" dirty="0"/>
          </a:p>
          <a:p>
            <a:r>
              <a:rPr lang="en-US" altLang="zh-CN" dirty="0"/>
              <a:t>Demo:</a:t>
            </a:r>
            <a:r>
              <a:rPr lang="zh-CN" altLang="en-US" dirty="0"/>
              <a:t> </a:t>
            </a:r>
            <a:r>
              <a:rPr lang="en-US" altLang="zh-CN" dirty="0">
                <a:hlinkClick r:id="rId4"/>
              </a:rPr>
              <a:t>https://marketing.dynamicyield.com/bayesian-calculator/?_ga=2.158237951.416806466.1522968258-470820896.1522118066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FFA183-DCE1-429F-801E-4F565A379AE6}"/>
              </a:ext>
            </a:extLst>
          </p:cNvPr>
          <p:cNvSpPr txBox="1"/>
          <p:nvPr/>
        </p:nvSpPr>
        <p:spPr>
          <a:xfrm>
            <a:off x="597815" y="6367022"/>
            <a:ext cx="1083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https://www.dynamicyield.com/2016/09/bayesian-testing/  </a:t>
            </a:r>
          </a:p>
        </p:txBody>
      </p:sp>
    </p:spTree>
    <p:extLst>
      <p:ext uri="{BB962C8B-B14F-4D97-AF65-F5344CB8AC3E}">
        <p14:creationId xmlns:p14="http://schemas.microsoft.com/office/powerpoint/2010/main" val="33848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F799-E784-4E95-81EE-4830064D9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核心技术：</a:t>
            </a:r>
            <a:r>
              <a:rPr lang="en-US" altLang="zh-CN" dirty="0"/>
              <a:t>CONTEXTUAL-BANDIT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67A0AB-0E45-4729-8277-E92C9887C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18" y="1850610"/>
            <a:ext cx="9601200" cy="3731814"/>
          </a:xfrm>
        </p:spPr>
      </p:pic>
    </p:spTree>
    <p:extLst>
      <p:ext uri="{BB962C8B-B14F-4D97-AF65-F5344CB8AC3E}">
        <p14:creationId xmlns:p14="http://schemas.microsoft.com/office/powerpoint/2010/main" val="15621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925</TotalTime>
  <Words>187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幼圆</vt:lpstr>
      <vt:lpstr>Arial</vt:lpstr>
      <vt:lpstr>Cambria</vt:lpstr>
      <vt:lpstr>Red Line Business 16x9</vt:lpstr>
      <vt:lpstr>DYNAMIC YIELD study</vt:lpstr>
      <vt:lpstr>产品特性</vt:lpstr>
      <vt:lpstr>核心技术：贝叶斯A/B测试</vt:lpstr>
      <vt:lpstr>核心技术：CONTEXTUAL-BANDIT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Multi-armed bandit vs a/b testing</dc:title>
  <dc:creator>Fei Wu</dc:creator>
  <cp:lastModifiedBy>Fei Wu</cp:lastModifiedBy>
  <cp:revision>75</cp:revision>
  <dcterms:created xsi:type="dcterms:W3CDTF">2018-03-13T08:22:27Z</dcterms:created>
  <dcterms:modified xsi:type="dcterms:W3CDTF">2018-04-06T20:06:28Z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