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2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4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0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6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8FBC-D438-4EE2-9AFF-C1ED7714AC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2D48-A347-4535-B2B4-A0B5A59C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啊啊啊啊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6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啊啊啊啊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啊啊啊啊</dc:title>
  <dc:creator>shyerg shyger</dc:creator>
  <cp:lastModifiedBy>shyerg shyger</cp:lastModifiedBy>
  <cp:revision>1</cp:revision>
  <dcterms:created xsi:type="dcterms:W3CDTF">2018-07-19T14:04:47Z</dcterms:created>
  <dcterms:modified xsi:type="dcterms:W3CDTF">2018-07-19T14:04:50Z</dcterms:modified>
</cp:coreProperties>
</file>