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数据库设计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26755" y="4944745"/>
            <a:ext cx="2341245" cy="313055"/>
          </a:xfrm>
        </p:spPr>
        <p:txBody>
          <a:bodyPr>
            <a:noAutofit/>
          </a:bodyPr>
          <a:p>
            <a:r>
              <a:rPr lang="en-US" altLang="zh-CN" sz="2800"/>
              <a:t>SY YH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785" y="132080"/>
            <a:ext cx="2726055" cy="70421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1280" y="1153160"/>
            <a:ext cx="10109835" cy="497078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41120" y="1153160"/>
            <a:ext cx="1011999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985520" y="1286510"/>
            <a:ext cx="288290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6530" y="1196975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功能区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缺角矩形 6"/>
          <p:cNvSpPr/>
          <p:nvPr/>
        </p:nvSpPr>
        <p:spPr>
          <a:xfrm>
            <a:off x="1529080" y="1226185"/>
            <a:ext cx="621665" cy="310515"/>
          </a:xfrm>
          <a:prstGeom prst="plaqu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939925" y="909320"/>
            <a:ext cx="31051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50745" y="622935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logo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7165" y="1260475"/>
            <a:ext cx="8280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37280" y="1226185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58030" y="1226185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78780" y="1226185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99250" y="1226185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&amp; contact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9875" y="1260475"/>
            <a:ext cx="819150" cy="27622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9557385" y="909320"/>
            <a:ext cx="31051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557385" y="541020"/>
            <a:ext cx="100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搜索框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1850390"/>
            <a:ext cx="3949700" cy="21234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24660" y="4427855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Citation：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24660" y="4932045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团队信息：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02045" y="1850390"/>
            <a:ext cx="4363720" cy="3963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350635" y="2007235"/>
            <a:ext cx="157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Introduction: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33755" y="984885"/>
            <a:ext cx="10585450" cy="566928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3755" y="949960"/>
            <a:ext cx="10596245" cy="48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缺角矩形 6"/>
          <p:cNvSpPr/>
          <p:nvPr/>
        </p:nvSpPr>
        <p:spPr>
          <a:xfrm>
            <a:off x="1468755" y="1066165"/>
            <a:ext cx="650875" cy="328295"/>
          </a:xfrm>
          <a:prstGeom prst="plaqu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08680" y="1102360"/>
            <a:ext cx="9556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Browse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3495" y="1097280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735" y="1062990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86705" y="1062990"/>
            <a:ext cx="135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045" y="1062990"/>
            <a:ext cx="189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&amp; contact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1770" y="1102360"/>
            <a:ext cx="866140" cy="2921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11785" y="132080"/>
            <a:ext cx="2726055" cy="70421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Browse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7545" y="1983740"/>
            <a:ext cx="7397115" cy="435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47545" y="2570480"/>
            <a:ext cx="7397115" cy="435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19630" y="2076450"/>
            <a:ext cx="1590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按疾病种类排序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2120265" y="2663825"/>
            <a:ext cx="1589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按实验物种排序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1947545" y="3101340"/>
            <a:ext cx="7397115" cy="435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36445" y="3192780"/>
            <a:ext cx="1755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按微生物来源排序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3703320" y="2141855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02810" y="2141855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68670" y="2141855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703320" y="275717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702810" y="275717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868670" y="275717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03320" y="324358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02810" y="324358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68670" y="324358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912235" y="2074545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UC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948555" y="2075815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CD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095365" y="2074545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CRC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6885940" y="2140585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009130" y="2030095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6885940" y="276733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009130" y="2656840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6885940" y="3288030"/>
            <a:ext cx="151765" cy="16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009130" y="3177540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912235" y="3182620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blood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948555" y="3192780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Sweat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095365" y="3176905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saliva</a:t>
            </a:r>
            <a:endParaRPr lang="en-US" altLang="zh-CN" sz="1200"/>
          </a:p>
        </p:txBody>
      </p:sp>
      <p:sp>
        <p:nvSpPr>
          <p:cNvPr id="47" name="矩形 46"/>
          <p:cNvSpPr/>
          <p:nvPr/>
        </p:nvSpPr>
        <p:spPr>
          <a:xfrm>
            <a:off x="1036320" y="3616325"/>
            <a:ext cx="10255885" cy="29330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912235" y="2690495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human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4948555" y="2691130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mouse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6095365" y="2690495"/>
            <a:ext cx="796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both</a:t>
            </a:r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>
            <a:off x="1953895" y="3859530"/>
            <a:ext cx="1083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数据展示</a:t>
            </a:r>
            <a:endParaRPr lang="zh-CN" altLang="zh-CN" sz="1200"/>
          </a:p>
        </p:txBody>
      </p:sp>
      <p:graphicFrame>
        <p:nvGraphicFramePr>
          <p:cNvPr id="56" name="表格 55"/>
          <p:cNvGraphicFramePr/>
          <p:nvPr>
            <p:custDataLst>
              <p:tags r:id="rId2"/>
            </p:custDataLst>
          </p:nvPr>
        </p:nvGraphicFramePr>
        <p:xfrm>
          <a:off x="1155700" y="4083050"/>
          <a:ext cx="10038080" cy="12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15"/>
                <a:gridCol w="1120140"/>
                <a:gridCol w="1183640"/>
                <a:gridCol w="1069340"/>
                <a:gridCol w="1314450"/>
                <a:gridCol w="1169035"/>
                <a:gridCol w="993775"/>
                <a:gridCol w="1136650"/>
                <a:gridCol w="762635"/>
              </a:tblGrid>
              <a:tr h="835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等线" charset="-122"/>
                        </a:rPr>
                        <a:t>species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等线" charset="-122"/>
                        </a:rPr>
                        <a:t>ncbi_ID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等线" charset="-122"/>
                        </a:rPr>
                        <a:t>organism name</a:t>
                      </a:r>
                      <a:endParaRPr lang="en-US" altLang="en-US" sz="2000" b="0">
                        <a:solidFill>
                          <a:schemeClr val="tx1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等线" charset="-122"/>
                        </a:rPr>
                        <a:t>status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charset="-122"/>
                        </a:rPr>
                        <a:t>mechanism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charset="-122"/>
                        </a:rPr>
                        <a:t>affect_to_disease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charset="-122"/>
                        </a:rPr>
                        <a:t>animal model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等线" charset="-122"/>
                        </a:rPr>
                        <a:t>Sample collection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等线" charset="-122"/>
                        </a:rPr>
                        <a:t>Study Design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</a:tr>
              <a:tr h="4032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表格 58"/>
          <p:cNvGraphicFramePr/>
          <p:nvPr>
            <p:custDataLst>
              <p:tags r:id="rId3"/>
            </p:custDataLst>
          </p:nvPr>
        </p:nvGraphicFramePr>
        <p:xfrm>
          <a:off x="1156335" y="5262245"/>
          <a:ext cx="10037445" cy="109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70"/>
                <a:gridCol w="1102995"/>
                <a:gridCol w="1186180"/>
                <a:gridCol w="1068705"/>
                <a:gridCol w="1312545"/>
                <a:gridCol w="1164590"/>
                <a:gridCol w="2893060"/>
              </a:tblGrid>
              <a:tr h="706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等线" charset="-122"/>
                        </a:rPr>
                        <a:t>geography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等线" charset="-122"/>
                        </a:rPr>
                        <a:t>method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等线" charset="-122"/>
                        </a:rPr>
                        <a:t>disease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等线" charset="-122"/>
                        </a:rPr>
                        <a:t>disease status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等线" charset="-122"/>
                        </a:rPr>
                        <a:t>data_type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等线" charset="-122"/>
                        </a:rPr>
                        <a:t>reference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等线" charset="-122"/>
                        </a:rPr>
                        <a:t>publish_data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19530" y="1297305"/>
            <a:ext cx="10109835" cy="497078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738630" y="2089785"/>
            <a:ext cx="2289810" cy="3181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17040" y="1990090"/>
            <a:ext cx="2364105" cy="38207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9370" y="1297305"/>
            <a:ext cx="1011999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缺角矩形 6"/>
          <p:cNvSpPr/>
          <p:nvPr/>
        </p:nvSpPr>
        <p:spPr>
          <a:xfrm>
            <a:off x="1497330" y="1370330"/>
            <a:ext cx="621665" cy="310515"/>
          </a:xfrm>
          <a:prstGeom prst="plaqu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67530" y="1404620"/>
            <a:ext cx="9131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6040" y="140462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71215" y="140462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7030" y="1370330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67500" y="1370330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&amp; contact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125" y="1404620"/>
            <a:ext cx="819150" cy="2762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/>
        </p:nvSpPr>
        <p:spPr>
          <a:xfrm>
            <a:off x="311785" y="132080"/>
            <a:ext cx="2726055" cy="7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40" y="3395980"/>
            <a:ext cx="598170" cy="2584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70" y="3276600"/>
            <a:ext cx="276225" cy="3048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875790" y="2803525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species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875790" y="348488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disease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30" y="2089785"/>
            <a:ext cx="2295525" cy="4095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95" y="2672080"/>
            <a:ext cx="1143000" cy="7239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395" y="3484880"/>
            <a:ext cx="1162050" cy="3810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395" y="4041140"/>
            <a:ext cx="1162050" cy="381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875155" y="4053840"/>
            <a:ext cx="904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source</a:t>
            </a:r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805" y="5126990"/>
            <a:ext cx="790575" cy="48577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913630" y="1990090"/>
            <a:ext cx="5307965" cy="3920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090795" y="2131060"/>
            <a:ext cx="1576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Introduction &amp; Data Display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030" y="4577715"/>
            <a:ext cx="1162050" cy="38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5790" y="4590415"/>
            <a:ext cx="1004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microbe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19530" y="1297305"/>
            <a:ext cx="10109835" cy="497078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9370" y="1297305"/>
            <a:ext cx="1011999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缺角矩形 6"/>
          <p:cNvSpPr/>
          <p:nvPr/>
        </p:nvSpPr>
        <p:spPr>
          <a:xfrm>
            <a:off x="1497330" y="1370330"/>
            <a:ext cx="621665" cy="310515"/>
          </a:xfrm>
          <a:prstGeom prst="plaqu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47030" y="1404620"/>
            <a:ext cx="12198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6040" y="140462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6280" y="140462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6790" y="1404620"/>
            <a:ext cx="99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67500" y="1370330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&amp; contact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125" y="1404620"/>
            <a:ext cx="819150" cy="2762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874010" y="2007235"/>
            <a:ext cx="5921375" cy="3963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4210" y="2352675"/>
            <a:ext cx="1915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数据描述</a:t>
            </a:r>
            <a:endParaRPr lang="zh-CN" altLang="zh-CN"/>
          </a:p>
          <a:p>
            <a:r>
              <a:rPr lang="zh-CN" altLang="zh-CN"/>
              <a:t>及下载地址</a:t>
            </a:r>
            <a:endParaRPr lang="zh-CN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11785" y="132080"/>
            <a:ext cx="2726055" cy="70421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19530" y="1297305"/>
            <a:ext cx="10109835" cy="497078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9370" y="1297305"/>
            <a:ext cx="1011999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缺角矩形 6"/>
          <p:cNvSpPr/>
          <p:nvPr/>
        </p:nvSpPr>
        <p:spPr>
          <a:xfrm>
            <a:off x="1497330" y="1370330"/>
            <a:ext cx="621665" cy="310515"/>
          </a:xfrm>
          <a:prstGeom prst="plaqu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1630" y="1404620"/>
            <a:ext cx="17195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About &amp; contact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6040" y="140462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6280" y="1404620"/>
            <a:ext cx="92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47030" y="1404620"/>
            <a:ext cx="129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40430" y="140462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125" y="1404620"/>
            <a:ext cx="819150" cy="2762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874010" y="2007235"/>
            <a:ext cx="5921375" cy="3963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04210" y="2352675"/>
            <a:ext cx="1915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数据统计信息</a:t>
            </a:r>
            <a:endParaRPr lang="zh-CN" altLang="zh-CN"/>
          </a:p>
          <a:p>
            <a:r>
              <a:rPr lang="zh-CN" altLang="zh-CN"/>
              <a:t>及联系方式</a:t>
            </a:r>
            <a:endParaRPr lang="zh-CN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11785" y="132080"/>
            <a:ext cx="5014595" cy="70421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About &amp; contact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9e614db-7dd5-4abd-8188-4ba498375e50}"/>
</p:tagLst>
</file>

<file path=ppt/tags/tag2.xml><?xml version="1.0" encoding="utf-8"?>
<p:tagLst xmlns:p="http://schemas.openxmlformats.org/presentationml/2006/main">
  <p:tag name="KSO_WM_UNIT_TABLE_BEAUTIFY" val="smartTable{a3934a15-5e23-454a-8e75-651c6c9b63a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宽屏</PresentationFormat>
  <Paragraphs>156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等线</vt:lpstr>
      <vt:lpstr>微软雅黑</vt:lpstr>
      <vt:lpstr>Calibri</vt:lpstr>
      <vt:lpstr>Arial Unicode MS</vt:lpstr>
      <vt:lpstr>Office 主题</vt:lpstr>
      <vt:lpstr>数据库设计</vt:lpstr>
      <vt:lpstr>Home</vt:lpstr>
      <vt:lpstr>Browse</vt:lpstr>
      <vt:lpstr>PowerPoint 演示文稿</vt:lpstr>
      <vt:lpstr>Download</vt:lpstr>
      <vt:lpstr>About &amp; 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</cp:revision>
  <dcterms:created xsi:type="dcterms:W3CDTF">2020-02-13T09:43:00Z</dcterms:created>
  <dcterms:modified xsi:type="dcterms:W3CDTF">2020-02-22T09:06:19Z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