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0" r:id="rId3"/>
    <p:sldId id="265" r:id="rId4"/>
    <p:sldId id="266" r:id="rId5"/>
    <p:sldId id="267" r:id="rId6"/>
    <p:sldId id="262" r:id="rId7"/>
    <p:sldId id="256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02814-CAA8-40BC-8240-83718A1D7F2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82F-946C-4928-B32D-56092F501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4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7F642E-DA0E-4DC1-A8F9-B7D00655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DB00494-6480-4BC7-8BB7-4D868CDB4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C01FE6-21B0-4B2D-8008-1C5C224B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AEA3168-1AE8-40F0-A904-85EB5995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B3AB3A-F399-4C6B-A602-AA0D2482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6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C3927B-4FF3-4CB5-8C38-DD104B06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2AE9787-7E50-4B39-8363-3BD5D4AA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937B6F7-AC4C-4A50-BA0D-C573CF02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C07276-5EE2-4FFC-B023-5D58E768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4364316-F652-4DC4-ADB1-7ED35B2C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3D9C40B-19C9-4BFE-9560-8BFF74957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6E82E39-ED10-4E23-AE26-9EC6D3D79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05CB2C-228E-4E19-A33A-CA939823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42B3C85-81D7-46B1-B597-9DA03981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CD585E-A323-49F7-851E-A8F77B5D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F593F9-179F-42A2-87DA-61163EEF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045146-9567-47EE-A806-58DD861B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0340C9F-9B26-4FF9-97D7-EFFB514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25422C6-1546-4B84-A710-A93C6F5C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C03CE1-0546-444D-8C3B-604029C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8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1EFCF4-7985-46D8-A026-EFFE7C0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77669C-9CA8-4BCC-BE64-F8B1600B3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A26AC0C-5DBB-46D3-B9E4-1CD0FA17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FE109A4-AC6C-4F02-BE11-FDA7F0EB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0332EC4-3DB8-4D87-97B4-81907CEC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127CD6-1756-4949-A8CD-DCAA5DC0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B89829-41E7-4613-8D8D-92440AE62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59ED115-126B-45DD-A8AD-9A0FB315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F9ABCAC-ED54-4D89-B649-BFB2167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F036721-E499-450F-A674-237A2996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B76E3C1-D4DF-438F-800C-F83989B7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427AC6-4396-490F-A6AF-61BF473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FFE91E2-E594-4A17-8621-A8FAB7DD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88FEEF2-74C0-411C-8D3F-BFC670CF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75867D1-5A45-4138-835D-7E564A87D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5D62DAD-5730-4A76-88F5-24E637808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9193F7B-51CA-40CB-8741-AB233FA4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A6D5DA3-FB2E-4B56-B6B2-3DC2A835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C86BE21-6D4E-43BF-964A-8969AAF5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0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0482E8-AAD7-4020-BB49-5C996F2B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B0F9C32-274D-4FDD-9344-D3659AE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47482F5-A80B-427F-821B-F96502BE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436F176-5ACA-455C-98E2-BB7648AB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882D2CC-4050-43F9-8054-DB812B59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5B75081-4344-4BBB-8346-9608D541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3983805-4912-429E-9499-68E839B2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7B1CCA-4E77-4086-A516-B61E3B75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ACDB1A-0B85-4C1C-B2F2-DA481D37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2A30763-A8A7-4412-B474-AA5A2F37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C56AE8-F667-41F6-A241-662EE3C0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8CCD916-9FE7-4BEC-BAD6-3E69B92E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DCEAA2C-0DC1-4297-B60E-2B84923D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73828E-B020-4DB7-8B6E-5B052206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4610DD3-DEE5-44EE-93A3-DC7B18B4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958E69C-D040-4DA5-A9F3-E8F7AD898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9182DB-F207-488E-AD34-E75A003E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19D48B6-A3D1-45F4-BF7C-79B66986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BEB2C85-E2D8-4322-A2A6-2E5F42A7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17DEFB4-37E0-4F80-B96C-9EA9B634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DF2DB4C-1F0B-4BD9-A5D6-7AF870240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3D100D7-DD7D-42CF-8177-5E0B1EF0F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B820-3028-4010-A0BE-D10568FC09EC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7A77D4-4EAF-448D-9ADC-066FAD5C2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98C4F8-1DBC-4D57-97D4-1F8E9EA08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28F0-0ABA-446B-973C-CC01469DD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0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1B2B990-6F2C-4CAF-90B6-F1C39A5DE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63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CRISPR screen and single cell</a:t>
            </a:r>
            <a:endParaRPr lang="zh-CN" altLang="en-US" sz="5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BAF7B49-34C9-41A0-9951-499D297064FC}"/>
              </a:ext>
            </a:extLst>
          </p:cNvPr>
          <p:cNvSpPr txBox="1"/>
          <p:nvPr/>
        </p:nvSpPr>
        <p:spPr>
          <a:xfrm>
            <a:off x="9002598" y="3949831"/>
            <a:ext cx="1911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Chuangeng</a:t>
            </a:r>
            <a:r>
              <a:rPr lang="en-US" altLang="zh-CN" dirty="0"/>
              <a:t> Chen</a:t>
            </a:r>
          </a:p>
          <a:p>
            <a:endParaRPr lang="en-US" altLang="zh-CN" dirty="0"/>
          </a:p>
          <a:p>
            <a:r>
              <a:rPr lang="en-US" altLang="zh-CN" dirty="0"/>
              <a:t>2020-07-17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16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3" y="131519"/>
            <a:ext cx="105918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41937" y="2561080"/>
            <a:ext cx="9504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通过分析免疫细胞和细胞系中的</a:t>
            </a:r>
            <a:r>
              <a:rPr lang="en-US" altLang="zh-CN" dirty="0"/>
              <a:t>200,000</a:t>
            </a:r>
            <a:r>
              <a:rPr lang="zh-CN" altLang="en-US" dirty="0"/>
              <a:t>个细胞，重点研究调节树突状细胞对脂多糖</a:t>
            </a:r>
            <a:r>
              <a:rPr lang="en-US" altLang="zh-CN" dirty="0"/>
              <a:t>(LPS)</a:t>
            </a:r>
            <a:r>
              <a:rPr lang="zh-CN" altLang="en-US" dirty="0"/>
              <a:t>反应的</a:t>
            </a:r>
            <a:r>
              <a:rPr lang="zh-CN" altLang="en-US" dirty="0" smtClean="0"/>
              <a:t>转录因子。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90" y="3207411"/>
            <a:ext cx="8047526" cy="323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550269" y="5081954"/>
            <a:ext cx="641839" cy="5715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0111" y="5442438"/>
            <a:ext cx="555381" cy="29893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1668706"/>
            <a:ext cx="5802168" cy="348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2814" y="769173"/>
            <a:ext cx="3717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MIMOSCA</a:t>
            </a:r>
          </a:p>
          <a:p>
            <a:r>
              <a:rPr lang="zh-CN" altLang="en-US" dirty="0" smtClean="0"/>
              <a:t>评估</a:t>
            </a:r>
            <a:r>
              <a:rPr lang="en-US" altLang="zh-CN" dirty="0" smtClean="0"/>
              <a:t>permutation</a:t>
            </a:r>
            <a:r>
              <a:rPr lang="zh-CN" altLang="en-US" dirty="0" smtClean="0"/>
              <a:t>对</a:t>
            </a:r>
            <a:r>
              <a:rPr lang="zh-CN" altLang="en-US" dirty="0"/>
              <a:t>基因表达的影响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0207" y="1598368"/>
            <a:ext cx="2765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elastic net </a:t>
            </a:r>
            <a:r>
              <a:rPr lang="en-US" altLang="zh-CN" dirty="0" smtClean="0"/>
              <a:t>regularization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2814" y="5655576"/>
            <a:ext cx="380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CRISP-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, </a:t>
            </a:r>
            <a:r>
              <a:rPr lang="zh-CN" altLang="zh-CN" dirty="0"/>
              <a:t>Mosaic-</a:t>
            </a:r>
            <a:r>
              <a:rPr lang="zh-CN" altLang="zh-CN" dirty="0" smtClean="0"/>
              <a:t>seq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 CROP-</a:t>
            </a:r>
            <a:r>
              <a:rPr lang="en-US" altLang="zh-CN" dirty="0" err="1" smtClean="0"/>
              <a:t>seq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4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939" y="1942989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CRISP-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21" y="79185"/>
            <a:ext cx="10220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711901" y="1942989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重建控制髓系细胞分化及其对病原体反应的调控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" y="3017960"/>
            <a:ext cx="38004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30" y="3333018"/>
            <a:ext cx="3990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305" y="3324226"/>
            <a:ext cx="4191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156437" y="3324225"/>
            <a:ext cx="369277" cy="10015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5" y="70705"/>
            <a:ext cx="8494834" cy="228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1" y="2352309"/>
            <a:ext cx="10062063" cy="1797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3" y="4231155"/>
            <a:ext cx="3552460" cy="239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286315" y="593126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Perturb-</a:t>
            </a:r>
            <a:r>
              <a:rPr lang="en-US" altLang="zh-CN" dirty="0" err="1"/>
              <a:t>Seq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752493" y="6049109"/>
            <a:ext cx="501161" cy="133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46" y="152794"/>
            <a:ext cx="8580562" cy="212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776045" y="2413338"/>
            <a:ext cx="895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渗透和脱颗粒筛选集中在</a:t>
            </a:r>
            <a:r>
              <a:rPr lang="en-US" altLang="zh-CN" dirty="0"/>
              <a:t>RNA</a:t>
            </a:r>
            <a:r>
              <a:rPr lang="zh-CN" altLang="en-US" dirty="0"/>
              <a:t>解旋酶</a:t>
            </a:r>
            <a:r>
              <a:rPr lang="en-US" altLang="zh-CN" dirty="0">
                <a:solidFill>
                  <a:srgbClr val="FF0000"/>
                </a:solidFill>
              </a:rPr>
              <a:t>Dhx37</a:t>
            </a:r>
            <a:r>
              <a:rPr lang="zh-CN" altLang="en-US" dirty="0"/>
              <a:t>上。</a:t>
            </a:r>
            <a:r>
              <a:rPr lang="en-US" altLang="zh-CN" dirty="0"/>
              <a:t>Dhx37</a:t>
            </a:r>
            <a:r>
              <a:rPr lang="zh-CN" altLang="en-US" dirty="0"/>
              <a:t>基因敲除可增强抗原特异性</a:t>
            </a:r>
            <a:r>
              <a:rPr lang="en-US" altLang="zh-CN" dirty="0"/>
              <a:t>CD8T</a:t>
            </a:r>
            <a:r>
              <a:rPr lang="zh-CN" altLang="en-US" dirty="0"/>
              <a:t>细胞体内抗三阴性乳腺癌的疗效。对小鼠和人</a:t>
            </a:r>
            <a:r>
              <a:rPr lang="en-US" altLang="zh-CN" dirty="0"/>
              <a:t>CD8T</a:t>
            </a:r>
            <a:r>
              <a:rPr lang="zh-CN" altLang="en-US" dirty="0"/>
              <a:t>细胞的免疫学研究表明，</a:t>
            </a:r>
            <a:r>
              <a:rPr lang="en-US" altLang="zh-CN" dirty="0"/>
              <a:t>DHX37</a:t>
            </a:r>
            <a:r>
              <a:rPr lang="zh-CN" altLang="en-US" dirty="0">
                <a:solidFill>
                  <a:srgbClr val="FF0000"/>
                </a:solidFill>
              </a:rPr>
              <a:t>抑制效应器功能、细胞因子的产生和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细胞的激活</a:t>
            </a:r>
            <a:r>
              <a:rPr lang="zh-CN" altLang="en-US" dirty="0"/>
              <a:t>。转录图谱和</a:t>
            </a:r>
            <a:r>
              <a:rPr lang="zh-CN" altLang="en-US" dirty="0" smtClean="0"/>
              <a:t>生化揭示</a:t>
            </a:r>
            <a:r>
              <a:rPr lang="zh-CN" altLang="en-US" dirty="0"/>
              <a:t>了</a:t>
            </a:r>
            <a:r>
              <a:rPr lang="en-US" altLang="zh-CN" dirty="0">
                <a:solidFill>
                  <a:srgbClr val="FF0000"/>
                </a:solidFill>
              </a:rPr>
              <a:t>DHX37</a:t>
            </a:r>
            <a:r>
              <a:rPr lang="zh-CN" altLang="en-US" dirty="0">
                <a:solidFill>
                  <a:srgbClr val="FF0000"/>
                </a:solidFill>
              </a:rPr>
              <a:t>在调节</a:t>
            </a:r>
            <a:r>
              <a:rPr lang="en-US" altLang="zh-CN" dirty="0">
                <a:solidFill>
                  <a:srgbClr val="FF0000"/>
                </a:solidFill>
              </a:rPr>
              <a:t>NF-</a:t>
            </a:r>
            <a:r>
              <a:rPr lang="en-US" altLang="zh-CN" dirty="0" err="1">
                <a:solidFill>
                  <a:srgbClr val="FF0000"/>
                </a:solidFill>
              </a:rPr>
              <a:t>kB</a:t>
            </a:r>
            <a:r>
              <a:rPr lang="zh-CN" altLang="en-US" dirty="0"/>
              <a:t>中的作用。这些数据证明了免疫治疗靶点发现的高通量体内遗传筛选，并确立了</a:t>
            </a:r>
            <a:r>
              <a:rPr lang="en-US" altLang="zh-CN" dirty="0">
                <a:solidFill>
                  <a:srgbClr val="FF0000"/>
                </a:solidFill>
              </a:rPr>
              <a:t>DHX37</a:t>
            </a:r>
            <a:r>
              <a:rPr lang="zh-CN" altLang="en-US" dirty="0">
                <a:solidFill>
                  <a:srgbClr val="FF0000"/>
                </a:solidFill>
              </a:rPr>
              <a:t>作为</a:t>
            </a:r>
            <a:r>
              <a:rPr lang="en-US" altLang="zh-CN" dirty="0">
                <a:solidFill>
                  <a:srgbClr val="FF0000"/>
                </a:solidFill>
              </a:rPr>
              <a:t>CD8T</a:t>
            </a:r>
            <a:r>
              <a:rPr lang="zh-CN" altLang="en-US" dirty="0">
                <a:solidFill>
                  <a:srgbClr val="FF0000"/>
                </a:solidFill>
              </a:rPr>
              <a:t>细胞的功能调节因子</a:t>
            </a:r>
            <a:r>
              <a:rPr lang="zh-CN" altLang="en-US" dirty="0"/>
              <a:t>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46" y="4078532"/>
            <a:ext cx="87058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519746" y="4699489"/>
            <a:ext cx="975946" cy="5715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8D0B92C-0360-495C-A421-A13202C04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45" y="281667"/>
            <a:ext cx="8451312" cy="62946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996FDD4-4DBF-49B9-A472-A776E5745EFF}"/>
              </a:ext>
            </a:extLst>
          </p:cNvPr>
          <p:cNvSpPr/>
          <p:nvPr/>
        </p:nvSpPr>
        <p:spPr>
          <a:xfrm>
            <a:off x="144544" y="2690335"/>
            <a:ext cx="3399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solidFill>
                  <a:srgbClr val="FF0000"/>
                </a:solidFill>
              </a:rPr>
              <a:t>cohesin</a:t>
            </a:r>
            <a:r>
              <a:rPr lang="en-US" altLang="zh-CN" dirty="0">
                <a:solidFill>
                  <a:srgbClr val="FF0000"/>
                </a:solidFill>
              </a:rPr>
              <a:t> loading complex </a:t>
            </a:r>
            <a:r>
              <a:rPr lang="en-US" altLang="zh-CN" dirty="0"/>
              <a:t>and the </a:t>
            </a:r>
            <a:r>
              <a:rPr lang="en-US" altLang="zh-CN" dirty="0">
                <a:solidFill>
                  <a:srgbClr val="FF0000"/>
                </a:solidFill>
              </a:rPr>
              <a:t>NuA4/Tip60 histone acetyltransferase complex </a:t>
            </a:r>
            <a:r>
              <a:rPr lang="en-US" altLang="zh-CN" dirty="0"/>
              <a:t>in regulating insulin transcription and release.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7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93" y="1828801"/>
            <a:ext cx="5950812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27892" y="3604736"/>
            <a:ext cx="4363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three steps </a:t>
            </a:r>
            <a:r>
              <a:rPr lang="en-US" altLang="zh-CN" dirty="0" smtClean="0"/>
              <a:t>for single-cell </a:t>
            </a:r>
            <a:r>
              <a:rPr lang="en-US" altLang="zh-CN" dirty="0"/>
              <a:t>CRISPR screening data analysis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data preprocessing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model </a:t>
            </a:r>
            <a:r>
              <a:rPr lang="en-US" altLang="zh-CN" dirty="0"/>
              <a:t>building, 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and </a:t>
            </a:r>
            <a:r>
              <a:rPr lang="en-US" altLang="zh-CN" dirty="0"/>
              <a:t>perturbation effect prioritizing.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8" y="60791"/>
            <a:ext cx="5152521" cy="244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4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200</Words>
  <Application>Microsoft Office PowerPoint</Application>
  <PresentationFormat>自定义</PresentationFormat>
  <Paragraphs>18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ccgbiotech@163.com</dc:creator>
  <cp:lastModifiedBy>owner</cp:lastModifiedBy>
  <cp:revision>61</cp:revision>
  <dcterms:created xsi:type="dcterms:W3CDTF">2020-07-17T14:57:26Z</dcterms:created>
  <dcterms:modified xsi:type="dcterms:W3CDTF">2020-07-18T06:08:03Z</dcterms:modified>
</cp:coreProperties>
</file>