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1" r:id="rId7"/>
    <p:sldId id="271" r:id="rId8"/>
    <p:sldId id="270" r:id="rId9"/>
    <p:sldId id="290" r:id="rId10"/>
    <p:sldId id="272" r:id="rId11"/>
    <p:sldId id="274" r:id="rId12"/>
    <p:sldId id="273" r:id="rId13"/>
    <p:sldId id="260" r:id="rId14"/>
    <p:sldId id="262" r:id="rId15"/>
    <p:sldId id="268" r:id="rId16"/>
    <p:sldId id="263" r:id="rId17"/>
    <p:sldId id="265" r:id="rId18"/>
    <p:sldId id="266" r:id="rId19"/>
    <p:sldId id="275" r:id="rId20"/>
    <p:sldId id="267" r:id="rId21"/>
    <p:sldId id="276" r:id="rId22"/>
    <p:sldId id="280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ACB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AFB6B-D8F7-4FFF-A90D-AAE749E7B03F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56CE14DE-DD61-495A-B73F-09339C05DD73}">
      <dgm:prSet phldrT="[텍스트]"/>
      <dgm:spPr/>
      <dgm:t>
        <a:bodyPr/>
        <a:lstStyle/>
        <a:p>
          <a:pPr latinLnBrk="1"/>
          <a:r>
            <a:rPr lang="ko-KR" altLang="en-US" dirty="0" smtClean="0"/>
            <a:t>프로그램 시작</a:t>
          </a:r>
          <a:endParaRPr lang="ko-KR" altLang="en-US" dirty="0"/>
        </a:p>
      </dgm:t>
    </dgm:pt>
    <dgm:pt modelId="{27E8D16B-D1B8-43B5-B059-7CCA5E45938A}" type="parTrans" cxnId="{B705D2AE-DE19-44D6-A6A8-4B3FE7822696}">
      <dgm:prSet/>
      <dgm:spPr/>
      <dgm:t>
        <a:bodyPr/>
        <a:lstStyle/>
        <a:p>
          <a:pPr latinLnBrk="1"/>
          <a:endParaRPr lang="ko-KR" altLang="en-US"/>
        </a:p>
      </dgm:t>
    </dgm:pt>
    <dgm:pt modelId="{AE142EE4-980A-4BBF-9D02-2073C385D880}" type="sibTrans" cxnId="{B705D2AE-DE19-44D6-A6A8-4B3FE7822696}">
      <dgm:prSet/>
      <dgm:spPr/>
      <dgm:t>
        <a:bodyPr/>
        <a:lstStyle/>
        <a:p>
          <a:pPr latinLnBrk="1"/>
          <a:endParaRPr lang="ko-KR" altLang="en-US"/>
        </a:p>
      </dgm:t>
    </dgm:pt>
    <dgm:pt modelId="{2164FCB8-4D25-4288-8473-86A0999259DF}">
      <dgm:prSet phldrT="[텍스트]"/>
      <dgm:spPr>
        <a:solidFill>
          <a:srgbClr val="ADBACB"/>
        </a:solidFill>
      </dgm:spPr>
      <dgm:t>
        <a:bodyPr/>
        <a:lstStyle/>
        <a:p>
          <a:pPr latinLnBrk="1"/>
          <a:r>
            <a:rPr lang="ko-KR" altLang="en-US" dirty="0" smtClean="0"/>
            <a:t>프롤로그 씬</a:t>
          </a:r>
          <a:endParaRPr lang="ko-KR" altLang="en-US" dirty="0"/>
        </a:p>
      </dgm:t>
    </dgm:pt>
    <dgm:pt modelId="{3B2B6252-E833-4B9B-93A1-1C5CC7E6F68A}" type="parTrans" cxnId="{4FC54A16-36E9-4537-B278-8CF58E2CA9D8}">
      <dgm:prSet/>
      <dgm:spPr/>
      <dgm:t>
        <a:bodyPr/>
        <a:lstStyle/>
        <a:p>
          <a:pPr latinLnBrk="1"/>
          <a:endParaRPr lang="ko-KR" altLang="en-US"/>
        </a:p>
      </dgm:t>
    </dgm:pt>
    <dgm:pt modelId="{3CD1C9D0-7E7F-4B82-9F31-1CF7EBFD2423}" type="sibTrans" cxnId="{4FC54A16-36E9-4537-B278-8CF58E2CA9D8}">
      <dgm:prSet/>
      <dgm:spPr/>
      <dgm:t>
        <a:bodyPr/>
        <a:lstStyle/>
        <a:p>
          <a:pPr latinLnBrk="1"/>
          <a:endParaRPr lang="ko-KR" altLang="en-US"/>
        </a:p>
      </dgm:t>
    </dgm:pt>
    <dgm:pt modelId="{43BFC5C9-5B68-4139-B353-625243499B8A}">
      <dgm:prSet phldrT="[텍스트]"/>
      <dgm:spPr/>
      <dgm:t>
        <a:bodyPr/>
        <a:lstStyle/>
        <a:p>
          <a:pPr latinLnBrk="1"/>
          <a:r>
            <a:rPr lang="ko-KR" altLang="en-US" dirty="0" smtClean="0"/>
            <a:t>스테이지 선택</a:t>
          </a:r>
          <a:endParaRPr lang="ko-KR" altLang="en-US" dirty="0"/>
        </a:p>
      </dgm:t>
    </dgm:pt>
    <dgm:pt modelId="{806FB7C6-38AF-4E39-AB92-80A1004933F1}" type="parTrans" cxnId="{2624F985-10F0-4E69-A8F1-482402A2B760}">
      <dgm:prSet/>
      <dgm:spPr/>
      <dgm:t>
        <a:bodyPr/>
        <a:lstStyle/>
        <a:p>
          <a:pPr latinLnBrk="1"/>
          <a:endParaRPr lang="ko-KR" altLang="en-US"/>
        </a:p>
      </dgm:t>
    </dgm:pt>
    <dgm:pt modelId="{8CCF8630-78AB-4F4B-BF77-48F4486D0593}" type="sibTrans" cxnId="{2624F985-10F0-4E69-A8F1-482402A2B760}">
      <dgm:prSet/>
      <dgm:spPr/>
      <dgm:t>
        <a:bodyPr/>
        <a:lstStyle/>
        <a:p>
          <a:pPr latinLnBrk="1"/>
          <a:endParaRPr lang="ko-KR" altLang="en-US"/>
        </a:p>
      </dgm:t>
    </dgm:pt>
    <dgm:pt modelId="{008E09CD-6375-49F9-890E-B4037B050821}">
      <dgm:prSet phldrT="[텍스트]"/>
      <dgm:spPr/>
      <dgm:t>
        <a:bodyPr/>
        <a:lstStyle/>
        <a:p>
          <a:pPr latinLnBrk="1"/>
          <a:r>
            <a:rPr lang="ko-KR" altLang="en-US" dirty="0" smtClean="0"/>
            <a:t>산 선택</a:t>
          </a:r>
          <a:endParaRPr lang="ko-KR" altLang="en-US" dirty="0"/>
        </a:p>
      </dgm:t>
    </dgm:pt>
    <dgm:pt modelId="{508B74A4-F405-4DD0-BF23-C44B0B9F607C}" type="parTrans" cxnId="{51B4022E-D9CF-44C1-8485-F0D28CCDE0ED}">
      <dgm:prSet/>
      <dgm:spPr/>
      <dgm:t>
        <a:bodyPr/>
        <a:lstStyle/>
        <a:p>
          <a:pPr latinLnBrk="1"/>
          <a:endParaRPr lang="ko-KR" altLang="en-US"/>
        </a:p>
      </dgm:t>
    </dgm:pt>
    <dgm:pt modelId="{5568D6C6-F767-48BE-BE29-C8CFAF455809}" type="sibTrans" cxnId="{51B4022E-D9CF-44C1-8485-F0D28CCDE0ED}">
      <dgm:prSet/>
      <dgm:spPr/>
      <dgm:t>
        <a:bodyPr/>
        <a:lstStyle/>
        <a:p>
          <a:pPr latinLnBrk="1"/>
          <a:endParaRPr lang="ko-KR" altLang="en-US"/>
        </a:p>
      </dgm:t>
    </dgm:pt>
    <dgm:pt modelId="{D947567E-2F23-4091-A5F0-0857745E66C7}">
      <dgm:prSet phldrT="[텍스트]"/>
      <dgm:spPr/>
      <dgm:t>
        <a:bodyPr/>
        <a:lstStyle/>
        <a:p>
          <a:pPr latinLnBrk="1"/>
          <a:r>
            <a:rPr lang="ko-KR" altLang="en-US" dirty="0" smtClean="0"/>
            <a:t>집 선택</a:t>
          </a:r>
          <a:endParaRPr lang="ko-KR" altLang="en-US" dirty="0"/>
        </a:p>
      </dgm:t>
    </dgm:pt>
    <dgm:pt modelId="{8788E00F-2F6F-4704-BF5E-60F2FBEB6974}" type="parTrans" cxnId="{2903F196-40FB-4421-A60C-1EC53D1B7198}">
      <dgm:prSet/>
      <dgm:spPr/>
      <dgm:t>
        <a:bodyPr/>
        <a:lstStyle/>
        <a:p>
          <a:pPr latinLnBrk="1"/>
          <a:endParaRPr lang="ko-KR" altLang="en-US"/>
        </a:p>
      </dgm:t>
    </dgm:pt>
    <dgm:pt modelId="{950C616E-0E72-4981-A4A9-E56895F0286D}" type="sibTrans" cxnId="{2903F196-40FB-4421-A60C-1EC53D1B7198}">
      <dgm:prSet/>
      <dgm:spPr/>
      <dgm:t>
        <a:bodyPr/>
        <a:lstStyle/>
        <a:p>
          <a:pPr latinLnBrk="1"/>
          <a:endParaRPr lang="ko-KR" altLang="en-US"/>
        </a:p>
      </dgm:t>
    </dgm:pt>
    <dgm:pt modelId="{3D272F38-1E61-441F-8C96-C5753907C91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엔딩</a:t>
          </a:r>
          <a:endParaRPr lang="ko-KR" altLang="en-US" dirty="0"/>
        </a:p>
      </dgm:t>
    </dgm:pt>
    <dgm:pt modelId="{BF682E70-F663-4E31-8903-B35E5BCF5F8F}" type="parTrans" cxnId="{F3C3EECD-5C2B-4BE4-B3EE-74379D5E9B12}">
      <dgm:prSet/>
      <dgm:spPr/>
      <dgm:t>
        <a:bodyPr/>
        <a:lstStyle/>
        <a:p>
          <a:pPr latinLnBrk="1"/>
          <a:endParaRPr lang="ko-KR" altLang="en-US"/>
        </a:p>
      </dgm:t>
    </dgm:pt>
    <dgm:pt modelId="{1F46E72E-8C5B-4F27-A30F-DC23C927C09F}" type="sibTrans" cxnId="{F3C3EECD-5C2B-4BE4-B3EE-74379D5E9B12}">
      <dgm:prSet/>
      <dgm:spPr/>
      <dgm:t>
        <a:bodyPr/>
        <a:lstStyle/>
        <a:p>
          <a:pPr latinLnBrk="1"/>
          <a:endParaRPr lang="ko-KR" altLang="en-US"/>
        </a:p>
      </dgm:t>
    </dgm:pt>
    <dgm:pt modelId="{898C606C-AA4B-4AC7-A621-5005529ADB06}">
      <dgm:prSet phldrT="[텍스트]"/>
      <dgm:spPr/>
      <dgm:t>
        <a:bodyPr/>
        <a:lstStyle/>
        <a:p>
          <a:pPr latinLnBrk="1"/>
          <a:r>
            <a:rPr lang="ko-KR" altLang="en-US" dirty="0" smtClean="0"/>
            <a:t>게임 플레이</a:t>
          </a:r>
          <a:endParaRPr lang="ko-KR" altLang="en-US" dirty="0"/>
        </a:p>
      </dgm:t>
    </dgm:pt>
    <dgm:pt modelId="{171A5D0D-EECD-4AB1-B82B-85B8C4A77DF5}" type="parTrans" cxnId="{544FE205-D330-4263-9686-B7AA876829A7}">
      <dgm:prSet/>
      <dgm:spPr/>
      <dgm:t>
        <a:bodyPr/>
        <a:lstStyle/>
        <a:p>
          <a:pPr latinLnBrk="1"/>
          <a:endParaRPr lang="ko-KR" altLang="en-US"/>
        </a:p>
      </dgm:t>
    </dgm:pt>
    <dgm:pt modelId="{9FEEFA37-C7C1-461C-A21D-D447E8390D26}" type="sibTrans" cxnId="{544FE205-D330-4263-9686-B7AA876829A7}">
      <dgm:prSet/>
      <dgm:spPr/>
      <dgm:t>
        <a:bodyPr/>
        <a:lstStyle/>
        <a:p>
          <a:pPr latinLnBrk="1"/>
          <a:endParaRPr lang="ko-KR" altLang="en-US"/>
        </a:p>
      </dgm:t>
    </dgm:pt>
    <dgm:pt modelId="{32BAA653-6F95-41AA-A35A-FFCCEBF180CA}" type="pres">
      <dgm:prSet presAssocID="{041AFB6B-D8F7-4FFF-A90D-AAE749E7B03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AFCDF3-BD14-426E-8D13-7ED8ACE125A3}" type="pres">
      <dgm:prSet presAssocID="{56CE14DE-DD61-495A-B73F-09339C05DD73}" presName="root1" presStyleCnt="0"/>
      <dgm:spPr/>
    </dgm:pt>
    <dgm:pt modelId="{E55B7A23-B853-4AC9-917D-F6B265B1146D}" type="pres">
      <dgm:prSet presAssocID="{56CE14DE-DD61-495A-B73F-09339C05DD7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D1DDC-77DC-4F34-A604-B469B7B6EB3A}" type="pres">
      <dgm:prSet presAssocID="{56CE14DE-DD61-495A-B73F-09339C05DD73}" presName="level2hierChild" presStyleCnt="0"/>
      <dgm:spPr/>
    </dgm:pt>
    <dgm:pt modelId="{C6C6F85C-96EE-4C82-A56A-A4079AEDE38B}" type="pres">
      <dgm:prSet presAssocID="{3B2B6252-E833-4B9B-93A1-1C5CC7E6F68A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392A1B1-6D4C-4596-AE0B-B8FF0DA7E70D}" type="pres">
      <dgm:prSet presAssocID="{3B2B6252-E833-4B9B-93A1-1C5CC7E6F68A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D6F882D-5794-4BC2-A6D9-9DE94492F02C}" type="pres">
      <dgm:prSet presAssocID="{2164FCB8-4D25-4288-8473-86A0999259DF}" presName="root2" presStyleCnt="0"/>
      <dgm:spPr/>
    </dgm:pt>
    <dgm:pt modelId="{56C8F50F-98E5-4161-A440-5B24A21C0272}" type="pres">
      <dgm:prSet presAssocID="{2164FCB8-4D25-4288-8473-86A0999259DF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DE52CF-B8BE-46F6-A8DB-9FA9F5273162}" type="pres">
      <dgm:prSet presAssocID="{2164FCB8-4D25-4288-8473-86A0999259DF}" presName="level3hierChild" presStyleCnt="0"/>
      <dgm:spPr/>
    </dgm:pt>
    <dgm:pt modelId="{517A7370-EF30-49DA-A6C6-AA921AE2432F}" type="pres">
      <dgm:prSet presAssocID="{806FB7C6-38AF-4E39-AB92-80A1004933F1}" presName="conn2-1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C088A0A-E32C-485F-88E1-1BB922E39635}" type="pres">
      <dgm:prSet presAssocID="{806FB7C6-38AF-4E39-AB92-80A1004933F1}" presName="connTx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D8BD97E-30FC-48B3-87B2-0202D959B320}" type="pres">
      <dgm:prSet presAssocID="{43BFC5C9-5B68-4139-B353-625243499B8A}" presName="root2" presStyleCnt="0"/>
      <dgm:spPr/>
    </dgm:pt>
    <dgm:pt modelId="{F797EF65-8349-433D-81CF-04B17FC5610C}" type="pres">
      <dgm:prSet presAssocID="{43BFC5C9-5B68-4139-B353-625243499B8A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42495D-39C2-410E-9E69-0CDAEB4561E1}" type="pres">
      <dgm:prSet presAssocID="{43BFC5C9-5B68-4139-B353-625243499B8A}" presName="level3hierChild" presStyleCnt="0"/>
      <dgm:spPr/>
    </dgm:pt>
    <dgm:pt modelId="{816320ED-30B1-4C92-9CF8-1BC5F8F0D112}" type="pres">
      <dgm:prSet presAssocID="{8788E00F-2F6F-4704-BF5E-60F2FBEB6974}" presName="conn2-1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6323FA5-320A-459E-B43C-60DD6B9F376C}" type="pres">
      <dgm:prSet presAssocID="{8788E00F-2F6F-4704-BF5E-60F2FBEB6974}" presName="connTx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338F6F7-2257-4ABD-8A90-1880E7D32E60}" type="pres">
      <dgm:prSet presAssocID="{D947567E-2F23-4091-A5F0-0857745E66C7}" presName="root2" presStyleCnt="0"/>
      <dgm:spPr/>
    </dgm:pt>
    <dgm:pt modelId="{8700A2CD-5A40-4271-9A1B-995A9CF8E221}" type="pres">
      <dgm:prSet presAssocID="{D947567E-2F23-4091-A5F0-0857745E66C7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86595A-10A3-4B4F-997A-553D595D371E}" type="pres">
      <dgm:prSet presAssocID="{D947567E-2F23-4091-A5F0-0857745E66C7}" presName="level3hierChild" presStyleCnt="0"/>
      <dgm:spPr/>
    </dgm:pt>
    <dgm:pt modelId="{8531F50B-5EEB-4244-A2E6-9BCBD5A6E532}" type="pres">
      <dgm:prSet presAssocID="{BF682E70-F663-4E31-8903-B35E5BCF5F8F}" presName="conn2-1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A701331-88B8-4BA4-A333-212D896CAF1B}" type="pres">
      <dgm:prSet presAssocID="{BF682E70-F663-4E31-8903-B35E5BCF5F8F}" presName="connTx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AB138A9-6F4F-4399-9EFB-5D554CC18A8F}" type="pres">
      <dgm:prSet presAssocID="{3D272F38-1E61-441F-8C96-C5753907C914}" presName="root2" presStyleCnt="0"/>
      <dgm:spPr/>
    </dgm:pt>
    <dgm:pt modelId="{9164A673-B12F-40A4-A8AE-5806CF9427A0}" type="pres">
      <dgm:prSet presAssocID="{3D272F38-1E61-441F-8C96-C5753907C914}" presName="LevelTwoTextNode" presStyleLbl="node4" presStyleIdx="1" presStyleCnt="4" custLinFactNeighborX="66576" custLinFactNeighborY="-188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87B006-9111-49BC-B083-D6ED65E0FD9C}" type="pres">
      <dgm:prSet presAssocID="{3D272F38-1E61-441F-8C96-C5753907C914}" presName="level3hierChild" presStyleCnt="0"/>
      <dgm:spPr/>
    </dgm:pt>
    <dgm:pt modelId="{10B984D6-5123-4A80-A5E8-79F19FB50B93}" type="pres">
      <dgm:prSet presAssocID="{508B74A4-F405-4DD0-BF23-C44B0B9F607C}" presName="conn2-1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831D086-CCBB-47F8-941B-CA9692414DB0}" type="pres">
      <dgm:prSet presAssocID="{508B74A4-F405-4DD0-BF23-C44B0B9F607C}" presName="connTx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D15730C-A8CD-4450-80BC-12C27CFE59CD}" type="pres">
      <dgm:prSet presAssocID="{008E09CD-6375-49F9-890E-B4037B050821}" presName="root2" presStyleCnt="0"/>
      <dgm:spPr/>
    </dgm:pt>
    <dgm:pt modelId="{7E824CBB-F042-4431-BACE-F40795FEC364}" type="pres">
      <dgm:prSet presAssocID="{008E09CD-6375-49F9-890E-B4037B050821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70D5A0-18FB-4BD6-ACF7-3BB8BA31DD0A}" type="pres">
      <dgm:prSet presAssocID="{008E09CD-6375-49F9-890E-B4037B050821}" presName="level3hierChild" presStyleCnt="0"/>
      <dgm:spPr/>
    </dgm:pt>
    <dgm:pt modelId="{64B62A34-C11A-4987-BE2A-B10D686F5ED8}" type="pres">
      <dgm:prSet presAssocID="{171A5D0D-EECD-4AB1-B82B-85B8C4A77DF5}" presName="conn2-1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5D3204E-4FA0-4181-BDB1-C7DAB0F948EB}" type="pres">
      <dgm:prSet presAssocID="{171A5D0D-EECD-4AB1-B82B-85B8C4A77DF5}" presName="connTx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A91658C-8E6B-40C8-96A2-427C1489F483}" type="pres">
      <dgm:prSet presAssocID="{898C606C-AA4B-4AC7-A621-5005529ADB06}" presName="root2" presStyleCnt="0"/>
      <dgm:spPr/>
    </dgm:pt>
    <dgm:pt modelId="{8A36AB24-BCC8-4379-8F17-20D104EB75D3}" type="pres">
      <dgm:prSet presAssocID="{898C606C-AA4B-4AC7-A621-5005529ADB06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B8B120-0D8F-4141-9401-857119A49356}" type="pres">
      <dgm:prSet presAssocID="{898C606C-AA4B-4AC7-A621-5005529ADB06}" presName="level3hierChild" presStyleCnt="0"/>
      <dgm:spPr/>
    </dgm:pt>
  </dgm:ptLst>
  <dgm:cxnLst>
    <dgm:cxn modelId="{C6F843E4-5F3E-44B2-A011-E94D04407DE6}" type="presOf" srcId="{BF682E70-F663-4E31-8903-B35E5BCF5F8F}" destId="{8531F50B-5EEB-4244-A2E6-9BCBD5A6E532}" srcOrd="0" destOrd="0" presId="urn:microsoft.com/office/officeart/2005/8/layout/hierarchy2"/>
    <dgm:cxn modelId="{71AD67D8-A532-4AF4-AD13-EA530C1CFC10}" type="presOf" srcId="{508B74A4-F405-4DD0-BF23-C44B0B9F607C}" destId="{10B984D6-5123-4A80-A5E8-79F19FB50B93}" srcOrd="0" destOrd="0" presId="urn:microsoft.com/office/officeart/2005/8/layout/hierarchy2"/>
    <dgm:cxn modelId="{C7A79A9C-2175-4E47-A1B5-86B363DC7795}" type="presOf" srcId="{3B2B6252-E833-4B9B-93A1-1C5CC7E6F68A}" destId="{C6C6F85C-96EE-4C82-A56A-A4079AEDE38B}" srcOrd="0" destOrd="0" presId="urn:microsoft.com/office/officeart/2005/8/layout/hierarchy2"/>
    <dgm:cxn modelId="{99F68BFD-EB3D-49AE-B953-AB31DB61F483}" type="presOf" srcId="{171A5D0D-EECD-4AB1-B82B-85B8C4A77DF5}" destId="{64B62A34-C11A-4987-BE2A-B10D686F5ED8}" srcOrd="0" destOrd="0" presId="urn:microsoft.com/office/officeart/2005/8/layout/hierarchy2"/>
    <dgm:cxn modelId="{0F6C1A28-06AD-4529-9A40-487B613C757B}" type="presOf" srcId="{508B74A4-F405-4DD0-BF23-C44B0B9F607C}" destId="{0831D086-CCBB-47F8-941B-CA9692414DB0}" srcOrd="1" destOrd="0" presId="urn:microsoft.com/office/officeart/2005/8/layout/hierarchy2"/>
    <dgm:cxn modelId="{CB334490-E96B-450A-B5E6-A18E0A129E4E}" type="presOf" srcId="{898C606C-AA4B-4AC7-A621-5005529ADB06}" destId="{8A36AB24-BCC8-4379-8F17-20D104EB75D3}" srcOrd="0" destOrd="0" presId="urn:microsoft.com/office/officeart/2005/8/layout/hierarchy2"/>
    <dgm:cxn modelId="{2624F985-10F0-4E69-A8F1-482402A2B760}" srcId="{2164FCB8-4D25-4288-8473-86A0999259DF}" destId="{43BFC5C9-5B68-4139-B353-625243499B8A}" srcOrd="0" destOrd="0" parTransId="{806FB7C6-38AF-4E39-AB92-80A1004933F1}" sibTransId="{8CCF8630-78AB-4F4B-BF77-48F4486D0593}"/>
    <dgm:cxn modelId="{20278D4F-A039-4404-B1FB-CE2B5CE9AA42}" type="presOf" srcId="{56CE14DE-DD61-495A-B73F-09339C05DD73}" destId="{E55B7A23-B853-4AC9-917D-F6B265B1146D}" srcOrd="0" destOrd="0" presId="urn:microsoft.com/office/officeart/2005/8/layout/hierarchy2"/>
    <dgm:cxn modelId="{7966182D-715F-4E16-AF99-688964FB9A2A}" type="presOf" srcId="{8788E00F-2F6F-4704-BF5E-60F2FBEB6974}" destId="{E6323FA5-320A-459E-B43C-60DD6B9F376C}" srcOrd="1" destOrd="0" presId="urn:microsoft.com/office/officeart/2005/8/layout/hierarchy2"/>
    <dgm:cxn modelId="{B705D2AE-DE19-44D6-A6A8-4B3FE7822696}" srcId="{041AFB6B-D8F7-4FFF-A90D-AAE749E7B03F}" destId="{56CE14DE-DD61-495A-B73F-09339C05DD73}" srcOrd="0" destOrd="0" parTransId="{27E8D16B-D1B8-43B5-B059-7CCA5E45938A}" sibTransId="{AE142EE4-980A-4BBF-9D02-2073C385D880}"/>
    <dgm:cxn modelId="{8BBC8AF2-1078-4770-981A-EED9028EAC52}" type="presOf" srcId="{806FB7C6-38AF-4E39-AB92-80A1004933F1}" destId="{517A7370-EF30-49DA-A6C6-AA921AE2432F}" srcOrd="0" destOrd="0" presId="urn:microsoft.com/office/officeart/2005/8/layout/hierarchy2"/>
    <dgm:cxn modelId="{2855B2F3-D902-42EB-940F-623E7886A05E}" type="presOf" srcId="{43BFC5C9-5B68-4139-B353-625243499B8A}" destId="{F797EF65-8349-433D-81CF-04B17FC5610C}" srcOrd="0" destOrd="0" presId="urn:microsoft.com/office/officeart/2005/8/layout/hierarchy2"/>
    <dgm:cxn modelId="{20C39D92-90B2-487C-B14D-344FFA7C3E69}" type="presOf" srcId="{806FB7C6-38AF-4E39-AB92-80A1004933F1}" destId="{4C088A0A-E32C-485F-88E1-1BB922E39635}" srcOrd="1" destOrd="0" presId="urn:microsoft.com/office/officeart/2005/8/layout/hierarchy2"/>
    <dgm:cxn modelId="{518661D5-8DBA-4836-8D8D-4665B3594A75}" type="presOf" srcId="{3D272F38-1E61-441F-8C96-C5753907C914}" destId="{9164A673-B12F-40A4-A8AE-5806CF9427A0}" srcOrd="0" destOrd="0" presId="urn:microsoft.com/office/officeart/2005/8/layout/hierarchy2"/>
    <dgm:cxn modelId="{51B4022E-D9CF-44C1-8485-F0D28CCDE0ED}" srcId="{43BFC5C9-5B68-4139-B353-625243499B8A}" destId="{008E09CD-6375-49F9-890E-B4037B050821}" srcOrd="1" destOrd="0" parTransId="{508B74A4-F405-4DD0-BF23-C44B0B9F607C}" sibTransId="{5568D6C6-F767-48BE-BE29-C8CFAF455809}"/>
    <dgm:cxn modelId="{9B845E24-2BA1-4D8A-A66D-11641D9147B3}" type="presOf" srcId="{008E09CD-6375-49F9-890E-B4037B050821}" destId="{7E824CBB-F042-4431-BACE-F40795FEC364}" srcOrd="0" destOrd="0" presId="urn:microsoft.com/office/officeart/2005/8/layout/hierarchy2"/>
    <dgm:cxn modelId="{FE5B98A1-1DC3-46CB-A915-A3A3AC3F0997}" type="presOf" srcId="{8788E00F-2F6F-4704-BF5E-60F2FBEB6974}" destId="{816320ED-30B1-4C92-9CF8-1BC5F8F0D112}" srcOrd="0" destOrd="0" presId="urn:microsoft.com/office/officeart/2005/8/layout/hierarchy2"/>
    <dgm:cxn modelId="{C7389B85-18E5-40DE-916C-3D095F8F0BF8}" type="presOf" srcId="{BF682E70-F663-4E31-8903-B35E5BCF5F8F}" destId="{DA701331-88B8-4BA4-A333-212D896CAF1B}" srcOrd="1" destOrd="0" presId="urn:microsoft.com/office/officeart/2005/8/layout/hierarchy2"/>
    <dgm:cxn modelId="{2903F196-40FB-4421-A60C-1EC53D1B7198}" srcId="{43BFC5C9-5B68-4139-B353-625243499B8A}" destId="{D947567E-2F23-4091-A5F0-0857745E66C7}" srcOrd="0" destOrd="0" parTransId="{8788E00F-2F6F-4704-BF5E-60F2FBEB6974}" sibTransId="{950C616E-0E72-4981-A4A9-E56895F0286D}"/>
    <dgm:cxn modelId="{9CABC841-0779-498F-B069-AB90CBA0B11C}" type="presOf" srcId="{D947567E-2F23-4091-A5F0-0857745E66C7}" destId="{8700A2CD-5A40-4271-9A1B-995A9CF8E221}" srcOrd="0" destOrd="0" presId="urn:microsoft.com/office/officeart/2005/8/layout/hierarchy2"/>
    <dgm:cxn modelId="{F3C3EECD-5C2B-4BE4-B3EE-74379D5E9B12}" srcId="{D947567E-2F23-4091-A5F0-0857745E66C7}" destId="{3D272F38-1E61-441F-8C96-C5753907C914}" srcOrd="0" destOrd="0" parTransId="{BF682E70-F663-4E31-8903-B35E5BCF5F8F}" sibTransId="{1F46E72E-8C5B-4F27-A30F-DC23C927C09F}"/>
    <dgm:cxn modelId="{A7463F13-0122-48CB-8A82-155EAD093F16}" type="presOf" srcId="{3B2B6252-E833-4B9B-93A1-1C5CC7E6F68A}" destId="{0392A1B1-6D4C-4596-AE0B-B8FF0DA7E70D}" srcOrd="1" destOrd="0" presId="urn:microsoft.com/office/officeart/2005/8/layout/hierarchy2"/>
    <dgm:cxn modelId="{7AE41D8B-1A14-4332-BB3F-14C3328520DB}" type="presOf" srcId="{171A5D0D-EECD-4AB1-B82B-85B8C4A77DF5}" destId="{85D3204E-4FA0-4181-BDB1-C7DAB0F948EB}" srcOrd="1" destOrd="0" presId="urn:microsoft.com/office/officeart/2005/8/layout/hierarchy2"/>
    <dgm:cxn modelId="{DDF7DD91-7D0A-4D65-8262-5EF3CD7FD05F}" type="presOf" srcId="{2164FCB8-4D25-4288-8473-86A0999259DF}" destId="{56C8F50F-98E5-4161-A440-5B24A21C0272}" srcOrd="0" destOrd="0" presId="urn:microsoft.com/office/officeart/2005/8/layout/hierarchy2"/>
    <dgm:cxn modelId="{544FE205-D330-4263-9686-B7AA876829A7}" srcId="{008E09CD-6375-49F9-890E-B4037B050821}" destId="{898C606C-AA4B-4AC7-A621-5005529ADB06}" srcOrd="0" destOrd="0" parTransId="{171A5D0D-EECD-4AB1-B82B-85B8C4A77DF5}" sibTransId="{9FEEFA37-C7C1-461C-A21D-D447E8390D26}"/>
    <dgm:cxn modelId="{E05105F9-778E-433C-8095-3C9336330B9D}" type="presOf" srcId="{041AFB6B-D8F7-4FFF-A90D-AAE749E7B03F}" destId="{32BAA653-6F95-41AA-A35A-FFCCEBF180CA}" srcOrd="0" destOrd="0" presId="urn:microsoft.com/office/officeart/2005/8/layout/hierarchy2"/>
    <dgm:cxn modelId="{4FC54A16-36E9-4537-B278-8CF58E2CA9D8}" srcId="{56CE14DE-DD61-495A-B73F-09339C05DD73}" destId="{2164FCB8-4D25-4288-8473-86A0999259DF}" srcOrd="0" destOrd="0" parTransId="{3B2B6252-E833-4B9B-93A1-1C5CC7E6F68A}" sibTransId="{3CD1C9D0-7E7F-4B82-9F31-1CF7EBFD2423}"/>
    <dgm:cxn modelId="{F2C8EF4C-E725-4D2D-89E2-34E9CDF31B00}" type="presParOf" srcId="{32BAA653-6F95-41AA-A35A-FFCCEBF180CA}" destId="{D7AFCDF3-BD14-426E-8D13-7ED8ACE125A3}" srcOrd="0" destOrd="0" presId="urn:microsoft.com/office/officeart/2005/8/layout/hierarchy2"/>
    <dgm:cxn modelId="{6CC9D3BE-9BEC-471C-9349-FCB3B7D6DA5E}" type="presParOf" srcId="{D7AFCDF3-BD14-426E-8D13-7ED8ACE125A3}" destId="{E55B7A23-B853-4AC9-917D-F6B265B1146D}" srcOrd="0" destOrd="0" presId="urn:microsoft.com/office/officeart/2005/8/layout/hierarchy2"/>
    <dgm:cxn modelId="{20BD47E9-90DD-4D72-B3B7-6ADFE87D4497}" type="presParOf" srcId="{D7AFCDF3-BD14-426E-8D13-7ED8ACE125A3}" destId="{5E3D1DDC-77DC-4F34-A604-B469B7B6EB3A}" srcOrd="1" destOrd="0" presId="urn:microsoft.com/office/officeart/2005/8/layout/hierarchy2"/>
    <dgm:cxn modelId="{E92FE61F-453E-4E86-9F42-6965B3E8A686}" type="presParOf" srcId="{5E3D1DDC-77DC-4F34-A604-B469B7B6EB3A}" destId="{C6C6F85C-96EE-4C82-A56A-A4079AEDE38B}" srcOrd="0" destOrd="0" presId="urn:microsoft.com/office/officeart/2005/8/layout/hierarchy2"/>
    <dgm:cxn modelId="{85E52682-0753-44E1-A1BA-ED6B9CD67C36}" type="presParOf" srcId="{C6C6F85C-96EE-4C82-A56A-A4079AEDE38B}" destId="{0392A1B1-6D4C-4596-AE0B-B8FF0DA7E70D}" srcOrd="0" destOrd="0" presId="urn:microsoft.com/office/officeart/2005/8/layout/hierarchy2"/>
    <dgm:cxn modelId="{84085299-C1F4-4252-96F7-2E58A3DE8B12}" type="presParOf" srcId="{5E3D1DDC-77DC-4F34-A604-B469B7B6EB3A}" destId="{6D6F882D-5794-4BC2-A6D9-9DE94492F02C}" srcOrd="1" destOrd="0" presId="urn:microsoft.com/office/officeart/2005/8/layout/hierarchy2"/>
    <dgm:cxn modelId="{BC587DBE-86CE-434A-970D-A47D70764860}" type="presParOf" srcId="{6D6F882D-5794-4BC2-A6D9-9DE94492F02C}" destId="{56C8F50F-98E5-4161-A440-5B24A21C0272}" srcOrd="0" destOrd="0" presId="urn:microsoft.com/office/officeart/2005/8/layout/hierarchy2"/>
    <dgm:cxn modelId="{28C7CC35-0E20-4CC0-A123-B1E39B424B8E}" type="presParOf" srcId="{6D6F882D-5794-4BC2-A6D9-9DE94492F02C}" destId="{D0DE52CF-B8BE-46F6-A8DB-9FA9F5273162}" srcOrd="1" destOrd="0" presId="urn:microsoft.com/office/officeart/2005/8/layout/hierarchy2"/>
    <dgm:cxn modelId="{BC9B29A3-242D-46A6-8AF4-5508CDFEB504}" type="presParOf" srcId="{D0DE52CF-B8BE-46F6-A8DB-9FA9F5273162}" destId="{517A7370-EF30-49DA-A6C6-AA921AE2432F}" srcOrd="0" destOrd="0" presId="urn:microsoft.com/office/officeart/2005/8/layout/hierarchy2"/>
    <dgm:cxn modelId="{935DEBD7-6EB9-4712-8F5C-22825F89DABE}" type="presParOf" srcId="{517A7370-EF30-49DA-A6C6-AA921AE2432F}" destId="{4C088A0A-E32C-485F-88E1-1BB922E39635}" srcOrd="0" destOrd="0" presId="urn:microsoft.com/office/officeart/2005/8/layout/hierarchy2"/>
    <dgm:cxn modelId="{EA31B636-10B5-41E9-A64F-7F75803AE077}" type="presParOf" srcId="{D0DE52CF-B8BE-46F6-A8DB-9FA9F5273162}" destId="{DD8BD97E-30FC-48B3-87B2-0202D959B320}" srcOrd="1" destOrd="0" presId="urn:microsoft.com/office/officeart/2005/8/layout/hierarchy2"/>
    <dgm:cxn modelId="{82FA4EBE-80BC-4BA0-9CBC-D20A12ED2751}" type="presParOf" srcId="{DD8BD97E-30FC-48B3-87B2-0202D959B320}" destId="{F797EF65-8349-433D-81CF-04B17FC5610C}" srcOrd="0" destOrd="0" presId="urn:microsoft.com/office/officeart/2005/8/layout/hierarchy2"/>
    <dgm:cxn modelId="{E0314901-FE90-45E9-8387-DD1F9B727134}" type="presParOf" srcId="{DD8BD97E-30FC-48B3-87B2-0202D959B320}" destId="{DA42495D-39C2-410E-9E69-0CDAEB4561E1}" srcOrd="1" destOrd="0" presId="urn:microsoft.com/office/officeart/2005/8/layout/hierarchy2"/>
    <dgm:cxn modelId="{62F35D44-25F6-41A6-9DD4-F4B67A102D6C}" type="presParOf" srcId="{DA42495D-39C2-410E-9E69-0CDAEB4561E1}" destId="{816320ED-30B1-4C92-9CF8-1BC5F8F0D112}" srcOrd="0" destOrd="0" presId="urn:microsoft.com/office/officeart/2005/8/layout/hierarchy2"/>
    <dgm:cxn modelId="{D00531E1-6899-489F-9186-DB7E61B5B0B8}" type="presParOf" srcId="{816320ED-30B1-4C92-9CF8-1BC5F8F0D112}" destId="{E6323FA5-320A-459E-B43C-60DD6B9F376C}" srcOrd="0" destOrd="0" presId="urn:microsoft.com/office/officeart/2005/8/layout/hierarchy2"/>
    <dgm:cxn modelId="{0F7BFC3A-38D5-45CB-BE03-4D37CFC79F3A}" type="presParOf" srcId="{DA42495D-39C2-410E-9E69-0CDAEB4561E1}" destId="{6338F6F7-2257-4ABD-8A90-1880E7D32E60}" srcOrd="1" destOrd="0" presId="urn:microsoft.com/office/officeart/2005/8/layout/hierarchy2"/>
    <dgm:cxn modelId="{2AC57A4E-8C9B-4084-9BF5-206E715989D8}" type="presParOf" srcId="{6338F6F7-2257-4ABD-8A90-1880E7D32E60}" destId="{8700A2CD-5A40-4271-9A1B-995A9CF8E221}" srcOrd="0" destOrd="0" presId="urn:microsoft.com/office/officeart/2005/8/layout/hierarchy2"/>
    <dgm:cxn modelId="{5F9A0201-5306-428C-9F2C-8C2B70E9D1BC}" type="presParOf" srcId="{6338F6F7-2257-4ABD-8A90-1880E7D32E60}" destId="{1486595A-10A3-4B4F-997A-553D595D371E}" srcOrd="1" destOrd="0" presId="urn:microsoft.com/office/officeart/2005/8/layout/hierarchy2"/>
    <dgm:cxn modelId="{D0C49E01-8657-4E99-B1D3-C13EB1A4DE9E}" type="presParOf" srcId="{1486595A-10A3-4B4F-997A-553D595D371E}" destId="{8531F50B-5EEB-4244-A2E6-9BCBD5A6E532}" srcOrd="0" destOrd="0" presId="urn:microsoft.com/office/officeart/2005/8/layout/hierarchy2"/>
    <dgm:cxn modelId="{4CFA0BC4-E395-40FA-9555-7ABCB7CF4D8A}" type="presParOf" srcId="{8531F50B-5EEB-4244-A2E6-9BCBD5A6E532}" destId="{DA701331-88B8-4BA4-A333-212D896CAF1B}" srcOrd="0" destOrd="0" presId="urn:microsoft.com/office/officeart/2005/8/layout/hierarchy2"/>
    <dgm:cxn modelId="{B2ACA875-5D86-4120-BD11-D564E632A2AC}" type="presParOf" srcId="{1486595A-10A3-4B4F-997A-553D595D371E}" destId="{8AB138A9-6F4F-4399-9EFB-5D554CC18A8F}" srcOrd="1" destOrd="0" presId="urn:microsoft.com/office/officeart/2005/8/layout/hierarchy2"/>
    <dgm:cxn modelId="{F79E0DA4-AD00-45DD-ADA0-0F2B20BEDF97}" type="presParOf" srcId="{8AB138A9-6F4F-4399-9EFB-5D554CC18A8F}" destId="{9164A673-B12F-40A4-A8AE-5806CF9427A0}" srcOrd="0" destOrd="0" presId="urn:microsoft.com/office/officeart/2005/8/layout/hierarchy2"/>
    <dgm:cxn modelId="{62C927E2-1FD8-4855-804D-B0FD6C340189}" type="presParOf" srcId="{8AB138A9-6F4F-4399-9EFB-5D554CC18A8F}" destId="{0687B006-9111-49BC-B083-D6ED65E0FD9C}" srcOrd="1" destOrd="0" presId="urn:microsoft.com/office/officeart/2005/8/layout/hierarchy2"/>
    <dgm:cxn modelId="{D797E922-B696-407B-8405-D33DAC2C2B3E}" type="presParOf" srcId="{DA42495D-39C2-410E-9E69-0CDAEB4561E1}" destId="{10B984D6-5123-4A80-A5E8-79F19FB50B93}" srcOrd="2" destOrd="0" presId="urn:microsoft.com/office/officeart/2005/8/layout/hierarchy2"/>
    <dgm:cxn modelId="{2C28BF52-CC76-43A4-BC57-DBCAF32F3B3F}" type="presParOf" srcId="{10B984D6-5123-4A80-A5E8-79F19FB50B93}" destId="{0831D086-CCBB-47F8-941B-CA9692414DB0}" srcOrd="0" destOrd="0" presId="urn:microsoft.com/office/officeart/2005/8/layout/hierarchy2"/>
    <dgm:cxn modelId="{AF8A5907-551C-4DCB-A98B-579DD0F59A7C}" type="presParOf" srcId="{DA42495D-39C2-410E-9E69-0CDAEB4561E1}" destId="{BD15730C-A8CD-4450-80BC-12C27CFE59CD}" srcOrd="3" destOrd="0" presId="urn:microsoft.com/office/officeart/2005/8/layout/hierarchy2"/>
    <dgm:cxn modelId="{B22A034B-544E-4534-B4CF-A033696B6B23}" type="presParOf" srcId="{BD15730C-A8CD-4450-80BC-12C27CFE59CD}" destId="{7E824CBB-F042-4431-BACE-F40795FEC364}" srcOrd="0" destOrd="0" presId="urn:microsoft.com/office/officeart/2005/8/layout/hierarchy2"/>
    <dgm:cxn modelId="{E3FF530C-34D3-4E70-8F1A-3EA43FE18D4D}" type="presParOf" srcId="{BD15730C-A8CD-4450-80BC-12C27CFE59CD}" destId="{1070D5A0-18FB-4BD6-ACF7-3BB8BA31DD0A}" srcOrd="1" destOrd="0" presId="urn:microsoft.com/office/officeart/2005/8/layout/hierarchy2"/>
    <dgm:cxn modelId="{AF4F4331-C1CD-423D-A616-DF6ECF0754D1}" type="presParOf" srcId="{1070D5A0-18FB-4BD6-ACF7-3BB8BA31DD0A}" destId="{64B62A34-C11A-4987-BE2A-B10D686F5ED8}" srcOrd="0" destOrd="0" presId="urn:microsoft.com/office/officeart/2005/8/layout/hierarchy2"/>
    <dgm:cxn modelId="{2F38B684-6148-4883-9172-46508E872B5E}" type="presParOf" srcId="{64B62A34-C11A-4987-BE2A-B10D686F5ED8}" destId="{85D3204E-4FA0-4181-BDB1-C7DAB0F948EB}" srcOrd="0" destOrd="0" presId="urn:microsoft.com/office/officeart/2005/8/layout/hierarchy2"/>
    <dgm:cxn modelId="{142DD15B-09BD-40BE-AA3C-04BC662EB86D}" type="presParOf" srcId="{1070D5A0-18FB-4BD6-ACF7-3BB8BA31DD0A}" destId="{5A91658C-8E6B-40C8-96A2-427C1489F483}" srcOrd="1" destOrd="0" presId="urn:microsoft.com/office/officeart/2005/8/layout/hierarchy2"/>
    <dgm:cxn modelId="{34CDCB6D-78EE-4B2A-80D3-E7F18A73EB4E}" type="presParOf" srcId="{5A91658C-8E6B-40C8-96A2-427C1489F483}" destId="{8A36AB24-BCC8-4379-8F17-20D104EB75D3}" srcOrd="0" destOrd="0" presId="urn:microsoft.com/office/officeart/2005/8/layout/hierarchy2"/>
    <dgm:cxn modelId="{E9A4B0D2-E5C2-42DE-ADBE-364B8B1F2496}" type="presParOf" srcId="{5A91658C-8E6B-40C8-96A2-427C1489F483}" destId="{F6B8B120-0D8F-4141-9401-857119A4935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B7A23-B853-4AC9-917D-F6B265B1146D}">
      <dsp:nvSpPr>
        <dsp:cNvPr id="0" name=""/>
        <dsp:cNvSpPr/>
      </dsp:nvSpPr>
      <dsp:spPr>
        <a:xfrm>
          <a:off x="2218" y="1615791"/>
          <a:ext cx="1549281" cy="7746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프로그램 시작</a:t>
          </a:r>
          <a:endParaRPr lang="ko-KR" altLang="en-US" sz="1800" kern="1200" dirty="0"/>
        </a:p>
      </dsp:txBody>
      <dsp:txXfrm>
        <a:off x="24906" y="1638479"/>
        <a:ext cx="1503905" cy="729264"/>
      </dsp:txXfrm>
    </dsp:sp>
    <dsp:sp modelId="{C6C6F85C-96EE-4C82-A56A-A4079AEDE38B}">
      <dsp:nvSpPr>
        <dsp:cNvPr id="0" name=""/>
        <dsp:cNvSpPr/>
      </dsp:nvSpPr>
      <dsp:spPr>
        <a:xfrm>
          <a:off x="1551500" y="1985709"/>
          <a:ext cx="619712" cy="34804"/>
        </a:xfrm>
        <a:custGeom>
          <a:avLst/>
          <a:gdLst/>
          <a:ahLst/>
          <a:cxnLst/>
          <a:rect l="0" t="0" r="0" b="0"/>
          <a:pathLst>
            <a:path>
              <a:moveTo>
                <a:pt x="0" y="17402"/>
              </a:moveTo>
              <a:lnTo>
                <a:pt x="619712" y="1740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45864" y="1987619"/>
        <a:ext cx="30985" cy="30985"/>
      </dsp:txXfrm>
    </dsp:sp>
    <dsp:sp modelId="{56C8F50F-98E5-4161-A440-5B24A21C0272}">
      <dsp:nvSpPr>
        <dsp:cNvPr id="0" name=""/>
        <dsp:cNvSpPr/>
      </dsp:nvSpPr>
      <dsp:spPr>
        <a:xfrm>
          <a:off x="2171213" y="1615791"/>
          <a:ext cx="1549281" cy="774640"/>
        </a:xfrm>
        <a:prstGeom prst="roundRect">
          <a:avLst>
            <a:gd name="adj" fmla="val 10000"/>
          </a:avLst>
        </a:prstGeom>
        <a:solidFill>
          <a:srgbClr val="ADBACB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프롤로그 씬</a:t>
          </a:r>
          <a:endParaRPr lang="ko-KR" altLang="en-US" sz="1800" kern="1200" dirty="0"/>
        </a:p>
      </dsp:txBody>
      <dsp:txXfrm>
        <a:off x="2193901" y="1638479"/>
        <a:ext cx="1503905" cy="729264"/>
      </dsp:txXfrm>
    </dsp:sp>
    <dsp:sp modelId="{517A7370-EF30-49DA-A6C6-AA921AE2432F}">
      <dsp:nvSpPr>
        <dsp:cNvPr id="0" name=""/>
        <dsp:cNvSpPr/>
      </dsp:nvSpPr>
      <dsp:spPr>
        <a:xfrm>
          <a:off x="3720495" y="1985709"/>
          <a:ext cx="619712" cy="34804"/>
        </a:xfrm>
        <a:custGeom>
          <a:avLst/>
          <a:gdLst/>
          <a:ahLst/>
          <a:cxnLst/>
          <a:rect l="0" t="0" r="0" b="0"/>
          <a:pathLst>
            <a:path>
              <a:moveTo>
                <a:pt x="0" y="17402"/>
              </a:moveTo>
              <a:lnTo>
                <a:pt x="619712" y="174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14858" y="1987619"/>
        <a:ext cx="30985" cy="30985"/>
      </dsp:txXfrm>
    </dsp:sp>
    <dsp:sp modelId="{F797EF65-8349-433D-81CF-04B17FC5610C}">
      <dsp:nvSpPr>
        <dsp:cNvPr id="0" name=""/>
        <dsp:cNvSpPr/>
      </dsp:nvSpPr>
      <dsp:spPr>
        <a:xfrm>
          <a:off x="4340208" y="1615791"/>
          <a:ext cx="1549281" cy="7746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스테이지 선택</a:t>
          </a:r>
          <a:endParaRPr lang="ko-KR" altLang="en-US" sz="1800" kern="1200" dirty="0"/>
        </a:p>
      </dsp:txBody>
      <dsp:txXfrm>
        <a:off x="4362896" y="1638479"/>
        <a:ext cx="1503905" cy="729264"/>
      </dsp:txXfrm>
    </dsp:sp>
    <dsp:sp modelId="{816320ED-30B1-4C92-9CF8-1BC5F8F0D112}">
      <dsp:nvSpPr>
        <dsp:cNvPr id="0" name=""/>
        <dsp:cNvSpPr/>
      </dsp:nvSpPr>
      <dsp:spPr>
        <a:xfrm rot="19457599">
          <a:off x="5817757" y="1763000"/>
          <a:ext cx="763178" cy="34804"/>
        </a:xfrm>
        <a:custGeom>
          <a:avLst/>
          <a:gdLst/>
          <a:ahLst/>
          <a:cxnLst/>
          <a:rect l="0" t="0" r="0" b="0"/>
          <a:pathLst>
            <a:path>
              <a:moveTo>
                <a:pt x="0" y="17402"/>
              </a:moveTo>
              <a:lnTo>
                <a:pt x="763178" y="174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80266" y="1761323"/>
        <a:ext cx="38158" cy="38158"/>
      </dsp:txXfrm>
    </dsp:sp>
    <dsp:sp modelId="{8700A2CD-5A40-4271-9A1B-995A9CF8E221}">
      <dsp:nvSpPr>
        <dsp:cNvPr id="0" name=""/>
        <dsp:cNvSpPr/>
      </dsp:nvSpPr>
      <dsp:spPr>
        <a:xfrm>
          <a:off x="6509202" y="1170372"/>
          <a:ext cx="1549281" cy="7746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집 선택</a:t>
          </a:r>
          <a:endParaRPr lang="ko-KR" altLang="en-US" sz="1800" kern="1200" dirty="0"/>
        </a:p>
      </dsp:txBody>
      <dsp:txXfrm>
        <a:off x="6531890" y="1193060"/>
        <a:ext cx="1503905" cy="729264"/>
      </dsp:txXfrm>
    </dsp:sp>
    <dsp:sp modelId="{8531F50B-5EEB-4244-A2E6-9BCBD5A6E532}">
      <dsp:nvSpPr>
        <dsp:cNvPr id="0" name=""/>
        <dsp:cNvSpPr/>
      </dsp:nvSpPr>
      <dsp:spPr>
        <a:xfrm rot="21519131">
          <a:off x="8058398" y="1532974"/>
          <a:ext cx="622103" cy="34804"/>
        </a:xfrm>
        <a:custGeom>
          <a:avLst/>
          <a:gdLst/>
          <a:ahLst/>
          <a:cxnLst/>
          <a:rect l="0" t="0" r="0" b="0"/>
          <a:pathLst>
            <a:path>
              <a:moveTo>
                <a:pt x="0" y="17402"/>
              </a:moveTo>
              <a:lnTo>
                <a:pt x="622103" y="174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353897" y="1534824"/>
        <a:ext cx="31105" cy="31105"/>
      </dsp:txXfrm>
    </dsp:sp>
    <dsp:sp modelId="{9164A673-B12F-40A4-A8AE-5806CF9427A0}">
      <dsp:nvSpPr>
        <dsp:cNvPr id="0" name=""/>
        <dsp:cNvSpPr/>
      </dsp:nvSpPr>
      <dsp:spPr>
        <a:xfrm>
          <a:off x="8680416" y="1155739"/>
          <a:ext cx="1549281" cy="7746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엔딩</a:t>
          </a:r>
          <a:endParaRPr lang="ko-KR" altLang="en-US" sz="1800" kern="1200" dirty="0"/>
        </a:p>
      </dsp:txBody>
      <dsp:txXfrm>
        <a:off x="8703104" y="1178427"/>
        <a:ext cx="1503905" cy="729264"/>
      </dsp:txXfrm>
    </dsp:sp>
    <dsp:sp modelId="{10B984D6-5123-4A80-A5E8-79F19FB50B93}">
      <dsp:nvSpPr>
        <dsp:cNvPr id="0" name=""/>
        <dsp:cNvSpPr/>
      </dsp:nvSpPr>
      <dsp:spPr>
        <a:xfrm rot="2142401">
          <a:off x="5817757" y="2208418"/>
          <a:ext cx="763178" cy="34804"/>
        </a:xfrm>
        <a:custGeom>
          <a:avLst/>
          <a:gdLst/>
          <a:ahLst/>
          <a:cxnLst/>
          <a:rect l="0" t="0" r="0" b="0"/>
          <a:pathLst>
            <a:path>
              <a:moveTo>
                <a:pt x="0" y="17402"/>
              </a:moveTo>
              <a:lnTo>
                <a:pt x="763178" y="174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80266" y="2206741"/>
        <a:ext cx="38158" cy="38158"/>
      </dsp:txXfrm>
    </dsp:sp>
    <dsp:sp modelId="{7E824CBB-F042-4431-BACE-F40795FEC364}">
      <dsp:nvSpPr>
        <dsp:cNvPr id="0" name=""/>
        <dsp:cNvSpPr/>
      </dsp:nvSpPr>
      <dsp:spPr>
        <a:xfrm>
          <a:off x="6509202" y="2061210"/>
          <a:ext cx="1549281" cy="7746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산 선택</a:t>
          </a:r>
          <a:endParaRPr lang="ko-KR" altLang="en-US" sz="1800" kern="1200" dirty="0"/>
        </a:p>
      </dsp:txBody>
      <dsp:txXfrm>
        <a:off x="6531890" y="2083898"/>
        <a:ext cx="1503905" cy="729264"/>
      </dsp:txXfrm>
    </dsp:sp>
    <dsp:sp modelId="{64B62A34-C11A-4987-BE2A-B10D686F5ED8}">
      <dsp:nvSpPr>
        <dsp:cNvPr id="0" name=""/>
        <dsp:cNvSpPr/>
      </dsp:nvSpPr>
      <dsp:spPr>
        <a:xfrm>
          <a:off x="8058484" y="2431128"/>
          <a:ext cx="619712" cy="34804"/>
        </a:xfrm>
        <a:custGeom>
          <a:avLst/>
          <a:gdLst/>
          <a:ahLst/>
          <a:cxnLst/>
          <a:rect l="0" t="0" r="0" b="0"/>
          <a:pathLst>
            <a:path>
              <a:moveTo>
                <a:pt x="0" y="17402"/>
              </a:moveTo>
              <a:lnTo>
                <a:pt x="619712" y="174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352848" y="2433037"/>
        <a:ext cx="30985" cy="30985"/>
      </dsp:txXfrm>
    </dsp:sp>
    <dsp:sp modelId="{8A36AB24-BCC8-4379-8F17-20D104EB75D3}">
      <dsp:nvSpPr>
        <dsp:cNvPr id="0" name=""/>
        <dsp:cNvSpPr/>
      </dsp:nvSpPr>
      <dsp:spPr>
        <a:xfrm>
          <a:off x="8678197" y="2061210"/>
          <a:ext cx="1549281" cy="7746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게임 플레이</a:t>
          </a:r>
          <a:endParaRPr lang="ko-KR" altLang="en-US" sz="1800" kern="1200" dirty="0"/>
        </a:p>
      </dsp:txBody>
      <dsp:txXfrm>
        <a:off x="8700885" y="2083898"/>
        <a:ext cx="1503905" cy="729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2D5-905F-4474-8624-67A9F591F7CD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8839-3A18-4C71-BC08-2FEAFBE33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8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2D5-905F-4474-8624-67A9F591F7CD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8839-3A18-4C71-BC08-2FEAFBE33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6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2D5-905F-4474-8624-67A9F591F7CD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8839-3A18-4C71-BC08-2FEAFBE33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6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2D5-905F-4474-8624-67A9F591F7CD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8839-3A18-4C71-BC08-2FEAFBE33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5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2D5-905F-4474-8624-67A9F591F7CD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8839-3A18-4C71-BC08-2FEAFBE33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4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2D5-905F-4474-8624-67A9F591F7CD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8839-3A18-4C71-BC08-2FEAFBE33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2D5-905F-4474-8624-67A9F591F7CD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8839-3A18-4C71-BC08-2FEAFBE33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7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2D5-905F-4474-8624-67A9F591F7CD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8839-3A18-4C71-BC08-2FEAFBE33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5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2D5-905F-4474-8624-67A9F591F7CD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8839-3A18-4C71-BC08-2FEAFBE33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2D5-905F-4474-8624-67A9F591F7CD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8839-3A18-4C71-BC08-2FEAFBE33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0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2D5-905F-4474-8624-67A9F591F7CD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8839-3A18-4C71-BC08-2FEAFBE33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4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3A2D5-905F-4474-8624-67A9F591F7CD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8839-3A18-4C71-BC08-2FEAFBE33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4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gss.kernys.net/graphics/91535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70324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Present For You!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양은정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박인범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김건우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이현건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권순흥</a:t>
            </a:r>
            <a:endParaRPr lang="en-US" altLang="ko-KR" sz="2000" dirty="0" smtClean="0"/>
          </a:p>
          <a:p>
            <a:r>
              <a:rPr lang="en-US" altLang="ko-KR" sz="1600" dirty="0" smtClean="0"/>
              <a:t>2015.11.5 ~ ?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Ver</a:t>
            </a:r>
            <a:r>
              <a:rPr lang="en-US" altLang="ko-KR" sz="1600" dirty="0" smtClean="0"/>
              <a:t> 2015.11.10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08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장소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플레이어는 집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산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산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..)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집의 루트로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위치해있는 곳은 선택할 수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위치가 집이면 다시 집으로 갈 수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위치가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산이면 다시 </a:t>
            </a:r>
            <a:r>
              <a:rPr lang="en-US" altLang="ko-KR" dirty="0" smtClean="0"/>
              <a:t>A</a:t>
            </a:r>
            <a:r>
              <a:rPr lang="ko-KR" altLang="en-US" dirty="0" smtClean="0"/>
              <a:t>산으로 들어갈 수 없다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52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이동할 때마다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 깎인다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지나간 시간은 스테이지가 시작될 때 보여준다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E.g. </a:t>
            </a:r>
            <a:r>
              <a:rPr lang="ko-KR" altLang="en-US" dirty="0" smtClean="0"/>
              <a:t>기간 내 이동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산 </a:t>
            </a:r>
            <a:r>
              <a:rPr lang="en-US" altLang="ko-KR" dirty="0" smtClean="0"/>
              <a:t>A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산 </a:t>
            </a:r>
            <a:r>
              <a:rPr lang="en-US" altLang="ko-KR" dirty="0" smtClean="0"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sym typeface="Wingdings" panose="05000000000000000000" pitchFamily="2" charset="2"/>
              </a:rPr>
              <a:t>로 이동했다고 치면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플레이가 시작되기 전 </a:t>
            </a:r>
            <a:r>
              <a:rPr lang="en-US" altLang="ko-KR" dirty="0" smtClean="0">
                <a:sym typeface="Wingdings" panose="05000000000000000000" pitchFamily="2" charset="2"/>
              </a:rPr>
              <a:t>( D-41  D-31 ) </a:t>
            </a:r>
            <a:r>
              <a:rPr lang="ko-KR" altLang="en-US" dirty="0" smtClean="0">
                <a:sym typeface="Wingdings" panose="05000000000000000000" pitchFamily="2" charset="2"/>
              </a:rPr>
              <a:t>이런 식으로 화면에 표시되었다 사라짐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E.g. </a:t>
            </a:r>
            <a:r>
              <a:rPr lang="ko-KR" altLang="en-US" dirty="0" smtClean="0">
                <a:sym typeface="Wingdings" panose="05000000000000000000" pitchFamily="2" charset="2"/>
              </a:rPr>
              <a:t>기간이 지남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산 </a:t>
            </a:r>
            <a:r>
              <a:rPr lang="en-US" altLang="ko-KR" dirty="0" smtClean="0">
                <a:sym typeface="Wingdings" panose="05000000000000000000" pitchFamily="2" charset="2"/>
              </a:rPr>
              <a:t>C  </a:t>
            </a:r>
            <a:r>
              <a:rPr lang="ko-KR" altLang="en-US" dirty="0" smtClean="0">
                <a:sym typeface="Wingdings" panose="05000000000000000000" pitchFamily="2" charset="2"/>
              </a:rPr>
              <a:t>집 으로 이동했다고 치면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( D-2  D +13)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80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기간이 다 되거나 플레이어가 집에 돌아오면 </a:t>
            </a:r>
            <a:r>
              <a:rPr lang="ko-KR" altLang="en-US" sz="2400" dirty="0" err="1" smtClean="0"/>
              <a:t>엔딩을</a:t>
            </a:r>
            <a:r>
              <a:rPr lang="ko-KR" altLang="en-US" sz="2400" dirty="0" smtClean="0"/>
              <a:t> 본다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기간내에</a:t>
            </a:r>
            <a:r>
              <a:rPr lang="ko-KR" altLang="en-US" sz="2000" dirty="0" smtClean="0"/>
              <a:t> 집에 돌아올 경우 남은 시간에 관계없이 </a:t>
            </a:r>
            <a:r>
              <a:rPr lang="ko-KR" altLang="en-US" sz="2000" dirty="0" err="1" smtClean="0"/>
              <a:t>엔딩을</a:t>
            </a:r>
            <a:r>
              <a:rPr lang="ko-KR" altLang="en-US" sz="2000" dirty="0" smtClean="0"/>
              <a:t> 본다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현재 위치가 집이 아니며 기간이 지났을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집으로 </a:t>
            </a:r>
            <a:r>
              <a:rPr lang="ko-KR" altLang="en-US" sz="2000" dirty="0" err="1" smtClean="0"/>
              <a:t>강제귀환된다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다양한 </a:t>
            </a:r>
            <a:r>
              <a:rPr lang="ko-KR" altLang="en-US" sz="2400" dirty="0" err="1" smtClean="0"/>
              <a:t>엔딩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컷씬을</a:t>
            </a:r>
            <a:r>
              <a:rPr lang="ko-KR" altLang="en-US" sz="2400" dirty="0" smtClean="0"/>
              <a:t> 볼 수 있다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얼음꽃의</a:t>
            </a:r>
            <a:r>
              <a:rPr lang="ko-KR" altLang="en-US" sz="2000" dirty="0" smtClean="0"/>
              <a:t> 종류와 개수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찬 공기의 양에 따라 </a:t>
            </a:r>
            <a:r>
              <a:rPr lang="ko-KR" altLang="en-US" sz="2000" dirty="0" err="1" smtClean="0"/>
              <a:t>엔딩</a:t>
            </a:r>
            <a:r>
              <a:rPr lang="ko-KR" altLang="en-US" sz="2000" dirty="0" smtClean="0"/>
              <a:t> 종류가 다름</a:t>
            </a:r>
            <a:endParaRPr lang="en-US" altLang="ko-KR" sz="20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38303"/>
              </p:ext>
            </p:extLst>
          </p:nvPr>
        </p:nvGraphicFramePr>
        <p:xfrm>
          <a:off x="1973477" y="4276117"/>
          <a:ext cx="8172703" cy="21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529"/>
                <a:gridCol w="1167529"/>
                <a:gridCol w="1167529"/>
                <a:gridCol w="1167529"/>
                <a:gridCol w="1167529"/>
                <a:gridCol w="1167529"/>
                <a:gridCol w="1167529"/>
              </a:tblGrid>
              <a:tr h="43473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산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얼음꽃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산</a:t>
                      </a:r>
                      <a:r>
                        <a:rPr lang="en-US" altLang="ko-KR" sz="1200" dirty="0" smtClean="0"/>
                        <a:t>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얼음꽃</a:t>
                      </a:r>
                      <a:endParaRPr lang="ko-KR" altLang="en-US" sz="1200" dirty="0" smtClean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산</a:t>
                      </a:r>
                      <a:r>
                        <a:rPr lang="en-US" altLang="ko-KR" sz="1200" dirty="0" smtClean="0"/>
                        <a:t>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얼음꽃</a:t>
                      </a:r>
                      <a:endParaRPr lang="ko-KR" altLang="en-US" sz="1200" dirty="0" smtClean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산</a:t>
                      </a:r>
                      <a:r>
                        <a:rPr lang="en-US" altLang="ko-KR" sz="1200" dirty="0" smtClean="0"/>
                        <a:t>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얼음꽃</a:t>
                      </a:r>
                      <a:endParaRPr lang="ko-KR" altLang="en-US" sz="1200" dirty="0" smtClean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무엇이든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종</a:t>
                      </a:r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무엇이든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종</a:t>
                      </a:r>
                    </a:p>
                  </a:txBody>
                  <a:tcPr marL="65310" marR="65310" marT="32655" marB="32655" anchor="ctr"/>
                </a:tc>
              </a:tr>
              <a:tr h="434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시간 내 도착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가루눈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진눈깨비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싸락눈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함박눈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싸락눈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함박눈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</a:tr>
              <a:tr h="434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찬 공기</a:t>
                      </a:r>
                      <a:r>
                        <a:rPr lang="ko-KR" altLang="en-US" sz="1200" baseline="0" dirty="0" smtClean="0"/>
                        <a:t> 부족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눈 결성 실패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얼음꽃</a:t>
                      </a:r>
                      <a:r>
                        <a:rPr lang="ko-KR" altLang="en-US" sz="1200" dirty="0" smtClean="0"/>
                        <a:t> 선물 </a:t>
                      </a:r>
                      <a:r>
                        <a:rPr lang="ko-KR" altLang="en-US" sz="1200" dirty="0" err="1" smtClean="0"/>
                        <a:t>엔딩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얼음꽃</a:t>
                      </a:r>
                      <a:r>
                        <a:rPr lang="ko-KR" altLang="en-US" sz="1200" dirty="0" smtClean="0"/>
                        <a:t> 부족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눈 결성 실패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감기엔딩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늦음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삐짐엔딩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디자인 </a:t>
            </a:r>
            <a:r>
              <a:rPr lang="en-US" altLang="ko-KR" dirty="0" smtClean="0"/>
              <a:t>Mock Up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7512710" y="1825625"/>
            <a:ext cx="4469588" cy="4351338"/>
          </a:xfrm>
        </p:spPr>
        <p:txBody>
          <a:bodyPr/>
          <a:lstStyle/>
          <a:p>
            <a:r>
              <a:rPr lang="ko-KR" altLang="en-US" dirty="0" err="1" smtClean="0"/>
              <a:t>쿼터뷰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2D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주황색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플레이어</a:t>
            </a:r>
            <a:endParaRPr lang="en-US" altLang="ko-KR" dirty="0" smtClean="0"/>
          </a:p>
          <a:p>
            <a:r>
              <a:rPr lang="ko-KR" altLang="en-US" dirty="0" smtClean="0"/>
              <a:t>검은색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방해물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땅 방해물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땅 방해물은 위치 </a:t>
            </a:r>
            <a:r>
              <a:rPr lang="ko-KR" altLang="en-US" dirty="0"/>
              <a:t>표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ko-KR" altLang="en-US" dirty="0" smtClean="0"/>
              <a:t>하늘색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얼음꽃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붉은 색 플랫폼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5260"/>
            <a:ext cx="6543510" cy="490763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6852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Map</a:t>
            </a:r>
          </a:p>
          <a:p>
            <a:pPr lvl="1"/>
            <a:r>
              <a:rPr lang="en-US" altLang="ko-KR" dirty="0" smtClean="0"/>
              <a:t>Tile (</a:t>
            </a:r>
            <a:r>
              <a:rPr lang="ko-KR" altLang="en-US" dirty="0" smtClean="0"/>
              <a:t>플레이어가 밟을 수 있는 곳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Portal</a:t>
            </a:r>
          </a:p>
          <a:p>
            <a:r>
              <a:rPr lang="en-US" altLang="ko-KR" dirty="0" smtClean="0"/>
              <a:t>Obstacle</a:t>
            </a:r>
          </a:p>
          <a:p>
            <a:pPr lvl="1"/>
            <a:r>
              <a:rPr lang="en-US" altLang="ko-KR" dirty="0" smtClean="0"/>
              <a:t>Bear – </a:t>
            </a:r>
            <a:r>
              <a:rPr lang="ko-KR" altLang="en-US" dirty="0" smtClean="0"/>
              <a:t>땅 장애물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Crow – </a:t>
            </a:r>
            <a:r>
              <a:rPr lang="ko-KR" altLang="en-US" dirty="0" smtClean="0"/>
              <a:t>하늘 장애물</a:t>
            </a:r>
            <a:endParaRPr lang="en-US" altLang="ko-KR" dirty="0" smtClean="0"/>
          </a:p>
          <a:p>
            <a:r>
              <a:rPr lang="en-US" altLang="ko-KR" dirty="0" smtClean="0"/>
              <a:t>Object</a:t>
            </a:r>
          </a:p>
          <a:p>
            <a:pPr lvl="1"/>
            <a:r>
              <a:rPr lang="en-US" altLang="ko-KR" dirty="0" smtClean="0"/>
              <a:t>Tree</a:t>
            </a:r>
          </a:p>
          <a:p>
            <a:r>
              <a:rPr lang="en-US" altLang="ko-KR" dirty="0" smtClean="0"/>
              <a:t>Item</a:t>
            </a:r>
          </a:p>
          <a:p>
            <a:pPr lvl="1"/>
            <a:r>
              <a:rPr lang="en-US" altLang="ko-KR" dirty="0" smtClean="0"/>
              <a:t>Snow Crystal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4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이 넓어서 화면 안에 다 안 들어올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 </a:t>
            </a:r>
            <a:r>
              <a:rPr lang="ko-KR" altLang="en-US" dirty="0" err="1" smtClean="0"/>
              <a:t>휠을</a:t>
            </a:r>
            <a:r>
              <a:rPr lang="ko-KR" altLang="en-US" dirty="0" smtClean="0"/>
              <a:t> 위아래로 드래그하면 스테이지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2955341"/>
            <a:ext cx="4086758" cy="3065069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318" y="2955341"/>
            <a:ext cx="4086758" cy="3065069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494483" y="6176963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위로 드래그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줌 인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7133" y="6176963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아래로 드래그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줌 아웃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0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 ; Obstacle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하늘 장애물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까마귀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까마귀는 반짝이는 걸 좋아한다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나무 오브젝트 위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얼음꽃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 있을 때 </a:t>
            </a:r>
            <a:r>
              <a:rPr lang="ko-KR" altLang="en-US" dirty="0" err="1" smtClean="0"/>
              <a:t>나무위에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마리 </a:t>
            </a:r>
            <a:r>
              <a:rPr lang="ko-KR" altLang="en-US" dirty="0" err="1" smtClean="0"/>
              <a:t>스폰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까마귀 한 마리에 닿을 때마다 보유한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얼음꽃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을 잃는다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까마귀에 닿으면 </a:t>
            </a:r>
            <a:r>
              <a:rPr lang="en-US" altLang="ko-KR" dirty="0" smtClean="0"/>
              <a:t>n%</a:t>
            </a:r>
            <a:r>
              <a:rPr lang="ko-KR" altLang="en-US" dirty="0" smtClean="0"/>
              <a:t>의 확률로 아이템을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잃는다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매 번 닿을 때마다 체크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잃어버리는 확률은 </a:t>
            </a:r>
            <a:r>
              <a:rPr lang="ko-KR" altLang="en-US" dirty="0" err="1" smtClean="0"/>
              <a:t>스테이지별로</a:t>
            </a:r>
            <a:r>
              <a:rPr lang="ko-KR" altLang="en-US" dirty="0" smtClean="0"/>
              <a:t> 다르다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땅 장애물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62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 ; Obstacle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하늘 장애물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까마귀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땅 장애물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곰은 </a:t>
            </a:r>
            <a:r>
              <a:rPr lang="ko-KR" altLang="en-US" dirty="0" err="1" smtClean="0"/>
              <a:t>무서워영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스테이지별로</a:t>
            </a:r>
            <a:r>
              <a:rPr lang="ko-KR" altLang="en-US" dirty="0" smtClean="0"/>
              <a:t> 출현 수가 정해져 있음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위치에 생성되어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방향으로 움직인다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Tile</a:t>
            </a:r>
            <a:r>
              <a:rPr lang="ko-KR" altLang="en-US" dirty="0" smtClean="0"/>
              <a:t>이 아닌 곳으론 움직일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곰에 닿으면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기절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기절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하면 날짜가 지난 상태로 스테이지가 </a:t>
            </a:r>
            <a:r>
              <a:rPr lang="ko-KR" altLang="en-US" dirty="0" err="1" smtClean="0"/>
              <a:t>재시작되며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찬 공기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를 모두 잃는다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688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 ; Object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나무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랜덤생성 </a:t>
            </a:r>
            <a:r>
              <a:rPr lang="en-US" altLang="ko-KR" dirty="0" smtClean="0"/>
              <a:t>X,</a:t>
            </a:r>
            <a:r>
              <a:rPr lang="ko-KR" altLang="en-US" dirty="0" smtClean="0"/>
              <a:t> 배치한다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나무에 달리는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얼음꽃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개수는 랜덤</a:t>
            </a:r>
            <a:r>
              <a:rPr lang="en-US" altLang="ko-KR" dirty="0" smtClean="0"/>
              <a:t>, 0~4</a:t>
            </a:r>
            <a:r>
              <a:rPr lang="ko-KR" altLang="en-US" dirty="0" smtClean="0"/>
              <a:t>사이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Interaction : </a:t>
            </a:r>
            <a:r>
              <a:rPr lang="ko-KR" altLang="en-US" dirty="0" smtClean="0"/>
              <a:t>나무에 기어올라갈 수 있다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가지에 걸린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얼음꽃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획득할 수 있다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가지나 나무줄기에 매달려 곰을 피할 수 있다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나무줄기에 매달리는 경우 일정시간이 지나면 다시 내려오게 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가지에 오른 경우에는 무한정 나무 위에 있을 수 있다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까마귀 장애물의 위치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나무의 가지 부분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9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 ; Object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442154" y="1825625"/>
            <a:ext cx="635726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나무 </a:t>
            </a:r>
            <a:r>
              <a:rPr lang="en-US" altLang="ko-KR" dirty="0" smtClean="0"/>
              <a:t>: Interaction</a:t>
            </a:r>
          </a:p>
          <a:p>
            <a:pPr lvl="1"/>
            <a:r>
              <a:rPr lang="ko-KR" altLang="en-US" sz="2000" dirty="0" err="1" smtClean="0"/>
              <a:t>좌클릭횟수에</a:t>
            </a:r>
            <a:r>
              <a:rPr lang="ko-KR" altLang="en-US" sz="2000" dirty="0" smtClean="0"/>
              <a:t> 따라 오르는 높이가 달라진다</a:t>
            </a:r>
            <a:endParaRPr lang="en-US" altLang="ko-KR" sz="2000" dirty="0" smtClean="0"/>
          </a:p>
          <a:p>
            <a:pPr lvl="2"/>
            <a:endParaRPr lang="en-US" altLang="ko-KR" sz="1800" dirty="0" smtClean="0"/>
          </a:p>
          <a:p>
            <a:pPr lvl="1"/>
            <a:r>
              <a:rPr lang="ko-KR" altLang="en-US" sz="2000" dirty="0" smtClean="0"/>
              <a:t>나무를 </a:t>
            </a:r>
            <a:r>
              <a:rPr lang="ko-KR" altLang="en-US" sz="2000" dirty="0" err="1" smtClean="0"/>
              <a:t>우클릭하면</a:t>
            </a:r>
            <a:r>
              <a:rPr lang="ko-KR" altLang="en-US" sz="2000" dirty="0" smtClean="0"/>
              <a:t> 바닥으로 내려온다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3</a:t>
            </a:r>
            <a:r>
              <a:rPr lang="ko-KR" altLang="en-US" sz="1800" dirty="0" smtClean="0"/>
              <a:t>의 위치에서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로 가려면 내려갔다 다시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로 올라가야 함</a:t>
            </a:r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1"/>
            <a:r>
              <a:rPr lang="ko-KR" altLang="en-US" sz="2000" dirty="0" smtClean="0"/>
              <a:t>까마귀 위치 </a:t>
            </a:r>
            <a:r>
              <a:rPr lang="en-US" altLang="ko-KR" sz="2000" dirty="0" smtClean="0"/>
              <a:t>: 3, 4</a:t>
            </a:r>
          </a:p>
          <a:p>
            <a:pPr lvl="1"/>
            <a:r>
              <a:rPr lang="ko-KR" altLang="en-US" sz="2000" dirty="0" smtClean="0"/>
              <a:t>곰 닿는 위치 </a:t>
            </a:r>
            <a:r>
              <a:rPr lang="en-US" altLang="ko-KR" sz="2000" dirty="0" smtClean="0"/>
              <a:t>: 1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줄기</a:t>
            </a:r>
            <a:r>
              <a:rPr lang="en-US" altLang="ko-KR" sz="2000" dirty="0" smtClean="0"/>
              <a:t>(1,2)</a:t>
            </a:r>
            <a:r>
              <a:rPr lang="ko-KR" altLang="en-US" sz="2000" dirty="0" smtClean="0"/>
              <a:t>에 매달리는 경우 마지막 클릭으로부터 일정시간이 지나면 바닥으로 내려온다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26" y="2801722"/>
            <a:ext cx="1812432" cy="2391663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594713" y="3899003"/>
            <a:ext cx="331378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94712" y="4392574"/>
            <a:ext cx="331378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594711" y="4899967"/>
            <a:ext cx="331378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5073" y="47153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5073" y="4211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073" y="3714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594713" y="3402308"/>
            <a:ext cx="331378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5073" y="32176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08498" y="4185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줄기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8497" y="4725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줄기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8497" y="3677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가지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08496" y="32139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가지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6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14 </a:t>
            </a:r>
            <a:r>
              <a:rPr lang="ko-KR" altLang="en-US" dirty="0" smtClean="0"/>
              <a:t>양은정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PM, </a:t>
            </a:r>
            <a:r>
              <a:rPr lang="ko-KR" altLang="en-US" dirty="0" smtClean="0"/>
              <a:t>기획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en-US" altLang="ko-KR" dirty="0" smtClean="0"/>
              <a:t>13 </a:t>
            </a:r>
            <a:r>
              <a:rPr lang="ko-KR" altLang="en-US" dirty="0" smtClean="0"/>
              <a:t>박인범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r>
              <a:rPr lang="en-US" altLang="ko-KR" dirty="0" smtClean="0"/>
              <a:t>15 </a:t>
            </a:r>
            <a:r>
              <a:rPr lang="ko-KR" altLang="en-US" dirty="0" smtClean="0"/>
              <a:t>김건우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r>
              <a:rPr lang="en-US" altLang="ko-KR" dirty="0" smtClean="0"/>
              <a:t>15 </a:t>
            </a:r>
            <a:r>
              <a:rPr lang="ko-KR" altLang="en-US" dirty="0" err="1" smtClean="0"/>
              <a:t>이현건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r>
              <a:rPr lang="en-US" altLang="ko-KR" dirty="0" smtClean="0"/>
              <a:t>15 </a:t>
            </a:r>
            <a:r>
              <a:rPr lang="ko-KR" altLang="en-US" dirty="0" err="1" smtClean="0"/>
              <a:t>권순흥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리소싱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01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 ; Item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얼음꽃</a:t>
            </a:r>
            <a:r>
              <a:rPr lang="ko-KR" altLang="en-US" dirty="0" smtClean="0"/>
              <a:t> </a:t>
            </a:r>
            <a:r>
              <a:rPr lang="en-US" altLang="ko-KR" dirty="0" smtClean="0"/>
              <a:t>(Snow Crystal)</a:t>
            </a:r>
          </a:p>
          <a:p>
            <a:pPr lvl="1"/>
            <a:r>
              <a:rPr lang="ko-KR" altLang="en-US" dirty="0" smtClean="0"/>
              <a:t>스테이지당 뿌려지는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얼음꽃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개수는 </a:t>
            </a:r>
            <a:r>
              <a:rPr lang="ko-KR" altLang="en-US" dirty="0" err="1" smtClean="0"/>
              <a:t>정해져있다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나무에 달리는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바닥에 뿌려지는 개수 따로따로 정해짐</a:t>
            </a:r>
            <a:endParaRPr lang="en-US" altLang="ko-KR" dirty="0"/>
          </a:p>
          <a:p>
            <a:pPr lvl="2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나무 </a:t>
            </a:r>
            <a:r>
              <a:rPr lang="en-US" altLang="ko-KR" dirty="0" smtClean="0"/>
              <a:t>:  0 / 0 / 1 / 3 / 3 / 4 (</a:t>
            </a:r>
            <a:r>
              <a:rPr lang="ko-KR" altLang="en-US" dirty="0" smtClean="0"/>
              <a:t>나무 개수만큼 지정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바닥 </a:t>
            </a:r>
            <a:r>
              <a:rPr lang="en-US" altLang="ko-KR" dirty="0" smtClean="0"/>
              <a:t>:  15 (</a:t>
            </a:r>
            <a:r>
              <a:rPr lang="ko-KR" altLang="en-US" dirty="0" smtClean="0"/>
              <a:t>총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 지정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얼음꽃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위치는 </a:t>
            </a:r>
            <a:r>
              <a:rPr lang="ko-KR" altLang="en-US" dirty="0" err="1" smtClean="0"/>
              <a:t>랜덤하다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매번 스테이지에 </a:t>
            </a:r>
            <a:r>
              <a:rPr lang="ko-KR" altLang="en-US" dirty="0" err="1" smtClean="0"/>
              <a:t>입장할때마다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생성된다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바닥의 경우 </a:t>
            </a:r>
            <a:r>
              <a:rPr lang="en-US" altLang="ko-KR" dirty="0" smtClean="0"/>
              <a:t>Tile </a:t>
            </a:r>
            <a:r>
              <a:rPr lang="ko-KR" altLang="en-US" dirty="0" smtClean="0"/>
              <a:t>단위로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뿌린다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Tile</a:t>
            </a:r>
            <a:r>
              <a:rPr lang="ko-KR" altLang="en-US" dirty="0" smtClean="0"/>
              <a:t> 하나당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얼음꽃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개까지 가지고 있을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76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 ; Item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얼음꽃</a:t>
            </a:r>
            <a:r>
              <a:rPr lang="ko-KR" altLang="en-US" dirty="0" smtClean="0"/>
              <a:t> </a:t>
            </a:r>
            <a:r>
              <a:rPr lang="en-US" altLang="ko-KR" dirty="0" smtClean="0"/>
              <a:t>(Snow Crystal)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스테이지별로</a:t>
            </a:r>
            <a:r>
              <a:rPr lang="ko-KR" altLang="en-US" dirty="0" smtClean="0"/>
              <a:t> 나타나는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얼음꽃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종류가 다르다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스테이지에 보이는 모양이 다르다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엔딩에</a:t>
            </a:r>
            <a:r>
              <a:rPr lang="ko-KR" altLang="en-US" dirty="0" smtClean="0"/>
              <a:t> 영향을 미친다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E.g. A</a:t>
            </a:r>
            <a:r>
              <a:rPr lang="ko-KR" altLang="en-US" dirty="0" smtClean="0"/>
              <a:t>산 </a:t>
            </a:r>
            <a:r>
              <a:rPr lang="ko-KR" altLang="en-US" dirty="0" err="1" smtClean="0"/>
              <a:t>얼음꽃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진눈깨비</a:t>
            </a:r>
            <a:r>
              <a:rPr lang="en-US" altLang="ko-KR" dirty="0" smtClean="0"/>
              <a:t>, B</a:t>
            </a:r>
            <a:r>
              <a:rPr lang="ko-KR" altLang="en-US" dirty="0" smtClean="0"/>
              <a:t>산 </a:t>
            </a:r>
            <a:r>
              <a:rPr lang="ko-KR" altLang="en-US" dirty="0" err="1" smtClean="0"/>
              <a:t>얼음꽃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싸리눈</a:t>
            </a:r>
            <a:r>
              <a:rPr lang="en-US" altLang="ko-KR" dirty="0" smtClean="0"/>
              <a:t>, C</a:t>
            </a:r>
            <a:r>
              <a:rPr lang="ko-KR" altLang="en-US" dirty="0" smtClean="0"/>
              <a:t>산 </a:t>
            </a:r>
            <a:r>
              <a:rPr lang="ko-KR" altLang="en-US" dirty="0" err="1" smtClean="0"/>
              <a:t>얼음꽃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함박눈 </a:t>
            </a:r>
            <a:r>
              <a:rPr lang="ko-KR" altLang="en-US" dirty="0" err="1" smtClean="0"/>
              <a:t>등등등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62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Design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전체적으로 아기자기하고 귀엽고 폭신폭신한 느낌의 </a:t>
            </a:r>
            <a:r>
              <a:rPr lang="ko-KR" altLang="en-US" dirty="0" err="1" smtClean="0"/>
              <a:t>힐링물</a:t>
            </a:r>
            <a:endParaRPr lang="en-US" altLang="ko-KR" dirty="0" smtClean="0"/>
          </a:p>
          <a:p>
            <a:r>
              <a:rPr lang="en-US" altLang="ko-KR" dirty="0" smtClean="0"/>
              <a:t>2D </a:t>
            </a:r>
            <a:r>
              <a:rPr lang="ko-KR" altLang="en-US" dirty="0" err="1" smtClean="0"/>
              <a:t>쿼터뷰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5" y="3040571"/>
            <a:ext cx="5575808" cy="31363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10" y="3040571"/>
            <a:ext cx="5575808" cy="3136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2962" y="6235694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메이플스토리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2 (3D </a:t>
            </a:r>
            <a:r>
              <a:rPr lang="ko-KR" altLang="en-US" dirty="0" err="1" smtClean="0"/>
              <a:t>쿼터뷰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08409" y="6238838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바스티온</a:t>
            </a:r>
            <a:r>
              <a:rPr lang="ko-KR" altLang="en-US" dirty="0" smtClean="0"/>
              <a:t> </a:t>
            </a:r>
            <a:r>
              <a:rPr lang="en-US" altLang="ko-KR" dirty="0" smtClean="0"/>
              <a:t>(2D </a:t>
            </a:r>
            <a:r>
              <a:rPr lang="ko-KR" altLang="en-US" dirty="0" err="1" smtClean="0"/>
              <a:t>쿼터뷰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4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60110" cy="4351338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형제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첫째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막내 디자인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오른쪽 정도의 옷을 입은 수인</a:t>
            </a:r>
            <a:endParaRPr lang="en-US" altLang="ko-KR" dirty="0"/>
          </a:p>
          <a:p>
            <a:r>
              <a:rPr lang="ko-KR" altLang="en-US" dirty="0" smtClean="0"/>
              <a:t>동물 종류는 미정</a:t>
            </a:r>
            <a:endParaRPr lang="en-US" altLang="ko-KR" dirty="0"/>
          </a:p>
          <a:p>
            <a:pPr lvl="1"/>
            <a:r>
              <a:rPr lang="ko-KR" altLang="en-US" dirty="0" smtClean="0"/>
              <a:t>토끼 혹은 여우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개과 </a:t>
            </a:r>
            <a:r>
              <a:rPr lang="ko-KR" altLang="en-US" dirty="0" err="1" smtClean="0"/>
              <a:t>늑대과</a:t>
            </a:r>
            <a:r>
              <a:rPr lang="ko-KR" altLang="en-US" dirty="0" smtClean="0"/>
              <a:t> 동물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797" y="1368857"/>
            <a:ext cx="4486351" cy="44863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49797" y="5724403"/>
            <a:ext cx="5048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http://www.pixiv.net/member_illust.php?mode=medium&amp;illust_id=42726289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071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</a:t>
            </a:r>
            <a:r>
              <a:rPr lang="en-US" altLang="ko-KR" dirty="0" smtClean="0"/>
              <a:t>Sprite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첫째와 둘째는 같이 움직인다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두 명을 같이 그려야 한다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이동 </a:t>
            </a:r>
            <a:r>
              <a:rPr lang="en-US" altLang="ko-KR" sz="2400" dirty="0" smtClean="0"/>
              <a:t>4x4 = 16</a:t>
            </a:r>
          </a:p>
          <a:p>
            <a:pPr lvl="1"/>
            <a:r>
              <a:rPr lang="ko-KR" altLang="en-US" sz="2000" dirty="0" smtClean="0"/>
              <a:t>아래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왼쪽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오른쪽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위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장씩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400" dirty="0" err="1" smtClean="0"/>
              <a:t>인터액션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4 + 1 + 1 + 1 =8</a:t>
            </a:r>
          </a:p>
          <a:p>
            <a:pPr lvl="1"/>
            <a:r>
              <a:rPr lang="ko-KR" altLang="en-US" sz="2000" dirty="0" smtClean="0"/>
              <a:t>나무에 오를 때 </a:t>
            </a:r>
            <a:r>
              <a:rPr lang="en-US" altLang="ko-KR" sz="2000" dirty="0" smtClean="0"/>
              <a:t>4</a:t>
            </a:r>
          </a:p>
          <a:p>
            <a:pPr lvl="1"/>
            <a:r>
              <a:rPr lang="ko-KR" altLang="en-US" sz="2000" dirty="0" smtClean="0"/>
              <a:t>나무에서 내려올 때 </a:t>
            </a:r>
            <a:r>
              <a:rPr lang="en-US" altLang="ko-KR" sz="2000" dirty="0" smtClean="0"/>
              <a:t>1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까마귀에게 </a:t>
            </a:r>
            <a:r>
              <a:rPr lang="ko-KR" altLang="en-US" sz="1800" dirty="0" err="1" smtClean="0"/>
              <a:t>처맞을</a:t>
            </a:r>
            <a:r>
              <a:rPr lang="ko-KR" altLang="en-US" sz="1800" dirty="0" smtClean="0"/>
              <a:t> 때 </a:t>
            </a:r>
            <a:r>
              <a:rPr lang="en-US" altLang="ko-KR" sz="1800" dirty="0" smtClean="0"/>
              <a:t>1</a:t>
            </a:r>
          </a:p>
          <a:p>
            <a:pPr lvl="1"/>
            <a:r>
              <a:rPr lang="ko-KR" altLang="en-US" sz="1800" dirty="0" smtClean="0"/>
              <a:t>곰 만나서 기절했을 때 </a:t>
            </a:r>
            <a:r>
              <a:rPr lang="en-US" altLang="ko-KR" sz="1800" dirty="0" smtClean="0"/>
              <a:t>1</a:t>
            </a:r>
            <a:endParaRPr lang="en-US" altLang="ko-KR" sz="2000" dirty="0" smtClean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11" y="929701"/>
            <a:ext cx="4909659" cy="3514282"/>
          </a:xfrm>
        </p:spPr>
      </p:pic>
      <p:sp>
        <p:nvSpPr>
          <p:cNvPr id="14" name="TextBox 13"/>
          <p:cNvSpPr txBox="1"/>
          <p:nvPr/>
        </p:nvSpPr>
        <p:spPr>
          <a:xfrm>
            <a:off x="9328139" y="6305702"/>
            <a:ext cx="286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hlinkClick r:id="rId3"/>
              </a:rPr>
              <a:t>http://rgss.kernys.net/graphics/915354</a:t>
            </a:r>
            <a:endParaRPr lang="en-US" altLang="ko-KR" sz="1200" dirty="0" smtClean="0"/>
          </a:p>
          <a:p>
            <a:r>
              <a:rPr lang="en-US" altLang="ko-KR" sz="1200" dirty="0" smtClean="0"/>
              <a:t>http://rgss.kernys.net/graphics/240770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39" r="638"/>
          <a:stretch/>
        </p:blipFill>
        <p:spPr>
          <a:xfrm>
            <a:off x="6939939" y="4667097"/>
            <a:ext cx="4036204" cy="11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 리소스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876288" y="1825625"/>
            <a:ext cx="4477512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Tile (4 * 4) +1 </a:t>
            </a:r>
            <a:r>
              <a:rPr lang="ko-KR" altLang="en-US" sz="2400" dirty="0" smtClean="0"/>
              <a:t>종류</a:t>
            </a:r>
            <a:r>
              <a:rPr lang="en-US" altLang="ko-KR" sz="2400" dirty="0" smtClean="0"/>
              <a:t>	</a:t>
            </a:r>
          </a:p>
          <a:p>
            <a:pPr lvl="1"/>
            <a:r>
              <a:rPr lang="ko-KR" altLang="en-US" sz="2000" dirty="0" smtClean="0"/>
              <a:t>바닥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종류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포탈</a:t>
            </a:r>
            <a:endParaRPr lang="en-US" altLang="ko-KR" sz="2000" dirty="0"/>
          </a:p>
          <a:p>
            <a:r>
              <a:rPr lang="ko-KR" altLang="en-US" sz="2400" dirty="0" smtClean="0"/>
              <a:t>나무 </a:t>
            </a:r>
            <a:r>
              <a:rPr lang="en-US" altLang="ko-KR" sz="2400" dirty="0" smtClean="0"/>
              <a:t>2*4</a:t>
            </a:r>
            <a:r>
              <a:rPr lang="ko-KR" altLang="en-US" sz="2400" dirty="0" smtClean="0"/>
              <a:t>종류</a:t>
            </a:r>
            <a:endParaRPr lang="en-US" altLang="ko-KR" sz="2400" dirty="0" smtClean="0"/>
          </a:p>
          <a:p>
            <a:r>
              <a:rPr lang="ko-KR" altLang="en-US" sz="2400" dirty="0" smtClean="0"/>
              <a:t>장애물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종류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하늘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땅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땅 장애물 표식</a:t>
            </a:r>
            <a:endParaRPr lang="en-US" altLang="ko-KR" sz="2000" dirty="0" smtClean="0"/>
          </a:p>
          <a:p>
            <a:r>
              <a:rPr lang="ko-KR" altLang="en-US" sz="2400" dirty="0" smtClean="0"/>
              <a:t>아이템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얼음꽃</a:t>
            </a:r>
            <a:r>
              <a:rPr lang="en-US" altLang="ko-KR" sz="2400" dirty="0" smtClean="0"/>
              <a:t>) 4</a:t>
            </a:r>
            <a:r>
              <a:rPr lang="ko-KR" altLang="en-US" sz="2400" dirty="0" smtClean="0"/>
              <a:t>종류</a:t>
            </a:r>
            <a:endParaRPr lang="en-US" altLang="ko-KR" sz="2400" dirty="0" smtClean="0"/>
          </a:p>
          <a:p>
            <a:r>
              <a:rPr lang="ko-KR" altLang="en-US" sz="2400" dirty="0" smtClean="0"/>
              <a:t>배경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흰 부분에 보일 그림</a:t>
            </a:r>
            <a:r>
              <a:rPr lang="en-US" altLang="ko-KR" sz="1800" dirty="0" smtClean="0"/>
              <a:t>)</a:t>
            </a:r>
            <a:endParaRPr lang="en-US" altLang="ko-KR" sz="2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801783" cy="435133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3816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 리소스 </a:t>
            </a:r>
            <a:r>
              <a:rPr lang="en-US" altLang="ko-KR" dirty="0" smtClean="0"/>
              <a:t>; Tile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72922" y="1825625"/>
            <a:ext cx="10380878" cy="4351338"/>
          </a:xfrm>
        </p:spPr>
        <p:txBody>
          <a:bodyPr/>
          <a:lstStyle/>
          <a:p>
            <a:r>
              <a:rPr lang="en-US" altLang="ko-KR" dirty="0" smtClean="0"/>
              <a:t>Tile</a:t>
            </a:r>
          </a:p>
          <a:p>
            <a:pPr lvl="1"/>
            <a:r>
              <a:rPr lang="ko-KR" altLang="en-US" dirty="0" smtClean="0"/>
              <a:t>각 스테이지당 </a:t>
            </a:r>
            <a:r>
              <a:rPr lang="en-US" altLang="ko-KR" dirty="0" smtClean="0"/>
              <a:t>4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* 4</a:t>
            </a:r>
            <a:r>
              <a:rPr lang="ko-KR" altLang="en-US" dirty="0" smtClean="0"/>
              <a:t>개의 스테이지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+ 1</a:t>
            </a:r>
            <a:r>
              <a:rPr lang="ko-KR" altLang="en-US" dirty="0" smtClean="0"/>
              <a:t>개의 포탈 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눈 쌓인 산이라는 느낌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눈 쌓인 잔디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바닥에 쌓이는 눈의 양은 </a:t>
            </a:r>
            <a:r>
              <a:rPr lang="ko-KR" altLang="en-US" dirty="0" err="1" smtClean="0"/>
              <a:t>스테이지별로</a:t>
            </a:r>
            <a:r>
              <a:rPr lang="ko-KR" altLang="en-US" dirty="0" smtClean="0"/>
              <a:t> 다르다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집에서 먼 스테이지일수록 바닥에 쌓이는 눈의 양이 많다</a:t>
            </a:r>
            <a:endParaRPr lang="en-US" altLang="ko-KR" dirty="0" smtClean="0"/>
          </a:p>
        </p:txBody>
      </p:sp>
      <p:sp>
        <p:nvSpPr>
          <p:cNvPr id="3" name="다이아몬드 2"/>
          <p:cNvSpPr/>
          <p:nvPr/>
        </p:nvSpPr>
        <p:spPr>
          <a:xfrm>
            <a:off x="2240586" y="4552407"/>
            <a:ext cx="2352782" cy="16335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4928435" y="4547889"/>
            <a:ext cx="2352782" cy="16335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7637768" y="4552407"/>
            <a:ext cx="2352782" cy="16335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638861" y="5158580"/>
            <a:ext cx="739739" cy="42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332880" y="5508700"/>
            <a:ext cx="398275" cy="1736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234813" y="5182571"/>
            <a:ext cx="739739" cy="42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28832" y="5532691"/>
            <a:ext cx="398275" cy="1736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41191" y="4796083"/>
            <a:ext cx="1109173" cy="6341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609352" y="5212535"/>
            <a:ext cx="393616" cy="2689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933529" y="5201243"/>
            <a:ext cx="739739" cy="42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8627548" y="5551363"/>
            <a:ext cx="398275" cy="1736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239907" y="4814755"/>
            <a:ext cx="1109173" cy="6341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308068" y="5231207"/>
            <a:ext cx="393616" cy="2689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8814159" y="5258702"/>
            <a:ext cx="790583" cy="5496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8411700" y="5701679"/>
            <a:ext cx="739739" cy="42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9077325" y="4887786"/>
            <a:ext cx="543509" cy="4147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8574242" y="4634985"/>
            <a:ext cx="543509" cy="3359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785107" y="5238258"/>
            <a:ext cx="398275" cy="1736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 리소스 </a:t>
            </a:r>
            <a:r>
              <a:rPr lang="en-US" altLang="ko-KR" dirty="0" smtClean="0"/>
              <a:t>; Tree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72922" y="1825625"/>
            <a:ext cx="10380878" cy="4351338"/>
          </a:xfrm>
        </p:spPr>
        <p:txBody>
          <a:bodyPr/>
          <a:lstStyle/>
          <a:p>
            <a:r>
              <a:rPr lang="en-US" altLang="ko-KR" dirty="0" smtClean="0"/>
              <a:t>Tree</a:t>
            </a:r>
          </a:p>
          <a:p>
            <a:pPr lvl="1"/>
            <a:r>
              <a:rPr lang="ko-KR" altLang="en-US" dirty="0" smtClean="0"/>
              <a:t>각 스테이지당 </a:t>
            </a:r>
            <a:r>
              <a:rPr lang="en-US" altLang="ko-KR" dirty="0" smtClean="0"/>
              <a:t>2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* 4</a:t>
            </a:r>
            <a:r>
              <a:rPr lang="ko-KR" altLang="en-US" dirty="0" smtClean="0"/>
              <a:t>개의 스테이지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눈 쌓인 나무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눈 안 쌓인 나무 두 종류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스테이지별로</a:t>
            </a:r>
            <a:r>
              <a:rPr lang="ko-KR" altLang="en-US" dirty="0" smtClean="0"/>
              <a:t> 나무 종류가 다르다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집에서 먼 스테이지일수록 잎이 작고 가늘고 뾰족뾰족해짐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나무의 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나무 밑동은 타일 중심에 위치함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그랬을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나무 가장 높은 잎이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위쪽 타일 끝부분에 닿을 정도의 크기</a:t>
            </a:r>
            <a:endParaRPr lang="en-US" altLang="ko-KR" dirty="0" smtClean="0"/>
          </a:p>
        </p:txBody>
      </p:sp>
      <p:sp>
        <p:nvSpPr>
          <p:cNvPr id="26" name="다이아몬드 25"/>
          <p:cNvSpPr/>
          <p:nvPr/>
        </p:nvSpPr>
        <p:spPr>
          <a:xfrm>
            <a:off x="7358452" y="4641485"/>
            <a:ext cx="1844071" cy="128038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>
            <a:off x="8280487" y="5281675"/>
            <a:ext cx="1844071" cy="1280381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다이아몬드 27"/>
          <p:cNvSpPr/>
          <p:nvPr/>
        </p:nvSpPr>
        <p:spPr>
          <a:xfrm>
            <a:off x="9202522" y="4641485"/>
            <a:ext cx="1844071" cy="128038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8280487" y="4001295"/>
            <a:ext cx="1844071" cy="1280381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266" y="3997225"/>
            <a:ext cx="1458515" cy="192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 리소스 </a:t>
            </a:r>
            <a:r>
              <a:rPr lang="en-US" altLang="ko-KR" dirty="0" smtClean="0"/>
              <a:t>; Obstacle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72922" y="1825625"/>
            <a:ext cx="10380878" cy="4351338"/>
          </a:xfrm>
        </p:spPr>
        <p:txBody>
          <a:bodyPr/>
          <a:lstStyle/>
          <a:p>
            <a:r>
              <a:rPr lang="ko-KR" altLang="en-US" dirty="0" smtClean="0"/>
              <a:t>곰 </a:t>
            </a:r>
            <a:r>
              <a:rPr lang="en-US" altLang="ko-KR" dirty="0" smtClean="0"/>
              <a:t>Sprite 4x4 = 16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아래 좌 우 각각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까마귀 </a:t>
            </a:r>
            <a:r>
              <a:rPr lang="en-US" altLang="ko-KR" dirty="0" smtClean="0"/>
              <a:t>Sprite 4x2 = 8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좌 우 각각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날개 펄럭펄럭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곰 위치 표식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93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플랫폼 </a:t>
            </a:r>
            <a:r>
              <a:rPr lang="en-US" altLang="ko-KR" dirty="0" smtClean="0"/>
              <a:t>: PC</a:t>
            </a:r>
          </a:p>
          <a:p>
            <a:r>
              <a:rPr lang="ko-KR" altLang="en-US" dirty="0" smtClean="0"/>
              <a:t>개발 환경 </a:t>
            </a:r>
            <a:r>
              <a:rPr lang="en-US" altLang="ko-KR" dirty="0" smtClean="0"/>
              <a:t>: Unity3D with C#</a:t>
            </a:r>
          </a:p>
          <a:p>
            <a:r>
              <a:rPr lang="ko-KR" altLang="en-US" dirty="0" smtClean="0"/>
              <a:t>장르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쿼터뷰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플랫포머</a:t>
            </a:r>
            <a:r>
              <a:rPr lang="ko-KR" altLang="en-US" dirty="0" smtClean="0"/>
              <a:t> 퍼즐게임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줄 요약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재료를 모아서 </a:t>
            </a:r>
            <a:r>
              <a:rPr lang="ko-KR" altLang="en-US" dirty="0" err="1" smtClean="0"/>
              <a:t>막내동생</a:t>
            </a:r>
            <a:r>
              <a:rPr lang="ko-KR" altLang="en-US" dirty="0" smtClean="0"/>
              <a:t> 생일선물로 눈을 만들어 보여주자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09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 리소스 </a:t>
            </a:r>
            <a:r>
              <a:rPr lang="en-US" altLang="ko-KR" dirty="0" smtClean="0"/>
              <a:t>; Item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72922" y="1825625"/>
            <a:ext cx="10380878" cy="4351338"/>
          </a:xfrm>
        </p:spPr>
        <p:txBody>
          <a:bodyPr/>
          <a:lstStyle/>
          <a:p>
            <a:r>
              <a:rPr lang="ko-KR" altLang="en-US" dirty="0" err="1" smtClean="0"/>
              <a:t>얼음꽃</a:t>
            </a:r>
            <a:r>
              <a:rPr lang="ko-KR" altLang="en-US" dirty="0" smtClean="0"/>
              <a:t> </a:t>
            </a:r>
            <a:r>
              <a:rPr lang="en-US" altLang="ko-KR" dirty="0" smtClean="0"/>
              <a:t>1*4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스테이지에 나오는 </a:t>
            </a:r>
            <a:r>
              <a:rPr lang="ko-KR" altLang="en-US" dirty="0" err="1" smtClean="0"/>
              <a:t>얼음꽃의</a:t>
            </a:r>
            <a:r>
              <a:rPr lang="ko-KR" altLang="en-US" dirty="0" smtClean="0"/>
              <a:t> 모양은 균일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스테이지별로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얼음꽃의</a:t>
            </a:r>
            <a:r>
              <a:rPr lang="ko-KR" altLang="en-US" dirty="0" smtClean="0"/>
              <a:t> 모양이 다르다 </a:t>
            </a:r>
            <a:r>
              <a:rPr lang="en-US" altLang="ko-KR" dirty="0" smtClean="0"/>
              <a:t>(4</a:t>
            </a:r>
            <a:r>
              <a:rPr lang="ko-KR" altLang="en-US" dirty="0" smtClean="0"/>
              <a:t>스테이지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얼음꽃의</a:t>
            </a:r>
            <a:r>
              <a:rPr lang="ko-KR" altLang="en-US" dirty="0" smtClean="0"/>
              <a:t> 색은 공통적으로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하늘색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계열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흰색도 들어갈 수 있지만 타일과 배치했을 때 눈에 띄어야 한다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53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 리소스 </a:t>
            </a:r>
            <a:r>
              <a:rPr lang="en-US" altLang="ko-KR" dirty="0" smtClean="0"/>
              <a:t>; Background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72922" y="1825625"/>
            <a:ext cx="10380878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Stage </a:t>
            </a:r>
            <a:r>
              <a:rPr lang="ko-KR" altLang="en-US" sz="2400" dirty="0" smtClean="0"/>
              <a:t>배치 컴포넌트 </a:t>
            </a:r>
            <a:r>
              <a:rPr lang="en-US" altLang="ko-KR" sz="2400" dirty="0" smtClean="0"/>
              <a:t>( Tile, Tree, Obstacle, Item ) </a:t>
            </a:r>
            <a:r>
              <a:rPr lang="ko-KR" altLang="en-US" sz="2400" dirty="0" smtClean="0"/>
              <a:t>뒤에 깔리는 배경그림</a:t>
            </a:r>
            <a:endParaRPr lang="en-US" altLang="ko-KR" sz="2000" dirty="0"/>
          </a:p>
          <a:p>
            <a:r>
              <a:rPr lang="ko-KR" altLang="en-US" sz="2400" dirty="0" smtClean="0"/>
              <a:t>스테이지당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장씩 필요 </a:t>
            </a:r>
            <a:r>
              <a:rPr lang="en-US" altLang="ko-KR" sz="2400" dirty="0" smtClean="0"/>
              <a:t>* 4</a:t>
            </a:r>
            <a:r>
              <a:rPr lang="ko-KR" altLang="en-US" sz="2400" dirty="0" smtClean="0"/>
              <a:t>스테이지 </a:t>
            </a:r>
            <a:r>
              <a:rPr lang="en-US" altLang="ko-KR" sz="2400" dirty="0" smtClean="0"/>
              <a:t>= 4</a:t>
            </a:r>
            <a:r>
              <a:rPr lang="ko-KR" altLang="en-US" sz="2400" dirty="0" smtClean="0"/>
              <a:t>장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멀리 있는걸 나타내는 그림이므로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파스텔톤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채도 명도를 약하게</a:t>
            </a:r>
            <a:endParaRPr lang="en-US" altLang="ko-KR" sz="2400" dirty="0" smtClean="0"/>
          </a:p>
          <a:p>
            <a:r>
              <a:rPr lang="ko-KR" altLang="en-US" sz="2400" dirty="0" smtClean="0"/>
              <a:t>게임 해상도의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배 크기로 작업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847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엔딩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컷씬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엔딩</a:t>
            </a:r>
            <a:r>
              <a:rPr lang="ko-KR" altLang="en-US" dirty="0"/>
              <a:t> </a:t>
            </a:r>
            <a:r>
              <a:rPr lang="ko-KR" altLang="en-US" dirty="0" smtClean="0"/>
              <a:t>하나당 </a:t>
            </a:r>
            <a:r>
              <a:rPr lang="en-US" altLang="ko-KR" dirty="0" smtClean="0"/>
              <a:t>1+1</a:t>
            </a:r>
            <a:r>
              <a:rPr lang="ko-KR" altLang="en-US" dirty="0" smtClean="0"/>
              <a:t>개의 컷 필요</a:t>
            </a:r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공통 컷 </a:t>
            </a:r>
            <a:r>
              <a:rPr lang="en-US" altLang="ko-KR" dirty="0" smtClean="0"/>
              <a:t>(</a:t>
            </a:r>
            <a:r>
              <a:rPr lang="ko-KR" altLang="en-US" dirty="0" smtClean="0"/>
              <a:t>눈 결성 시도하는 컷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엔딩</a:t>
            </a:r>
            <a:r>
              <a:rPr lang="ko-KR" altLang="en-US" dirty="0" smtClean="0"/>
              <a:t> 종류에 따른 컷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막내가 나오는 컷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엔딩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>7</a:t>
            </a:r>
            <a:r>
              <a:rPr lang="ko-KR" altLang="en-US" dirty="0" smtClean="0"/>
              <a:t>종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공통 </a:t>
            </a:r>
            <a:r>
              <a:rPr lang="ko-KR" altLang="en-US" dirty="0" err="1" smtClean="0"/>
              <a:t>컷씬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컷 </a:t>
            </a:r>
            <a:r>
              <a:rPr lang="en-US" altLang="ko-KR" dirty="0" smtClean="0"/>
              <a:t>= 8</a:t>
            </a:r>
            <a:r>
              <a:rPr lang="ko-KR" altLang="en-US" dirty="0" smtClean="0"/>
              <a:t>컷 필요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2363"/>
              </p:ext>
            </p:extLst>
          </p:nvPr>
        </p:nvGraphicFramePr>
        <p:xfrm>
          <a:off x="2009648" y="3866465"/>
          <a:ext cx="8172703" cy="21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529"/>
                <a:gridCol w="1167529"/>
                <a:gridCol w="1167529"/>
                <a:gridCol w="1167529"/>
                <a:gridCol w="1167529"/>
                <a:gridCol w="1167529"/>
                <a:gridCol w="1167529"/>
              </a:tblGrid>
              <a:tr h="43473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산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얼음꽃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산</a:t>
                      </a:r>
                      <a:r>
                        <a:rPr lang="en-US" altLang="ko-KR" sz="1200" dirty="0" smtClean="0"/>
                        <a:t>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얼음꽃</a:t>
                      </a:r>
                      <a:endParaRPr lang="ko-KR" altLang="en-US" sz="1200" dirty="0" smtClean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산</a:t>
                      </a:r>
                      <a:r>
                        <a:rPr lang="en-US" altLang="ko-KR" sz="1200" dirty="0" smtClean="0"/>
                        <a:t>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얼음꽃</a:t>
                      </a:r>
                      <a:endParaRPr lang="ko-KR" altLang="en-US" sz="1200" dirty="0" smtClean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산</a:t>
                      </a:r>
                      <a:r>
                        <a:rPr lang="en-US" altLang="ko-KR" sz="1200" dirty="0" smtClean="0"/>
                        <a:t>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얼음꽃</a:t>
                      </a:r>
                      <a:endParaRPr lang="ko-KR" altLang="en-US" sz="1200" dirty="0" smtClean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무엇이든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종</a:t>
                      </a:r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무엇이든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종</a:t>
                      </a:r>
                    </a:p>
                  </a:txBody>
                  <a:tcPr marL="65310" marR="65310" marT="32655" marB="32655" anchor="ctr"/>
                </a:tc>
              </a:tr>
              <a:tr h="434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시간 내 도착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가루눈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진눈깨비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싸락눈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함박눈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싸락눈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함박눈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</a:tr>
              <a:tr h="434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찬 공기</a:t>
                      </a:r>
                      <a:r>
                        <a:rPr lang="ko-KR" altLang="en-US" sz="1200" baseline="0" dirty="0" smtClean="0"/>
                        <a:t> 부족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눈 결성 실패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얼음꽃</a:t>
                      </a:r>
                      <a:r>
                        <a:rPr lang="ko-KR" altLang="en-US" sz="1200" dirty="0" smtClean="0"/>
                        <a:t> 선물 </a:t>
                      </a:r>
                      <a:r>
                        <a:rPr lang="ko-KR" altLang="en-US" sz="1200" dirty="0" err="1" smtClean="0"/>
                        <a:t>엔딩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얼음꽃</a:t>
                      </a:r>
                      <a:r>
                        <a:rPr lang="ko-KR" altLang="en-US" sz="1200" dirty="0" smtClean="0"/>
                        <a:t> 부족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눈 결성 실패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감기엔딩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늦음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삐짐엔딩</a:t>
                      </a:r>
                      <a:endParaRPr lang="ko-KR" altLang="en-US" sz="1200" dirty="0"/>
                    </a:p>
                  </a:txBody>
                  <a:tcPr marL="65310" marR="65310" marT="32655" marB="3265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? </a:t>
            </a:r>
            <a:r>
              <a:rPr lang="ko-KR" altLang="en-US" dirty="0" smtClean="0"/>
              <a:t>종강 다음부터 개발 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제작 완료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정도</a:t>
            </a:r>
            <a:r>
              <a:rPr lang="en-US" altLang="ko-KR" dirty="0" smtClean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35902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System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일년 내내 날씨가 따뜻한 남쪽 지방에서 사는 세 가족</a:t>
            </a:r>
            <a:endParaRPr lang="en-US" altLang="ko-KR" dirty="0" smtClean="0"/>
          </a:p>
          <a:p>
            <a:r>
              <a:rPr lang="ko-KR" altLang="en-US" dirty="0" smtClean="0"/>
              <a:t>여행 경험이 많아 눈을 본 적이 있는 첫째와 둘째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눈을 단 한번도 본 적이 없는 막내</a:t>
            </a:r>
            <a:endParaRPr lang="en-US" altLang="ko-KR" dirty="0" smtClean="0"/>
          </a:p>
          <a:p>
            <a:r>
              <a:rPr lang="ko-KR" altLang="en-US" dirty="0" smtClean="0"/>
              <a:t>막내를 위해 생일 선물로 눈을 만들어주자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chemeClr val="accent1"/>
                </a:solidFill>
              </a:rPr>
              <a:t>눈을 만들기 위해 </a:t>
            </a:r>
            <a:r>
              <a:rPr lang="en-US" altLang="ko-KR" dirty="0" smtClean="0">
                <a:solidFill>
                  <a:schemeClr val="accent1"/>
                </a:solidFill>
              </a:rPr>
              <a:t>‘</a:t>
            </a:r>
            <a:r>
              <a:rPr lang="ko-KR" altLang="en-US" dirty="0" smtClean="0">
                <a:solidFill>
                  <a:schemeClr val="accent1"/>
                </a:solidFill>
              </a:rPr>
              <a:t>찬 공기</a:t>
            </a:r>
            <a:r>
              <a:rPr lang="en-US" altLang="ko-KR" dirty="0" smtClean="0">
                <a:solidFill>
                  <a:schemeClr val="accent1"/>
                </a:solidFill>
              </a:rPr>
              <a:t>‘ </a:t>
            </a:r>
            <a:r>
              <a:rPr lang="ko-KR" altLang="en-US" dirty="0" smtClean="0">
                <a:solidFill>
                  <a:schemeClr val="accent1"/>
                </a:solidFill>
              </a:rPr>
              <a:t>와 </a:t>
            </a:r>
            <a:r>
              <a:rPr lang="en-US" altLang="ko-KR" dirty="0" smtClean="0">
                <a:solidFill>
                  <a:schemeClr val="accent1"/>
                </a:solidFill>
              </a:rPr>
              <a:t>‘</a:t>
            </a:r>
            <a:r>
              <a:rPr lang="ko-KR" altLang="en-US" dirty="0" err="1" smtClean="0">
                <a:solidFill>
                  <a:schemeClr val="accent1"/>
                </a:solidFill>
              </a:rPr>
              <a:t>얼음꽃</a:t>
            </a:r>
            <a:r>
              <a:rPr lang="en-US" altLang="ko-KR" dirty="0" smtClean="0">
                <a:solidFill>
                  <a:schemeClr val="accent1"/>
                </a:solidFill>
              </a:rPr>
              <a:t>‘ </a:t>
            </a:r>
            <a:r>
              <a:rPr lang="ko-KR" altLang="en-US" dirty="0" smtClean="0">
                <a:solidFill>
                  <a:schemeClr val="accent1"/>
                </a:solidFill>
              </a:rPr>
              <a:t>이 필요하다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accent1"/>
                </a:solidFill>
              </a:rPr>
              <a:t>추운 지역으로 가서 필요한 것들을 모아오자</a:t>
            </a:r>
            <a:r>
              <a:rPr lang="en-US" altLang="ko-KR" dirty="0" smtClean="0">
                <a:solidFill>
                  <a:schemeClr val="accent1"/>
                </a:solidFill>
              </a:rPr>
              <a:t>!</a:t>
            </a:r>
          </a:p>
          <a:p>
            <a:r>
              <a:rPr lang="ko-KR" altLang="en-US" dirty="0" smtClean="0">
                <a:solidFill>
                  <a:schemeClr val="accent1"/>
                </a:solidFill>
              </a:rPr>
              <a:t>단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막내 생일이 지나기 전에 집에 도착해야 한다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5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눈을 만들기 위해 </a:t>
            </a:r>
            <a:r>
              <a:rPr lang="en-US" altLang="ko-KR" dirty="0" smtClean="0">
                <a:solidFill>
                  <a:schemeClr val="accent1"/>
                </a:solidFill>
              </a:rPr>
              <a:t>‘</a:t>
            </a:r>
            <a:r>
              <a:rPr lang="ko-KR" altLang="en-US" dirty="0" smtClean="0">
                <a:solidFill>
                  <a:schemeClr val="accent1"/>
                </a:solidFill>
              </a:rPr>
              <a:t>찬 공기</a:t>
            </a:r>
            <a:r>
              <a:rPr lang="en-US" altLang="ko-KR" dirty="0" smtClean="0">
                <a:solidFill>
                  <a:schemeClr val="accent1"/>
                </a:solidFill>
              </a:rPr>
              <a:t>‘ </a:t>
            </a:r>
            <a:r>
              <a:rPr lang="ko-KR" altLang="en-US" dirty="0" smtClean="0">
                <a:solidFill>
                  <a:schemeClr val="accent1"/>
                </a:solidFill>
              </a:rPr>
              <a:t>와 </a:t>
            </a:r>
            <a:r>
              <a:rPr lang="en-US" altLang="ko-KR" dirty="0" smtClean="0">
                <a:solidFill>
                  <a:schemeClr val="accent1"/>
                </a:solidFill>
              </a:rPr>
              <a:t>‘</a:t>
            </a:r>
            <a:r>
              <a:rPr lang="ko-KR" altLang="en-US" dirty="0" err="1" smtClean="0">
                <a:solidFill>
                  <a:schemeClr val="accent1"/>
                </a:solidFill>
              </a:rPr>
              <a:t>얼음꽃</a:t>
            </a:r>
            <a:r>
              <a:rPr lang="en-US" altLang="ko-KR" dirty="0" smtClean="0">
                <a:solidFill>
                  <a:schemeClr val="accent1"/>
                </a:solidFill>
              </a:rPr>
              <a:t>‘ </a:t>
            </a:r>
            <a:r>
              <a:rPr lang="ko-KR" altLang="en-US" dirty="0" smtClean="0">
                <a:solidFill>
                  <a:schemeClr val="accent1"/>
                </a:solidFill>
              </a:rPr>
              <a:t>이 필요하다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accent1"/>
                </a:solidFill>
              </a:rPr>
              <a:t>추운 지역으로 가서 필요한 것들을 모아오자</a:t>
            </a:r>
            <a:r>
              <a:rPr lang="en-US" altLang="ko-KR" dirty="0" smtClean="0">
                <a:solidFill>
                  <a:schemeClr val="accent1"/>
                </a:solidFill>
              </a:rPr>
              <a:t>!</a:t>
            </a:r>
          </a:p>
          <a:p>
            <a:r>
              <a:rPr lang="ko-KR" altLang="en-US" dirty="0" smtClean="0">
                <a:solidFill>
                  <a:schemeClr val="accent1"/>
                </a:solidFill>
              </a:rPr>
              <a:t>단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막내 생일이 지나기 전에 집에 도착해야 한다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다른 지역으로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 내에 집에 돌아가야 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눈을 만들기 위한 재료를 모아와야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찬 공기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해당 지역에 머물러야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얼음꽃</a:t>
            </a:r>
            <a:r>
              <a:rPr lang="en-US" altLang="ko-KR" dirty="0" smtClean="0"/>
              <a:t>’ 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널려있는 걸 먹어야 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30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Flow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981151" y="1317613"/>
            <a:ext cx="10229698" cy="4006224"/>
            <a:chOff x="981151" y="1690688"/>
            <a:chExt cx="10229698" cy="4006224"/>
          </a:xfrm>
        </p:grpSpPr>
        <p:graphicFrame>
          <p:nvGraphicFramePr>
            <p:cNvPr id="5" name="다이어그램 4"/>
            <p:cNvGraphicFramePr/>
            <p:nvPr>
              <p:extLst>
                <p:ext uri="{D42A27DB-BD31-4B8C-83A1-F6EECF244321}">
                  <p14:modId xmlns:p14="http://schemas.microsoft.com/office/powerpoint/2010/main" val="4038260860"/>
                </p:ext>
              </p:extLst>
            </p:nvPr>
          </p:nvGraphicFramePr>
          <p:xfrm>
            <a:off x="981151" y="1690688"/>
            <a:ext cx="10229698" cy="40062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3" name="그룹 22"/>
            <p:cNvGrpSpPr/>
            <p:nvPr/>
          </p:nvGrpSpPr>
          <p:grpSpPr>
            <a:xfrm>
              <a:off x="6096000" y="4074566"/>
              <a:ext cx="4364736" cy="1133856"/>
              <a:chOff x="6096000" y="4074566"/>
              <a:chExt cx="4364736" cy="1133856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0453421" y="4498848"/>
                <a:ext cx="7315" cy="7095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flipH="1">
                <a:off x="6096000" y="5208422"/>
                <a:ext cx="43647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6096000" y="4074566"/>
                <a:ext cx="0" cy="1133856"/>
              </a:xfrm>
              <a:prstGeom prst="line">
                <a:avLst/>
              </a:prstGeom>
              <a:ln w="190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1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5259"/>
            <a:ext cx="6543510" cy="4907633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 선택 디자인 </a:t>
            </a:r>
            <a:r>
              <a:rPr lang="en-US" altLang="ko-KR" dirty="0" smtClean="0"/>
              <a:t>Mock Up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7512710" y="1825625"/>
            <a:ext cx="4469588" cy="4351338"/>
          </a:xfrm>
        </p:spPr>
        <p:txBody>
          <a:bodyPr/>
          <a:lstStyle/>
          <a:p>
            <a:r>
              <a:rPr lang="ko-KR" altLang="en-US" dirty="0" smtClean="0"/>
              <a:t>현재 날짜와 디데이 표시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플레이어의 위치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스테이지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누르면 게임이 시작된다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배경 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3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96000" y="6115050"/>
            <a:ext cx="368300" cy="36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92450" y="2514600"/>
            <a:ext cx="368300" cy="36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11850" y="679450"/>
            <a:ext cx="368300" cy="36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140700" y="1568450"/>
            <a:ext cx="368300" cy="36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074150" y="3600450"/>
            <a:ext cx="368300" cy="36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3276600" y="4032250"/>
            <a:ext cx="381000" cy="3810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6153150" y="2514600"/>
            <a:ext cx="381000" cy="3810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6" idx="2"/>
          </p:cNvCxnSpPr>
          <p:nvPr/>
        </p:nvCxnSpPr>
        <p:spPr>
          <a:xfrm>
            <a:off x="3467100" y="4413250"/>
            <a:ext cx="2628900" cy="18859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0"/>
            <a:endCxn id="7" idx="4"/>
          </p:cNvCxnSpPr>
          <p:nvPr/>
        </p:nvCxnSpPr>
        <p:spPr>
          <a:xfrm flipH="1" flipV="1">
            <a:off x="3276600" y="2882900"/>
            <a:ext cx="190500" cy="1149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6" idx="3"/>
            <a:endCxn id="17" idx="1"/>
          </p:cNvCxnSpPr>
          <p:nvPr/>
        </p:nvCxnSpPr>
        <p:spPr>
          <a:xfrm flipV="1">
            <a:off x="3657600" y="2705100"/>
            <a:ext cx="2495550" cy="15176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7" idx="0"/>
            <a:endCxn id="8" idx="4"/>
          </p:cNvCxnSpPr>
          <p:nvPr/>
        </p:nvCxnSpPr>
        <p:spPr>
          <a:xfrm flipH="1" flipV="1">
            <a:off x="6096000" y="1047750"/>
            <a:ext cx="247650" cy="14668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7" idx="3"/>
            <a:endCxn id="9" idx="3"/>
          </p:cNvCxnSpPr>
          <p:nvPr/>
        </p:nvCxnSpPr>
        <p:spPr>
          <a:xfrm flipV="1">
            <a:off x="6534150" y="1882814"/>
            <a:ext cx="1660486" cy="8222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0" idx="2"/>
          </p:cNvCxnSpPr>
          <p:nvPr/>
        </p:nvCxnSpPr>
        <p:spPr>
          <a:xfrm>
            <a:off x="6343650" y="2882900"/>
            <a:ext cx="2730500" cy="9017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7"/>
            <a:endCxn id="10" idx="4"/>
          </p:cNvCxnSpPr>
          <p:nvPr/>
        </p:nvCxnSpPr>
        <p:spPr>
          <a:xfrm flipV="1">
            <a:off x="6410364" y="3968750"/>
            <a:ext cx="2847936" cy="220023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68800" y="5171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35223" y="32951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49800" y="3059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11696" y="1666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34046" y="20092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364393" y="48022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99497" y="289347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57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1352</Words>
  <Application>Microsoft Office PowerPoint</Application>
  <PresentationFormat>와이드스크린</PresentationFormat>
  <Paragraphs>300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Wingdings</vt:lpstr>
      <vt:lpstr>Office 테마</vt:lpstr>
      <vt:lpstr>Present For You!</vt:lpstr>
      <vt:lpstr>팀원</vt:lpstr>
      <vt:lpstr>개요</vt:lpstr>
      <vt:lpstr>1. System</vt:lpstr>
      <vt:lpstr>스토리</vt:lpstr>
      <vt:lpstr>게임의 목적</vt:lpstr>
      <vt:lpstr>Game Flow</vt:lpstr>
      <vt:lpstr>스테이지 선택 디자인 Mock Up</vt:lpstr>
      <vt:lpstr>PowerPoint 프레젠테이션</vt:lpstr>
      <vt:lpstr>장소 이동</vt:lpstr>
      <vt:lpstr>시간</vt:lpstr>
      <vt:lpstr>엔딩</vt:lpstr>
      <vt:lpstr>인게임 디자인 Mock Up</vt:lpstr>
      <vt:lpstr>Stage</vt:lpstr>
      <vt:lpstr>Stage</vt:lpstr>
      <vt:lpstr>Stage ; Obstacle</vt:lpstr>
      <vt:lpstr>Stage ; Obstacle</vt:lpstr>
      <vt:lpstr>Stage ; Object</vt:lpstr>
      <vt:lpstr>Stage ; Object</vt:lpstr>
      <vt:lpstr>Stage ; Item</vt:lpstr>
      <vt:lpstr>Stage ; Item</vt:lpstr>
      <vt:lpstr>2. Design</vt:lpstr>
      <vt:lpstr>디자인 컨셉</vt:lpstr>
      <vt:lpstr>캐릭터</vt:lpstr>
      <vt:lpstr>캐릭터 Sprite</vt:lpstr>
      <vt:lpstr>스테이지 리소스</vt:lpstr>
      <vt:lpstr>스테이지 리소스 ; Tile</vt:lpstr>
      <vt:lpstr>스테이지 리소스 ; Tree</vt:lpstr>
      <vt:lpstr>스테이지 리소스 ; Obstacle</vt:lpstr>
      <vt:lpstr>스테이지 리소스 ; Item</vt:lpstr>
      <vt:lpstr>스테이지 리소스 ; Background</vt:lpstr>
      <vt:lpstr>엔딩 컷씬</vt:lpstr>
      <vt:lpstr>예상 일정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For You!</dc:title>
  <dc:creator>양은정</dc:creator>
  <cp:lastModifiedBy>양은정</cp:lastModifiedBy>
  <cp:revision>230</cp:revision>
  <dcterms:created xsi:type="dcterms:W3CDTF">2015-11-09T19:58:56Z</dcterms:created>
  <dcterms:modified xsi:type="dcterms:W3CDTF">2015-12-20T20:35:37Z</dcterms:modified>
</cp:coreProperties>
</file>