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6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2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4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51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3756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205" y="1747151"/>
            <a:ext cx="4421144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05" y="3072714"/>
            <a:ext cx="4421144" cy="3104249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0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1EB-B974-477C-9123-77FDF6646BD7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6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0" r="26640"/>
          <a:stretch/>
        </p:blipFill>
        <p:spPr>
          <a:xfrm>
            <a:off x="2424612" y="-14514"/>
            <a:ext cx="3555274" cy="56290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6257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Sakkal Majalla" panose="02000000000000000000" pitchFamily="2" charset="-78"/>
                <a:ea typeface="Adobe Kaiti Std R" panose="02020400000000000000" pitchFamily="18" charset="-128"/>
                <a:cs typeface="Sakkal Majalla" panose="02000000000000000000" pitchFamily="2" charset="-78"/>
              </a:rPr>
              <a:t>D</a:t>
            </a:r>
            <a:endParaRPr lang="ko-KR" altLang="en-US" sz="13800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743604"/>
            <a:ext cx="6858000" cy="15523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Line Plus X </a:t>
            </a: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CATDOG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 Mobile Adventure Game</a:t>
            </a:r>
            <a:endParaRPr lang="en-US" altLang="ko-KR" sz="20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80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0" r="26640"/>
          <a:stretch/>
        </p:blipFill>
        <p:spPr>
          <a:xfrm>
            <a:off x="2424612" y="-14514"/>
            <a:ext cx="3555274" cy="56290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3893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SketchFlow Print" panose="02000000000000000000" pitchFamily="2" charset="0"/>
              </a:rPr>
              <a:t>D</a:t>
            </a:r>
            <a:endParaRPr lang="ko-KR" altLang="en-US" sz="11500" dirty="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43000" y="4838360"/>
            <a:ext cx="6858000" cy="1552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SketchFlow Print" panose="02000000000000000000" pitchFamily="2" charset="0"/>
                <a:cs typeface="Sakkal Majalla" panose="02000000000000000000" pitchFamily="2" charset="-78"/>
              </a:rPr>
              <a:t>Line Plus X CATDOG</a:t>
            </a:r>
          </a:p>
          <a:p>
            <a:r>
              <a:rPr lang="en-US" altLang="ko-KR" sz="1800" dirty="0" smtClean="0">
                <a:solidFill>
                  <a:schemeClr val="bg1"/>
                </a:solidFill>
                <a:latin typeface="SketchFlow Print" panose="02000000000000000000" pitchFamily="2" charset="0"/>
                <a:cs typeface="Sakkal Majalla" panose="02000000000000000000" pitchFamily="2" charset="-78"/>
              </a:rPr>
              <a:t>2D Mobile Adventure Game</a:t>
            </a:r>
            <a:endParaRPr lang="en-US" altLang="ko-KR" sz="1800" dirty="0" smtClean="0">
              <a:solidFill>
                <a:schemeClr val="bg1"/>
              </a:solidFill>
              <a:latin typeface="SketchFlow Print" panose="02000000000000000000" pitchFamily="2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0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arenR"/>
            </a:pPr>
            <a:r>
              <a:rPr lang="en-US" altLang="ko-KR" dirty="0" smtClean="0"/>
              <a:t>Play Style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Map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Unlock</a:t>
            </a:r>
          </a:p>
        </p:txBody>
      </p:sp>
    </p:spTree>
    <p:extLst>
      <p:ext uri="{BB962C8B-B14F-4D97-AF65-F5344CB8AC3E}">
        <p14:creationId xmlns:p14="http://schemas.microsoft.com/office/powerpoint/2010/main" val="3300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Play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단순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Play</a:t>
            </a:r>
          </a:p>
          <a:p>
            <a:pPr marL="0" indent="0" algn="ctr">
              <a:buNone/>
            </a:pPr>
            <a:r>
              <a:rPr lang="en-US" altLang="ko-KR" dirty="0" smtClean="0"/>
              <a:t>Goal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화폐 </a:t>
            </a:r>
            <a:r>
              <a:rPr lang="ko-KR" altLang="en-US" dirty="0" smtClean="0"/>
              <a:t>수집 및 해금</a:t>
            </a: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Game </a:t>
            </a:r>
            <a:r>
              <a:rPr lang="ko-KR" altLang="en-US" dirty="0"/>
              <a:t>종료 </a:t>
            </a:r>
            <a:r>
              <a:rPr lang="en-US" altLang="ko-KR" dirty="0"/>
              <a:t>: </a:t>
            </a:r>
            <a:r>
              <a:rPr lang="ko-KR" altLang="en-US" dirty="0"/>
              <a:t>제한시간</a:t>
            </a:r>
            <a:r>
              <a:rPr lang="en-US" altLang="ko-KR" dirty="0"/>
              <a:t>, </a:t>
            </a:r>
            <a:r>
              <a:rPr lang="ko-KR" altLang="en-US" dirty="0" smtClean="0"/>
              <a:t>적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넓어짐</a:t>
            </a:r>
            <a:endParaRPr lang="en-US" altLang="ko-KR" dirty="0" smtClean="0"/>
          </a:p>
        </p:txBody>
      </p:sp>
      <p:pic>
        <p:nvPicPr>
          <p:cNvPr id="4" name="Picture 2" descr="design1 cop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r="22900"/>
          <a:stretch/>
        </p:blipFill>
        <p:spPr bwMode="auto">
          <a:xfrm>
            <a:off x="6351" y="0"/>
            <a:ext cx="374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Unlock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화폐를 사용하여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Story</a:t>
            </a:r>
            <a:r>
              <a:rPr lang="ko-KR" altLang="en-US" dirty="0"/>
              <a:t> </a:t>
            </a:r>
            <a:r>
              <a:rPr lang="en-US" altLang="ko-KR" dirty="0" smtClean="0"/>
              <a:t>Unlock / Field Unlock</a:t>
            </a:r>
          </a:p>
          <a:p>
            <a:pPr marL="0" indent="0" algn="ctr">
              <a:buNone/>
            </a:pPr>
            <a:r>
              <a:rPr lang="ko-KR" altLang="en-US" dirty="0" smtClean="0"/>
              <a:t>게임 내 생존시간 증가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이동 가능한 </a:t>
            </a:r>
            <a:r>
              <a:rPr lang="en-US" altLang="ko-KR" smtClean="0"/>
              <a:t>Map </a:t>
            </a:r>
            <a:r>
              <a:rPr lang="ko-KR" altLang="en-US" smtClean="0"/>
              <a:t>범위 확대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6327" y="2738062"/>
            <a:ext cx="3142211" cy="781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14305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/>
              <a:t>A</a:t>
            </a:r>
            <a:r>
              <a:rPr lang="en-US" altLang="ko-KR" sz="4000" dirty="0" smtClean="0"/>
              <a:t>nd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29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Developers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altLang="ko-KR" dirty="0" smtClean="0"/>
              <a:t>14 </a:t>
            </a:r>
            <a:r>
              <a:rPr lang="ko-KR" altLang="en-US" dirty="0" smtClean="0"/>
              <a:t>양은정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기획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프로그래밍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아트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en-US" altLang="ko-KR" dirty="0" smtClean="0"/>
              <a:t>?? ?????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사운드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94</Words>
  <Application>Microsoft Office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Adobe Kaiti Std R</vt:lpstr>
      <vt:lpstr>맑은 고딕</vt:lpstr>
      <vt:lpstr>Arial</vt:lpstr>
      <vt:lpstr>Calibri</vt:lpstr>
      <vt:lpstr>Calibri Light</vt:lpstr>
      <vt:lpstr>Sakkal Majalla</vt:lpstr>
      <vt:lpstr>SketchFlow Print</vt:lpstr>
      <vt:lpstr>Office 테마</vt:lpstr>
      <vt:lpstr>D</vt:lpstr>
      <vt:lpstr>D</vt:lpstr>
      <vt:lpstr>System</vt:lpstr>
      <vt:lpstr>System 1) Play Style</vt:lpstr>
      <vt:lpstr>System 2) Map</vt:lpstr>
      <vt:lpstr>System 3) Unlock</vt:lpstr>
      <vt:lpstr>Thank you!</vt:lpstr>
      <vt:lpstr>Developers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Big__Picture</dc:creator>
  <cp:lastModifiedBy>양은정</cp:lastModifiedBy>
  <cp:revision>30</cp:revision>
  <dcterms:created xsi:type="dcterms:W3CDTF">2017-01-17T07:25:06Z</dcterms:created>
  <dcterms:modified xsi:type="dcterms:W3CDTF">2017-01-20T04:34:55Z</dcterms:modified>
</cp:coreProperties>
</file>