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0" r:id="rId4"/>
    <p:sldId id="260" r:id="rId5"/>
    <p:sldId id="266" r:id="rId6"/>
    <p:sldId id="273" r:id="rId7"/>
    <p:sldId id="274" r:id="rId8"/>
    <p:sldId id="261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9797"/>
    <a:srgbClr val="3B6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19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4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51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0" y="0"/>
            <a:ext cx="38576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681" y="1747151"/>
            <a:ext cx="4421144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681" y="3072714"/>
            <a:ext cx="4421144" cy="3104249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0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1EB-B974-477C-9123-77FDF6646BD7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6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0" r="26640"/>
          <a:stretch/>
        </p:blipFill>
        <p:spPr>
          <a:xfrm>
            <a:off x="2424612" y="-14514"/>
            <a:ext cx="3555274" cy="56290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3893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11500" dirty="0" smtClean="0">
                <a:solidFill>
                  <a:schemeClr val="bg1"/>
                </a:solidFill>
                <a:latin typeface="SketchFlow Print" panose="02000000000000000000" pitchFamily="2" charset="0"/>
              </a:rPr>
              <a:t>D</a:t>
            </a:r>
            <a:endParaRPr lang="ko-KR" altLang="en-US" sz="11500" dirty="0">
              <a:solidFill>
                <a:schemeClr val="bg1"/>
              </a:solidFill>
              <a:latin typeface="SketchFlow Print" panose="02000000000000000000" pitchFamily="2" charset="0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143000" y="4743604"/>
            <a:ext cx="6858000" cy="15523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Line Plus </a:t>
            </a:r>
            <a:r>
              <a:rPr lang="en-US" altLang="ko-KR" sz="3600" dirty="0" smtClean="0">
                <a:solidFill>
                  <a:srgbClr val="3B6D7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X</a:t>
            </a:r>
            <a:r>
              <a:rPr lang="en-US" altLang="ko-KR" sz="36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CATDOG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 smtClean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2D Mobile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14838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4205" y="620250"/>
            <a:ext cx="4421144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Development Progress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4205" y="2092816"/>
            <a:ext cx="4856612" cy="4084147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			Core	Resource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Story	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rgbClr val="FF4B4B"/>
                </a:solidFill>
              </a:rPr>
              <a:t> to do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Tutorial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Tutorial Menu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4B4B"/>
                </a:solidFill>
              </a:rPr>
              <a:t>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Game	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Doing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rgbClr val="FF4B4B"/>
                </a:solidFill>
              </a:rPr>
              <a:t> 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Shop	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Doing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Inventory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Doing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Unlock		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Done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rgbClr val="FF4B4B"/>
                </a:solidFill>
              </a:rPr>
              <a:t>to do</a:t>
            </a:r>
            <a:endParaRPr lang="en-US" altLang="ko-KR" dirty="0" smtClean="0">
              <a:solidFill>
                <a:srgbClr val="FF4B4B"/>
              </a:solidFill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</a:rPr>
              <a:t>Setting			</a:t>
            </a:r>
            <a:r>
              <a:rPr lang="en-US" altLang="ko-KR" dirty="0" smtClean="0">
                <a:solidFill>
                  <a:srgbClr val="FF4B4B"/>
                </a:solidFill>
              </a:rPr>
              <a:t>to </a:t>
            </a:r>
            <a:r>
              <a:rPr lang="en-US" altLang="ko-KR" dirty="0">
                <a:solidFill>
                  <a:srgbClr val="FF4B4B"/>
                </a:solidFill>
              </a:rPr>
              <a:t>do </a:t>
            </a:r>
            <a:r>
              <a:rPr lang="en-US" altLang="ko-KR" dirty="0" smtClean="0">
                <a:solidFill>
                  <a:srgbClr val="FF4B4B"/>
                </a:solidFill>
              </a:rPr>
              <a:t>	</a:t>
            </a:r>
            <a:r>
              <a:rPr lang="en-US" altLang="ko-KR" dirty="0">
                <a:solidFill>
                  <a:srgbClr val="FF4B4B"/>
                </a:solidFill>
              </a:rPr>
              <a:t> to do</a:t>
            </a:r>
            <a:endParaRPr lang="ko-KR" altLang="en-US" dirty="0">
              <a:solidFill>
                <a:srgbClr val="FF4B4B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39753" y="1510984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2017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1. 23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26327" y="2738062"/>
            <a:ext cx="3142211" cy="781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38062"/>
            <a:ext cx="7886700" cy="114305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Thank you!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19457"/>
            <a:ext cx="7886700" cy="2478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A</a:t>
            </a:r>
            <a:r>
              <a:rPr lang="en-US" altLang="ko-KR" dirty="0" smtClean="0"/>
              <a:t>nd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829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bg1"/>
                </a:solidFill>
              </a:rPr>
              <a:t>D</a:t>
            </a:r>
            <a:r>
              <a:rPr lang="ko-KR" altLang="en-US" sz="2000" dirty="0" smtClean="0">
                <a:solidFill>
                  <a:schemeClr val="bg1"/>
                </a:solidFill>
              </a:rPr>
              <a:t>의 친구 </a:t>
            </a:r>
            <a:r>
              <a:rPr lang="en-US" altLang="ko-KR" sz="2000" dirty="0" smtClean="0">
                <a:solidFill>
                  <a:schemeClr val="bg1"/>
                </a:solidFill>
              </a:rPr>
              <a:t>I</a:t>
            </a:r>
            <a:r>
              <a:rPr lang="ko-KR" altLang="en-US" sz="2000" dirty="0" smtClean="0">
                <a:solidFill>
                  <a:schemeClr val="bg1"/>
                </a:solidFill>
              </a:rPr>
              <a:t>는</a:t>
            </a:r>
            <a:r>
              <a:rPr lang="en-US" altLang="ko-KR" sz="2000" dirty="0" smtClean="0">
                <a:solidFill>
                  <a:schemeClr val="bg1"/>
                </a:solidFill>
              </a:rPr>
              <a:t> Catcher</a:t>
            </a:r>
            <a:r>
              <a:rPr lang="ko-KR" altLang="en-US" sz="2000" dirty="0" smtClean="0">
                <a:solidFill>
                  <a:schemeClr val="bg1"/>
                </a:solidFill>
              </a:rPr>
              <a:t>의 도움을 받아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식물인간이 된 </a:t>
            </a:r>
            <a:r>
              <a:rPr lang="en-US" altLang="ko-KR" sz="2400" dirty="0" smtClean="0">
                <a:solidFill>
                  <a:schemeClr val="bg1"/>
                </a:solidFill>
              </a:rPr>
              <a:t>D</a:t>
            </a:r>
            <a:r>
              <a:rPr lang="ko-KR" altLang="en-US" sz="2400" dirty="0" smtClean="0">
                <a:solidFill>
                  <a:schemeClr val="bg1"/>
                </a:solidFill>
              </a:rPr>
              <a:t>를 깨운다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arenR"/>
            </a:pPr>
            <a:r>
              <a:rPr lang="en-US" altLang="ko-KR" dirty="0" smtClean="0"/>
              <a:t>Play Style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Map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Unlock</a:t>
            </a:r>
          </a:p>
        </p:txBody>
      </p:sp>
    </p:spTree>
    <p:extLst>
      <p:ext uri="{BB962C8B-B14F-4D97-AF65-F5344CB8AC3E}">
        <p14:creationId xmlns:p14="http://schemas.microsoft.com/office/powerpoint/2010/main" val="1060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Play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단순 반복 </a:t>
            </a:r>
            <a:r>
              <a:rPr lang="en-US" altLang="ko-KR" dirty="0" smtClean="0"/>
              <a:t>Play</a:t>
            </a:r>
          </a:p>
          <a:p>
            <a:pPr marL="0" indent="0" algn="ctr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내부에서 화폐를 모으고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다른 메뉴에서 화폐를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29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</a:t>
            </a:r>
            <a:r>
              <a:rPr lang="ko-KR" altLang="en-US" dirty="0" smtClean="0"/>
              <a:t>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  <p:pic>
        <p:nvPicPr>
          <p:cNvPr id="4" name="Picture 2" descr="design1 cop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4" r="22003"/>
          <a:stretch/>
        </p:blipFill>
        <p:spPr bwMode="auto">
          <a:xfrm>
            <a:off x="6350" y="0"/>
            <a:ext cx="3840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3132785"/>
            <a:ext cx="3862552" cy="592429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Concept 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3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8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조건 만족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3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3) Unlock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Story</a:t>
            </a:r>
            <a:r>
              <a:rPr lang="ko-KR" altLang="en-US" dirty="0" smtClean="0"/>
              <a:t> </a:t>
            </a:r>
            <a:r>
              <a:rPr lang="en-US" altLang="ko-KR" dirty="0" smtClean="0"/>
              <a:t>Unlock / Field Unlock</a:t>
            </a:r>
          </a:p>
          <a:p>
            <a:pPr marL="0" indent="0" algn="ctr">
              <a:buNone/>
            </a:pPr>
            <a:r>
              <a:rPr lang="ko-KR" altLang="en-US" dirty="0" smtClean="0"/>
              <a:t>게임 내 생존시간 증가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이동 가능한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범위 확대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Developers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altLang="ko-KR" dirty="0" smtClean="0"/>
              <a:t>14 </a:t>
            </a:r>
            <a:r>
              <a:rPr lang="ko-KR" altLang="en-US" dirty="0" smtClean="0"/>
              <a:t>양은정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기획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프로그래밍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아트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en-US" altLang="ko-KR" dirty="0" smtClean="0"/>
              <a:t>?? ?????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사운드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139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Sakkal Majalla</vt:lpstr>
      <vt:lpstr>SketchFlow Print</vt:lpstr>
      <vt:lpstr>Office 테마</vt:lpstr>
      <vt:lpstr>D</vt:lpstr>
      <vt:lpstr>Story</vt:lpstr>
      <vt:lpstr>System</vt:lpstr>
      <vt:lpstr>System 1) Play Style</vt:lpstr>
      <vt:lpstr>System 2) Map</vt:lpstr>
      <vt:lpstr>System 2) Map</vt:lpstr>
      <vt:lpstr>System 2) Map</vt:lpstr>
      <vt:lpstr>System 3) Unlock</vt:lpstr>
      <vt:lpstr>Developers</vt:lpstr>
      <vt:lpstr>Development Progress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Big__Picture</dc:creator>
  <cp:lastModifiedBy>양은정</cp:lastModifiedBy>
  <cp:revision>44</cp:revision>
  <dcterms:created xsi:type="dcterms:W3CDTF">2017-01-17T07:25:06Z</dcterms:created>
  <dcterms:modified xsi:type="dcterms:W3CDTF">2017-01-21T09:02:02Z</dcterms:modified>
</cp:coreProperties>
</file>