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1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3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43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1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3519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73226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98789"/>
            <a:ext cx="7886700" cy="2478174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9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37564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205" y="1747151"/>
            <a:ext cx="4421144" cy="132556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205" y="3072714"/>
            <a:ext cx="4421144" cy="3104249"/>
          </a:xfrm>
        </p:spPr>
        <p:txBody>
          <a:bodyPr>
            <a:normAutofit/>
          </a:bodyPr>
          <a:lstStyle>
            <a:lvl1pPr algn="ctr">
              <a:defRPr sz="1800"/>
            </a:lvl1pPr>
            <a:lvl2pPr algn="ctr">
              <a:defRPr sz="1600"/>
            </a:lvl2pPr>
            <a:lvl3pPr algn="ctr">
              <a:defRPr sz="14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0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1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7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6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9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1EB-B974-477C-9123-77FDF6646BD7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4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21EB-B974-477C-9123-77FDF6646BD7}" type="datetimeFigureOut">
              <a:rPr lang="ko-KR" altLang="en-US" smtClean="0"/>
              <a:t>2017-01-17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AB35-6207-4B67-A247-6B18FF707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6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0" r="26640"/>
          <a:stretch/>
        </p:blipFill>
        <p:spPr>
          <a:xfrm>
            <a:off x="2424612" y="-14514"/>
            <a:ext cx="3555274" cy="56290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25525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Amatic SC" pitchFamily="2" charset="0"/>
                <a:ea typeface="Adobe Kaiti Std R" panose="02020400000000000000" pitchFamily="18" charset="-128"/>
              </a:rPr>
              <a:t>D</a:t>
            </a:r>
            <a:endParaRPr lang="ko-KR" altLang="en-US" sz="9600" dirty="0">
              <a:solidFill>
                <a:schemeClr val="bg1"/>
              </a:solidFill>
              <a:latin typeface="Amatic SC" pitchFamily="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835753"/>
            <a:ext cx="6858000" cy="505506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Amatic SC" pitchFamily="2" charset="0"/>
              </a:rPr>
              <a:t>Line Plus X CATDOG</a:t>
            </a:r>
            <a:endParaRPr lang="ko-KR" altLang="en-US" sz="3600" dirty="0">
              <a:solidFill>
                <a:schemeClr val="bg1"/>
              </a:solidFill>
              <a:latin typeface="Amatic S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AutoNum type="arabicParenR"/>
            </a:pPr>
            <a:r>
              <a:rPr lang="en-US" altLang="ko-KR" dirty="0" smtClean="0"/>
              <a:t>Play Style</a:t>
            </a:r>
          </a:p>
          <a:p>
            <a:pPr marL="514350" indent="-514350" algn="ctr">
              <a:buAutoNum type="arabicParenR"/>
            </a:pPr>
            <a:r>
              <a:rPr lang="en-US" altLang="ko-KR" dirty="0" smtClean="0"/>
              <a:t>Map</a:t>
            </a:r>
          </a:p>
          <a:p>
            <a:pPr marL="514350" indent="-514350" algn="ctr">
              <a:buAutoNum type="arabicParenR"/>
            </a:pPr>
            <a:r>
              <a:rPr lang="en-US" altLang="ko-KR" dirty="0" smtClean="0"/>
              <a:t>Unlock</a:t>
            </a:r>
          </a:p>
        </p:txBody>
      </p:sp>
    </p:spTree>
    <p:extLst>
      <p:ext uri="{BB962C8B-B14F-4D97-AF65-F5344CB8AC3E}">
        <p14:creationId xmlns:p14="http://schemas.microsoft.com/office/powerpoint/2010/main" val="33006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</a:rPr>
              <a:t>System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1) Play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Game – Menu – Game – Menu …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Flow</a:t>
            </a:r>
          </a:p>
          <a:p>
            <a:pPr marL="0" indent="0" algn="ctr">
              <a:buNone/>
            </a:pPr>
            <a:r>
              <a:rPr lang="ko-KR" altLang="en-US" dirty="0" smtClean="0"/>
              <a:t>단순 반복 </a:t>
            </a:r>
            <a:r>
              <a:rPr lang="en-US" altLang="ko-KR" dirty="0" smtClean="0"/>
              <a:t>Play</a:t>
            </a:r>
          </a:p>
          <a:p>
            <a:pPr marL="0" indent="0" algn="ctr">
              <a:buNone/>
            </a:pPr>
            <a:r>
              <a:rPr lang="en-US" altLang="ko-KR" dirty="0" smtClean="0"/>
              <a:t>Game </a:t>
            </a:r>
            <a:r>
              <a:rPr lang="ko-KR" altLang="en-US" dirty="0" smtClean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화폐 </a:t>
            </a:r>
            <a:r>
              <a:rPr lang="ko-KR" altLang="en-US" dirty="0" smtClean="0"/>
              <a:t>수집 및 해금</a:t>
            </a:r>
            <a:endParaRPr lang="en-US" altLang="ko-KR" dirty="0"/>
          </a:p>
          <a:p>
            <a:pPr mar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9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System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2)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smtClean="0"/>
              <a:t>원형 미로 모양 </a:t>
            </a:r>
            <a:r>
              <a:rPr lang="en-US" altLang="ko-KR" dirty="0" smtClean="0"/>
              <a:t>Map</a:t>
            </a:r>
          </a:p>
          <a:p>
            <a:pPr marL="0" indent="0" algn="ctr">
              <a:buNone/>
            </a:pPr>
            <a:r>
              <a:rPr lang="ko-KR" altLang="en-US" dirty="0" smtClean="0"/>
              <a:t>시작 지점에 </a:t>
            </a:r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/>
              <a:t>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Trigger</a:t>
            </a:r>
            <a:r>
              <a:rPr lang="ko-KR" altLang="en-US" dirty="0" smtClean="0"/>
              <a:t> 작동 시 전체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이 넓어짐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Game </a:t>
            </a:r>
            <a:r>
              <a:rPr lang="ko-KR" altLang="en-US" dirty="0" smtClean="0"/>
              <a:t>종료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제한시간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3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System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</a:t>
            </a:r>
            <a:r>
              <a:rPr lang="en-US" altLang="ko-KR" dirty="0" smtClean="0"/>
              <a:t>) Unlock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화폐를 사용하여 </a:t>
            </a:r>
            <a:r>
              <a:rPr lang="en-US" altLang="ko-KR" dirty="0" smtClean="0"/>
              <a:t>Story Unlock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Game </a:t>
            </a:r>
            <a:r>
              <a:rPr lang="ko-KR" altLang="en-US" dirty="0" smtClean="0"/>
              <a:t>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생존 시간 증가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모든</a:t>
            </a:r>
            <a:r>
              <a:rPr lang="en-US" altLang="ko-KR" dirty="0"/>
              <a:t> </a:t>
            </a:r>
            <a:r>
              <a:rPr lang="en-US" altLang="ko-KR" dirty="0" smtClean="0"/>
              <a:t>Story </a:t>
            </a:r>
            <a:r>
              <a:rPr lang="ko-KR" altLang="en-US" dirty="0" smtClean="0"/>
              <a:t>해금 시 </a:t>
            </a:r>
            <a:r>
              <a:rPr lang="en-US" altLang="ko-KR" dirty="0" smtClean="0"/>
              <a:t>Game End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12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9" t="18909" r="26501" b="61389"/>
          <a:stretch/>
        </p:blipFill>
        <p:spPr>
          <a:xfrm>
            <a:off x="3192953" y="1295643"/>
            <a:ext cx="2567594" cy="135116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26327" y="2738062"/>
            <a:ext cx="3142211" cy="781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73226"/>
            <a:ext cx="7886700" cy="114305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698789"/>
            <a:ext cx="7886700" cy="2478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000" dirty="0"/>
              <a:t>A</a:t>
            </a:r>
            <a:r>
              <a:rPr lang="en-US" altLang="ko-KR" sz="4000" dirty="0" smtClean="0"/>
              <a:t>nd any questions?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8829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Developers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Tx/>
              <a:buChar char="-"/>
            </a:pPr>
            <a:r>
              <a:rPr lang="en-US" altLang="ko-KR" dirty="0" smtClean="0"/>
              <a:t>14 </a:t>
            </a:r>
            <a:r>
              <a:rPr lang="ko-KR" altLang="en-US" dirty="0" smtClean="0"/>
              <a:t>양은정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기획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프로그래밍</a:t>
            </a:r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아트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buFontTx/>
              <a:buChar char="-"/>
            </a:pPr>
            <a:r>
              <a:rPr lang="en-US" altLang="ko-KR" dirty="0" smtClean="0"/>
              <a:t>?? ?????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sz="1800" dirty="0" smtClean="0">
                <a:solidFill>
                  <a:schemeClr val="bg1">
                    <a:lumMod val="65000"/>
                  </a:schemeClr>
                </a:solidFill>
              </a:rPr>
              <a:t>사운드</a:t>
            </a:r>
            <a:endParaRPr lang="en-US" altLang="ko-KR" sz="1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89</Words>
  <Application>Microsoft Office PowerPoint</Application>
  <PresentationFormat>화면 슬라이드 쇼(4:3)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Adobe Kaiti Std R</vt:lpstr>
      <vt:lpstr>맑은 고딕</vt:lpstr>
      <vt:lpstr>Amatic SC</vt:lpstr>
      <vt:lpstr>Arial</vt:lpstr>
      <vt:lpstr>Calibri</vt:lpstr>
      <vt:lpstr>Calibri Light</vt:lpstr>
      <vt:lpstr>Office 테마</vt:lpstr>
      <vt:lpstr>D</vt:lpstr>
      <vt:lpstr>System</vt:lpstr>
      <vt:lpstr>System 1) Play Style</vt:lpstr>
      <vt:lpstr>System 2) Map</vt:lpstr>
      <vt:lpstr>System 3) Unlock</vt:lpstr>
      <vt:lpstr>Thank you!</vt:lpstr>
      <vt:lpstr>Developers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Big__Picture</dc:creator>
  <cp:lastModifiedBy>Big__Picture</cp:lastModifiedBy>
  <cp:revision>12</cp:revision>
  <dcterms:created xsi:type="dcterms:W3CDTF">2017-01-17T07:25:06Z</dcterms:created>
  <dcterms:modified xsi:type="dcterms:W3CDTF">2017-01-17T12:46:03Z</dcterms:modified>
</cp:coreProperties>
</file>