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4" r:id="rId6"/>
    <p:sldId id="275" r:id="rId7"/>
    <p:sldId id="276" r:id="rId8"/>
    <p:sldId id="277" r:id="rId9"/>
    <p:sldId id="260" r:id="rId10"/>
    <p:sldId id="278" r:id="rId11"/>
    <p:sldId id="279" r:id="rId12"/>
    <p:sldId id="280" r:id="rId13"/>
    <p:sldId id="281" r:id="rId14"/>
    <p:sldId id="283" r:id="rId15"/>
    <p:sldId id="282" r:id="rId16"/>
    <p:sldId id="284" r:id="rId17"/>
    <p:sldId id="265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nd James" initials="BJ" lastIdx="1" clrIdx="0">
    <p:extLst>
      <p:ext uri="{19B8F6BF-5375-455C-9EA6-DF929625EA0E}">
        <p15:presenceInfo xmlns:p15="http://schemas.microsoft.com/office/powerpoint/2012/main" xmlns="" userId="Bond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330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404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44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20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147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166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68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730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8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68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0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FE9F-595B-4296-8D0D-B495EB6AC89D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768C-6F1C-48BF-99A8-C80C90E610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3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6180" y="4385786"/>
            <a:ext cx="54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양현모</a:t>
            </a:r>
            <a:endParaRPr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6717" y="1767179"/>
            <a:ext cx="7294711" cy="217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latin typeface="Eras Bold ITC" panose="020B0907030504020204" pitchFamily="34" charset="0"/>
                <a:cs typeface="Helvetica" panose="020B0604020202020204" pitchFamily="34" charset="0"/>
              </a:rPr>
              <a:t>BMS Project</a:t>
            </a:r>
            <a:endParaRPr lang="en-US" altLang="ko-KR" sz="4800" dirty="0" smtClean="0">
              <a:latin typeface="Eras Bold ITC" panose="020B0907030504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8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665" y="1421917"/>
            <a:ext cx="63817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18287" y="67699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도서 상세 페이지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5236" y="5102088"/>
            <a:ext cx="357808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570936" y="5102069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8288" y="5095445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2588" y="5095464"/>
            <a:ext cx="357808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581322" y="198783"/>
            <a:ext cx="261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장바구니에 담기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바로 구매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바로 구매 시 수량은 자동적으로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권</a:t>
            </a:r>
            <a:r>
              <a:rPr lang="en-US" altLang="ko-KR" sz="1200" dirty="0" smtClean="0"/>
              <a:t>)</a:t>
            </a:r>
          </a:p>
          <a:p>
            <a:pPr marL="342900" indent="-342900"/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2053" y="1229761"/>
            <a:ext cx="6477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장바구니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736" y="5274345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0553" y="3452173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2364" y="4764145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6539" y="5274364"/>
            <a:ext cx="728865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23411" y="4764164"/>
            <a:ext cx="728865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74853" y="3452190"/>
            <a:ext cx="536710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1322" y="198783"/>
            <a:ext cx="261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수량 입력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체크할 경우 현재 로그인한 사용자의 정보 자동 입력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도서 주문 및 삭제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744" y="1546776"/>
            <a:ext cx="65055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주문목록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0528" y="5128592"/>
            <a:ext cx="437303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46352" y="5135201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7207" y="3770251"/>
            <a:ext cx="1451094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69536" y="3763602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1322" y="198783"/>
            <a:ext cx="261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입력한 주문 수량과 주문상태가 결제요청 형태로 입력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결제 승인된 목록을 환불 요청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464" y="1319419"/>
            <a:ext cx="65341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게시판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24" y="4929811"/>
            <a:ext cx="530063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1" y="2968487"/>
            <a:ext cx="543339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30650" y="4591860"/>
            <a:ext cx="2802812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50471" y="2955219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9622" y="4591844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2999" y="4929772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1322" y="198783"/>
            <a:ext cx="261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상세페이지 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검색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작성하기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0529" y="1296849"/>
            <a:ext cx="64865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게시판</a:t>
            </a:r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400" b="1" spc="-15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댓글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1" y="5128591"/>
            <a:ext cx="543339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14192" y="4041914"/>
            <a:ext cx="1219200" cy="304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29915" y="4041897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4523" y="5128576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1322" y="198783"/>
            <a:ext cx="261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자신의 글일 경우 수정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삭제 가능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작성 가능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0370" y="1286702"/>
            <a:ext cx="66008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중고거래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81322" y="198783"/>
            <a:ext cx="261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거래 요청 목록 확인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거래 상세 페이지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거래 상품 등록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4002" y="2676940"/>
            <a:ext cx="543339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50365" y="4154557"/>
            <a:ext cx="821635" cy="31142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04123" y="5546036"/>
            <a:ext cx="543339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39722" y="2676924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9463" y="4154541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9844" y="5546020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567" y="1171575"/>
            <a:ext cx="66484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오시는 길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사용자 매뉴얼</a:t>
            </a:r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-Host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5317" y="1475547"/>
            <a:ext cx="777592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48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도서목록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935" y="1073634"/>
            <a:ext cx="63531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5157" y="5722661"/>
            <a:ext cx="6372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0747" y="6009861"/>
            <a:ext cx="1192696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6470" y="6003220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1322" y="198783"/>
            <a:ext cx="26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도서 추가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805" y="1353788"/>
            <a:ext cx="64484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주문목록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4608" y="1008407"/>
            <a:ext cx="6400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4243" y="6129129"/>
            <a:ext cx="887896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99966" y="6122488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81322" y="198783"/>
            <a:ext cx="261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결제 요청 도서를 결제승인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환불 요청 도서를 결제취소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8287" y="676998"/>
            <a:ext cx="54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400" b="1" spc="-15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747" y="2181102"/>
            <a:ext cx="94900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JSP </a:t>
            </a:r>
            <a:r>
              <a:rPr lang="ko-KR" altLang="en-US" sz="2000" b="1" spc="-150" dirty="0" smtClean="0">
                <a:latin typeface="+mj-ea"/>
                <a:ea typeface="+mj-ea"/>
              </a:rPr>
              <a:t>프로젝트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Oracle11g </a:t>
            </a:r>
            <a:r>
              <a:rPr lang="ko-KR" altLang="en-US" sz="2000" b="1" spc="-150" dirty="0" smtClean="0">
                <a:latin typeface="+mj-ea"/>
                <a:ea typeface="+mj-ea"/>
              </a:rPr>
              <a:t>데이터베이스 사용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Bookstore Management System </a:t>
            </a:r>
            <a:r>
              <a:rPr lang="ko-KR" altLang="en-US" sz="2000" b="1" spc="-150" dirty="0" smtClean="0">
                <a:latin typeface="+mj-ea"/>
                <a:ea typeface="+mj-ea"/>
              </a:rPr>
              <a:t>구현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HTML, CSS, JS, JSP, JAVA </a:t>
            </a:r>
            <a:r>
              <a:rPr lang="ko-KR" altLang="en-US" sz="2000" b="1" spc="-150" dirty="0" smtClean="0">
                <a:latin typeface="+mj-ea"/>
                <a:ea typeface="+mj-ea"/>
              </a:rPr>
              <a:t>사용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ko-KR" altLang="en-US" sz="2000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7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684" y="1073012"/>
            <a:ext cx="71532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회원목록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2685" y="3770865"/>
            <a:ext cx="71532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84854" y="5864088"/>
            <a:ext cx="543339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20454" y="5870700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1322" y="198783"/>
            <a:ext cx="26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 smtClean="0"/>
              <a:t>1. </a:t>
            </a:r>
            <a:r>
              <a:rPr lang="ko-KR" altLang="en-US" sz="1200" dirty="0" smtClean="0"/>
              <a:t>선택 회원 삭제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855" y="1477825"/>
            <a:ext cx="74390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게시판목록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6522" y="4260572"/>
            <a:ext cx="887896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72244" y="4253932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81322" y="198783"/>
            <a:ext cx="26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 smtClean="0"/>
              <a:t>1. </a:t>
            </a:r>
            <a:r>
              <a:rPr lang="ko-KR" altLang="en-US" sz="1200" dirty="0" smtClean="0"/>
              <a:t>공지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작성 및 삭제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5607" y="1489420"/>
            <a:ext cx="72199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중고거래목록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0748" y="4764155"/>
            <a:ext cx="410817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26470" y="4757515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1322" y="212035"/>
            <a:ext cx="261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거래 상세페이지 확인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선택 </a:t>
            </a:r>
            <a:r>
              <a:rPr lang="ko-KR" altLang="en-US" sz="1200" dirty="0" err="1" smtClean="0"/>
              <a:t>거래글</a:t>
            </a:r>
            <a:r>
              <a:rPr lang="ko-KR" altLang="en-US" sz="1200" dirty="0" smtClean="0"/>
              <a:t> 삭제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70174" y="3180522"/>
            <a:ext cx="907774" cy="3077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72643" y="3173880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결산</a:t>
            </a:r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종류별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121" y="1014206"/>
            <a:ext cx="72009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결산</a:t>
            </a:r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월별 결산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199" y="989565"/>
            <a:ext cx="63341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77616" y="1709530"/>
            <a:ext cx="3054627" cy="4001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34" y="1702888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1322" y="198783"/>
            <a:ext cx="261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원하는 기간을 선택하여 기간별 그래프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8287" y="54447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보완할 점</a:t>
            </a:r>
            <a:endParaRPr lang="en-US" altLang="ko-KR" sz="2400" b="1" spc="-15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7" y="2181102"/>
            <a:ext cx="9490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latin typeface="+mj-ea"/>
                <a:ea typeface="+mj-ea"/>
              </a:rPr>
              <a:t>초반 설계 기획 부재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CSS </a:t>
            </a:r>
            <a:r>
              <a:rPr lang="ko-KR" altLang="en-US" sz="2000" b="1" spc="-150" dirty="0" smtClean="0">
                <a:latin typeface="+mj-ea"/>
                <a:ea typeface="+mj-ea"/>
              </a:rPr>
              <a:t>디자인 부재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E-mail </a:t>
            </a:r>
            <a:r>
              <a:rPr lang="ko-KR" altLang="en-US" sz="2000" b="1" spc="-150" dirty="0" smtClean="0">
                <a:latin typeface="+mj-ea"/>
                <a:ea typeface="+mj-ea"/>
              </a:rPr>
              <a:t>인증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ko-KR" altLang="en-US" sz="2000" b="1" spc="-15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3702" y="2241466"/>
            <a:ext cx="2374495" cy="21946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41986" y="2397374"/>
            <a:ext cx="5414011" cy="217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 smtClean="0">
                <a:latin typeface="Eras Bold ITC" panose="020B0907030504020204" pitchFamily="34" charset="0"/>
                <a:cs typeface="Helvetica" panose="020B0604020202020204" pitchFamily="34" charset="0"/>
              </a:rPr>
              <a:t>감사합니다</a:t>
            </a:r>
            <a:endParaRPr lang="en-US" altLang="ko-KR" sz="4800" dirty="0" smtClean="0">
              <a:latin typeface="Eras Bold ITC" panose="020B0907030504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0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8287" y="676998"/>
            <a:ext cx="54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2400" b="1" spc="-15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929311"/>
            <a:ext cx="9490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Sequence Diagram</a:t>
            </a: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 smtClean="0">
                <a:latin typeface="+mj-ea"/>
                <a:ea typeface="+mj-ea"/>
              </a:rPr>
              <a:t>ERD</a:t>
            </a: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 smtClean="0">
                <a:latin typeface="+mj-ea"/>
                <a:ea typeface="+mj-ea"/>
              </a:rPr>
              <a:t>기능정의서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 smtClean="0">
                <a:latin typeface="+mj-ea"/>
                <a:ea typeface="+mj-ea"/>
              </a:rPr>
              <a:t>사용자 </a:t>
            </a:r>
            <a:r>
              <a:rPr lang="ko-KR" altLang="en-US" sz="2000" b="1" spc="-150" dirty="0" err="1" smtClean="0">
                <a:latin typeface="+mj-ea"/>
                <a:ea typeface="+mj-ea"/>
              </a:rPr>
              <a:t>메뉴얼</a:t>
            </a:r>
            <a:endParaRPr lang="en-US" altLang="ko-KR" sz="2000" b="1" spc="-150" dirty="0" smtClean="0">
              <a:latin typeface="+mj-ea"/>
              <a:ea typeface="+mj-ea"/>
            </a:endParaRPr>
          </a:p>
          <a:p>
            <a:pPr algn="ctr"/>
            <a:endParaRPr lang="en-US" altLang="ko-KR" sz="20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 smtClean="0">
                <a:latin typeface="+mj-ea"/>
                <a:ea typeface="+mj-ea"/>
              </a:rPr>
              <a:t>보완할 점</a:t>
            </a:r>
            <a:endParaRPr lang="en-US" altLang="ko-KR" sz="2000" b="1" spc="-15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7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8287" y="676998"/>
            <a:ext cx="54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Sequence Diagram-Host</a:t>
            </a:r>
            <a:endParaRPr lang="ko-KR" altLang="en-US" sz="2400" b="1" spc="-15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339" y="1452563"/>
            <a:ext cx="11118573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8287" y="676998"/>
            <a:ext cx="54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Sequence Diagram-Member</a:t>
            </a:r>
            <a:endParaRPr lang="ko-KR" altLang="en-US" sz="2400" b="1" spc="-15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06" y="1208644"/>
            <a:ext cx="5088434" cy="530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4043" y="1219199"/>
            <a:ext cx="3543300" cy="535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36936" y="1205948"/>
            <a:ext cx="3162300" cy="565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921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8287" y="676998"/>
            <a:ext cx="54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ERD</a:t>
            </a:r>
            <a:endParaRPr lang="ko-KR" altLang="en-US" sz="2400" b="1" spc="-15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532" y="1409700"/>
            <a:ext cx="1068590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8287" y="676998"/>
            <a:ext cx="54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기능정의서</a:t>
            </a:r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-Host</a:t>
            </a:r>
            <a:endParaRPr lang="ko-KR" altLang="en-US" sz="2400" b="1" spc="-15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3" y="1333500"/>
            <a:ext cx="84486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3" y="1333500"/>
            <a:ext cx="84486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53793" y="263343"/>
            <a:ext cx="54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기능정의서</a:t>
            </a:r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-Member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55" y="566046"/>
            <a:ext cx="8458200" cy="387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40" y="4425045"/>
            <a:ext cx="8399659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2458" y="294049"/>
            <a:ext cx="393275" cy="381285"/>
          </a:xfrm>
          <a:prstGeom prst="rect">
            <a:avLst/>
          </a:prstGeom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855" y="358549"/>
            <a:ext cx="8439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7527" cy="969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287" y="676998"/>
            <a:ext cx="32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ko-KR" altLang="en-US" sz="2400" b="1" spc="-15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메뉴얼</a:t>
            </a:r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-Member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182" y="1304511"/>
            <a:ext cx="63722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563768" y="1298702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3797" y="1311938"/>
            <a:ext cx="6321287" cy="64633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63773" y="1961322"/>
            <a:ext cx="6308035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557144" y="1967930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19511" y="0"/>
            <a:ext cx="2628899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57629" y="2438402"/>
            <a:ext cx="2133600" cy="196977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9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657642" y="2411878"/>
            <a:ext cx="37106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81322" y="198783"/>
            <a:ext cx="261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페이지 이동 및 도서검색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도서 목록 보기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도서 상세 보기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5203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224</Words>
  <Application>Microsoft Office PowerPoint</Application>
  <PresentationFormat>사용자 지정</PresentationFormat>
  <Paragraphs>111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Bond James</dc:creator>
  <cp:lastModifiedBy>Hyeonmo</cp:lastModifiedBy>
  <cp:revision>72</cp:revision>
  <dcterms:created xsi:type="dcterms:W3CDTF">2015-12-07T09:23:08Z</dcterms:created>
  <dcterms:modified xsi:type="dcterms:W3CDTF">2018-12-17T00:59:04Z</dcterms:modified>
</cp:coreProperties>
</file>