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8C37-228C-46B2-B812-27D8791CC3FE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578-298F-4F36-BAE5-04D4F8AF4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52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8C37-228C-46B2-B812-27D8791CC3FE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578-298F-4F36-BAE5-04D4F8AF4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04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8C37-228C-46B2-B812-27D8791CC3FE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578-298F-4F36-BAE5-04D4F8AF4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64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8C37-228C-46B2-B812-27D8791CC3FE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578-298F-4F36-BAE5-04D4F8AF4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66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8C37-228C-46B2-B812-27D8791CC3FE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578-298F-4F36-BAE5-04D4F8AF4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92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8C37-228C-46B2-B812-27D8791CC3FE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578-298F-4F36-BAE5-04D4F8AF4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7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8C37-228C-46B2-B812-27D8791CC3FE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578-298F-4F36-BAE5-04D4F8AF4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20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8C37-228C-46B2-B812-27D8791CC3FE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578-298F-4F36-BAE5-04D4F8AF4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72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8C37-228C-46B2-B812-27D8791CC3FE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578-298F-4F36-BAE5-04D4F8AF4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8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8C37-228C-46B2-B812-27D8791CC3FE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578-298F-4F36-BAE5-04D4F8AF4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79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8C37-228C-46B2-B812-27D8791CC3FE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1578-298F-4F36-BAE5-04D4F8AF4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50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B8C37-228C-46B2-B812-27D8791CC3FE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51578-298F-4F36-BAE5-04D4F8AF4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71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6160" y="2610197"/>
            <a:ext cx="8437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 smtClean="0">
                <a:latin typeface="a찐빵B" panose="02020600000000000000" pitchFamily="18" charset="-127"/>
                <a:ea typeface="a찐빵B" panose="02020600000000000000" pitchFamily="18" charset="-127"/>
              </a:rPr>
              <a:t>사진 예시</a:t>
            </a:r>
            <a:endParaRPr lang="ko-KR" altLang="en-US" sz="9600" dirty="0">
              <a:latin typeface="a찐빵B" panose="02020600000000000000" pitchFamily="18" charset="-127"/>
              <a:ea typeface="a찐빵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505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764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5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593699" y="0"/>
            <a:ext cx="6858000" cy="6858000"/>
            <a:chOff x="2593699" y="0"/>
            <a:chExt cx="6858000" cy="6858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3699" y="0"/>
              <a:ext cx="6858000" cy="68580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1389" y="4442024"/>
              <a:ext cx="1053902" cy="10539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240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</Words>
  <Application>Microsoft Office PowerPoint</Application>
  <PresentationFormat>와이드스크린</PresentationFormat>
  <Paragraphs>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a찐빵B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 Hyojeong</dc:creator>
  <cp:lastModifiedBy>Yang Hyojeong</cp:lastModifiedBy>
  <cp:revision>5</cp:revision>
  <dcterms:created xsi:type="dcterms:W3CDTF">2018-08-07T12:29:16Z</dcterms:created>
  <dcterms:modified xsi:type="dcterms:W3CDTF">2018-08-07T19:11:44Z</dcterms:modified>
</cp:coreProperties>
</file>