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3" r:id="rId6"/>
    <p:sldId id="279" r:id="rId7"/>
    <p:sldId id="280" r:id="rId8"/>
    <p:sldId id="281" r:id="rId9"/>
    <p:sldId id="282" r:id="rId10"/>
    <p:sldId id="268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7732-7A92-4164-84C5-73210A2913C2}" type="datetimeFigureOut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F7CC6-0C0F-4F51-8859-D27D3FE113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630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F7CC6-0C0F-4F51-8859-D27D3FE113C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738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3A77F8-53D6-4156-9540-32F552BF1132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5D0B0-7817-4140-914E-802BB349EB3C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D7370-439D-4399-952C-1FF6235E905A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E17A17-8DE0-48F2-AE63-CAC82ADA4A6F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6C5098-BF0F-49CD-9D46-7551037D9D4B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7D9D7-3A27-4120-BC7A-38083735A348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B24F1-481C-48F8-8FA1-EEB1E0899FBA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B485-7F0D-401E-AD69-C2FA9C0945E3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802896-0CBD-4B05-919C-0551F89EA3CF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C29ED-5362-45A2-BC04-9B883B0A63E9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3BB13-1784-4BC3-802E-37AA3B751BB9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F09569-EA82-47DD-A99B-66575994FF71}" type="datetime1">
              <a:rPr lang="ko-KR" altLang="en-US" smtClean="0"/>
              <a:pPr/>
              <a:t>2017-06-05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B8D84F-F96A-4D20-A3A4-BAFAC06BAC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ngHyunSuk/youkin122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0202" y="528056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Spring </a:t>
            </a:r>
            <a:r>
              <a:rPr lang="en-US" altLang="ko-KR" sz="6000" dirty="0" err="1" smtClean="0">
                <a:latin typeface="HY견고딕" pitchFamily="18" charset="-127"/>
                <a:ea typeface="HY견고딕" pitchFamily="18" charset="-127"/>
              </a:rPr>
              <a:t>MyMeMy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35608" y="4214818"/>
            <a:ext cx="7498080" cy="2033582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82476" y="5357826"/>
            <a:ext cx="3218680" cy="571504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ko-KR" alt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HY견고딕" pitchFamily="18" charset="-127"/>
                <a:ea typeface="HY견고딕" pitchFamily="18" charset="-127"/>
              </a:rPr>
              <a:t>양현석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7369360" descr="EMB000014f84e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8063993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7370240" descr="EMB000014f84f08"/>
          <p:cNvPicPr>
            <a:picLocks noChangeAspect="1" noChangeArrowheads="1"/>
          </p:cNvPicPr>
          <p:nvPr/>
        </p:nvPicPr>
        <p:blipFill>
          <a:blip r:embed="rId2"/>
          <a:srcRect t="3415" r="230" b="3127"/>
          <a:stretch>
            <a:fillRect/>
          </a:stretch>
        </p:blipFill>
        <p:spPr bwMode="auto">
          <a:xfrm>
            <a:off x="1071538" y="857232"/>
            <a:ext cx="7858180" cy="6000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528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7369520" descr="EMB000014f84f0b"/>
          <p:cNvPicPr>
            <a:picLocks noChangeAspect="1" noChangeArrowheads="1"/>
          </p:cNvPicPr>
          <p:nvPr/>
        </p:nvPicPr>
        <p:blipFill>
          <a:blip r:embed="rId2"/>
          <a:srcRect t="3201" r="1292" b="3755"/>
          <a:stretch>
            <a:fillRect/>
          </a:stretch>
        </p:blipFill>
        <p:spPr bwMode="auto">
          <a:xfrm>
            <a:off x="1071538" y="1071546"/>
            <a:ext cx="8006594" cy="5786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8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7370080" descr="EMB000014f84eed"/>
          <p:cNvPicPr>
            <a:picLocks noChangeAspect="1" noChangeArrowheads="1"/>
          </p:cNvPicPr>
          <p:nvPr/>
        </p:nvPicPr>
        <p:blipFill>
          <a:blip r:embed="rId2"/>
          <a:srcRect l="6110" t="18594" r="2623" b="5403"/>
          <a:stretch>
            <a:fillRect/>
          </a:stretch>
        </p:blipFill>
        <p:spPr bwMode="auto">
          <a:xfrm>
            <a:off x="5000628" y="714356"/>
            <a:ext cx="4143372" cy="6135528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7369840" descr="EMB000014f84f11"/>
          <p:cNvPicPr>
            <a:picLocks noChangeAspect="1" noChangeArrowheads="1"/>
          </p:cNvPicPr>
          <p:nvPr/>
        </p:nvPicPr>
        <p:blipFill>
          <a:blip r:embed="rId3" cstate="print"/>
          <a:srcRect t="5585" b="4506"/>
          <a:stretch>
            <a:fillRect/>
          </a:stretch>
        </p:blipFill>
        <p:spPr bwMode="auto">
          <a:xfrm>
            <a:off x="500034" y="1071546"/>
            <a:ext cx="4807577" cy="235745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67370160" descr="EMB000014f84f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643314"/>
            <a:ext cx="4829203" cy="158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56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67369920" descr="EMB000014f84ef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857232"/>
            <a:ext cx="8072462" cy="1751013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67369920" descr="EMB000014f84ef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1" y="2857496"/>
            <a:ext cx="8143900" cy="1243013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9" name="_x67369680" descr="EMB000014f84efb"/>
          <p:cNvPicPr>
            <a:picLocks noChangeAspect="1" noChangeArrowheads="1"/>
          </p:cNvPicPr>
          <p:nvPr/>
        </p:nvPicPr>
        <p:blipFill>
          <a:blip r:embed="rId4"/>
          <a:srcRect b="16574"/>
          <a:stretch>
            <a:fillRect/>
          </a:stretch>
        </p:blipFill>
        <p:spPr bwMode="auto">
          <a:xfrm>
            <a:off x="928663" y="4214818"/>
            <a:ext cx="8215338" cy="1884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56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67369440" descr="EMB000014f84f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928670"/>
            <a:ext cx="8072462" cy="1376363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3" name="_x67369360" descr="EMB000014f84f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8215338" cy="1143008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5" name="_x67369680" descr="EMB000014f84f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357694"/>
            <a:ext cx="8215338" cy="128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56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-71462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67369760" descr="EMB000014f84f00"/>
          <p:cNvPicPr>
            <a:picLocks noChangeAspect="1" noChangeArrowheads="1"/>
          </p:cNvPicPr>
          <p:nvPr/>
        </p:nvPicPr>
        <p:blipFill>
          <a:blip r:embed="rId2"/>
          <a:srcRect l="83838" t="13313"/>
          <a:stretch>
            <a:fillRect/>
          </a:stretch>
        </p:blipFill>
        <p:spPr bwMode="auto">
          <a:xfrm>
            <a:off x="1000100" y="963224"/>
            <a:ext cx="2571768" cy="2541178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9" name="_x67369920" descr="EMB000014f84f01"/>
          <p:cNvPicPr>
            <a:picLocks noChangeAspect="1" noChangeArrowheads="1"/>
          </p:cNvPicPr>
          <p:nvPr/>
        </p:nvPicPr>
        <p:blipFill>
          <a:blip r:embed="rId3"/>
          <a:srcRect r="26585" b="30455"/>
          <a:stretch>
            <a:fillRect/>
          </a:stretch>
        </p:blipFill>
        <p:spPr bwMode="auto">
          <a:xfrm>
            <a:off x="4786314" y="1285860"/>
            <a:ext cx="3872514" cy="2857520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1" name="_x67369360" descr="EMB000014f84f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571876"/>
            <a:ext cx="2643206" cy="303144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4572000" y="57864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dirty="0" smtClean="0"/>
              <a:t>다운로드 깃 참조</a:t>
            </a:r>
          </a:p>
          <a:p>
            <a:pPr algn="r"/>
            <a:r>
              <a:rPr lang="en-US" altLang="ko-KR" b="1" u="sng" dirty="0" err="1" smtClean="0">
                <a:hlinkClick r:id="rId5"/>
              </a:rPr>
              <a:t>Git</a:t>
            </a:r>
            <a:r>
              <a:rPr lang="en-US" altLang="ko-KR" b="1" u="sng" dirty="0" smtClean="0">
                <a:hlinkClick r:id="rId5"/>
              </a:rPr>
              <a:t> hub(data)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56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 표준 </a:t>
            </a:r>
            <a:r>
              <a:rPr lang="ko-KR" altLang="en-US" sz="2800" b="1" dirty="0" smtClean="0"/>
              <a:t>프레임 워크 응용 정보시스템 개발과정 을 </a:t>
            </a:r>
            <a:r>
              <a:rPr lang="ko-KR" altLang="en-US" sz="2800" b="1" dirty="0" smtClean="0"/>
              <a:t>공부 하면서 </a:t>
            </a:r>
            <a:r>
              <a:rPr lang="ko-KR" altLang="en-US" sz="2800" b="1" dirty="0" smtClean="0"/>
              <a:t>사용 했던 기능들을 구현하고 새로운 기능을 추가하고 복습 하면서 응용 방법을 찾기 위해 시작 </a:t>
            </a:r>
            <a:r>
              <a:rPr lang="ko-KR" altLang="en-US" sz="2800" b="1" dirty="0" smtClean="0"/>
              <a:t>하였다</a:t>
            </a:r>
            <a:r>
              <a:rPr lang="en-US" altLang="ko-KR" sz="2800" b="1" dirty="0" smtClean="0"/>
              <a:t>.</a:t>
            </a:r>
          </a:p>
          <a:p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프로그래밍은 응용 </a:t>
            </a:r>
            <a:r>
              <a:rPr lang="ko-KR" altLang="en-US" sz="2800" b="1" dirty="0" smtClean="0"/>
              <a:t>개발 될 수록 </a:t>
            </a:r>
            <a:r>
              <a:rPr lang="ko-KR" altLang="en-US" sz="2800" b="1" dirty="0" smtClean="0"/>
              <a:t>발전해 나갈 수 있기 때문에 기본적인 기능들 과 여러 가지 기능들을 사용하면서 </a:t>
            </a:r>
            <a:r>
              <a:rPr lang="ko-KR" altLang="en-US" sz="2800" b="1" dirty="0" smtClean="0"/>
              <a:t>구현 </a:t>
            </a:r>
            <a:r>
              <a:rPr lang="ko-KR" altLang="en-US" sz="2800" b="1" dirty="0" err="1" smtClean="0"/>
              <a:t>할수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있도록 노력했다</a:t>
            </a:r>
            <a:r>
              <a:rPr lang="en-US" altLang="ko-KR" sz="2800" b="1" dirty="0" smtClean="0"/>
              <a:t>.</a:t>
            </a:r>
            <a:endParaRPr lang="ko-KR" altLang="en-US" sz="2800" dirty="0" smtClean="0"/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개발환경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Window7</a:t>
            </a: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WAS : Apache Tomcat 8.0</a:t>
            </a: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: Oracle 11g, MongoDB</a:t>
            </a: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Language : Java 1.8</a:t>
            </a: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IDE : STS(Spring Tool Suite)</a:t>
            </a: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</a:p>
          <a:p>
            <a:pPr lvl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4.0(Java) – Web server</a:t>
            </a:r>
          </a:p>
          <a:p>
            <a:pPr lvl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 – Chatting Server</a:t>
            </a:r>
          </a:p>
          <a:p>
            <a:pPr lvl="1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3.1(Java Database Framework)</a:t>
            </a:r>
          </a:p>
          <a:p>
            <a:pPr lvl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jQuery(Front–End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Library)</a:t>
            </a:r>
          </a:p>
          <a:p>
            <a:pPr lvl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jQuery-Mobile(Front-End Mobile Web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Library)</a:t>
            </a:r>
          </a:p>
          <a:p>
            <a:pPr lvl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Bootstrap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  <a:p>
            <a:pPr lvl="1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Daum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Map API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Build Tool : Maven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데이터베이스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(ER Diagram)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3034" t="21884" r="10331" b="22412"/>
          <a:stretch/>
        </p:blipFill>
        <p:spPr>
          <a:xfrm>
            <a:off x="809632" y="2060848"/>
            <a:ext cx="8124056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클래스 구조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(Controller)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23" y="1686430"/>
            <a:ext cx="6695728" cy="4350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클래스 구조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(Service)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27494"/>
            <a:ext cx="5940152" cy="3402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01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클래스 구조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(DAO)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6" y="1844824"/>
            <a:ext cx="7092280" cy="35585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39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클래스 구조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util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78669"/>
            <a:ext cx="4086225" cy="4791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4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클래스 구조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(Domain)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84F-F96A-4D20-A3A4-BAFAC06BACA7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79" y="1752334"/>
            <a:ext cx="7350263" cy="4552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51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667</TotalTime>
  <Words>166</Words>
  <Application>Microsoft Office PowerPoint</Application>
  <PresentationFormat>화면 슬라이드 쇼(4:3)</PresentationFormat>
  <Paragraphs>44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태양</vt:lpstr>
      <vt:lpstr>Spring MyMeMy</vt:lpstr>
      <vt:lpstr>프로젝트 개요</vt:lpstr>
      <vt:lpstr>개발환경</vt:lpstr>
      <vt:lpstr>데이터베이스(ER Diagram)</vt:lpstr>
      <vt:lpstr>클래스 구조(Controller)</vt:lpstr>
      <vt:lpstr>클래스 구조(Service)</vt:lpstr>
      <vt:lpstr>클래스 구조(DAO)</vt:lpstr>
      <vt:lpstr>클래스 구조(util)</vt:lpstr>
      <vt:lpstr>클래스 구조(Domain)</vt:lpstr>
      <vt:lpstr>Interface</vt:lpstr>
      <vt:lpstr>Interface</vt:lpstr>
      <vt:lpstr>Interface</vt:lpstr>
      <vt:lpstr>Interface</vt:lpstr>
      <vt:lpstr>Interface</vt:lpstr>
      <vt:lpstr>Interface</vt:lpstr>
      <vt:lpstr>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학사관리 시스템</dc:title>
  <dc:creator>Administrator</dc:creator>
  <cp:lastModifiedBy>yang</cp:lastModifiedBy>
  <cp:revision>97</cp:revision>
  <dcterms:created xsi:type="dcterms:W3CDTF">2015-05-18T00:05:09Z</dcterms:created>
  <dcterms:modified xsi:type="dcterms:W3CDTF">2017-06-05T10:03:34Z</dcterms:modified>
</cp:coreProperties>
</file>