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6" r:id="rId8"/>
    <p:sldId id="262" r:id="rId9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BE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>
      <p:cViewPr>
        <p:scale>
          <a:sx n="100" d="100"/>
          <a:sy n="100" d="100"/>
        </p:scale>
        <p:origin x="-110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3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5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6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9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3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8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00A755A-9312-4538-A472-3F4A00C9130A}"/>
              </a:ext>
            </a:extLst>
          </p:cNvPr>
          <p:cNvSpPr/>
          <p:nvPr/>
        </p:nvSpPr>
        <p:spPr>
          <a:xfrm>
            <a:off x="3750533" y="1596082"/>
            <a:ext cx="4693252" cy="3363096"/>
          </a:xfrm>
          <a:prstGeom prst="round2SameRect">
            <a:avLst>
              <a:gd name="adj1" fmla="val 2698"/>
              <a:gd name="adj2" fmla="val 2401"/>
            </a:avLst>
          </a:prstGeom>
          <a:solidFill>
            <a:schemeClr val="bg1"/>
          </a:solidFill>
          <a:ln w="2222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6DA235F-D7EA-4691-9AC4-F20758C31DF3}"/>
              </a:ext>
            </a:extLst>
          </p:cNvPr>
          <p:cNvSpPr/>
          <p:nvPr/>
        </p:nvSpPr>
        <p:spPr>
          <a:xfrm>
            <a:off x="3750533" y="2053281"/>
            <a:ext cx="4693252" cy="457200"/>
          </a:xfrm>
          <a:prstGeom prst="rect">
            <a:avLst/>
          </a:prstGeom>
          <a:solidFill>
            <a:srgbClr val="FBE6E1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양지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윤</a:t>
            </a: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xmlns="" id="{9CBBABD4-9956-4520-BDD1-3F92EE4657AB}"/>
              </a:ext>
            </a:extLst>
          </p:cNvPr>
          <p:cNvSpPr/>
          <p:nvPr/>
        </p:nvSpPr>
        <p:spPr>
          <a:xfrm>
            <a:off x="3750533" y="1596081"/>
            <a:ext cx="4693252" cy="457200"/>
          </a:xfrm>
          <a:prstGeom prst="round2SameRect">
            <a:avLst/>
          </a:prstGeom>
          <a:solidFill>
            <a:srgbClr val="FDC2BE"/>
          </a:solidFill>
          <a:ln w="22225">
            <a:solidFill>
              <a:schemeClr val="tx2"/>
            </a:solidFill>
          </a:ln>
          <a:effectLst>
            <a:outerShdw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320348" y="1721097"/>
            <a:ext cx="958066" cy="221457"/>
            <a:chOff x="10706099" y="357187"/>
            <a:chExt cx="958066" cy="22145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D47D29E4-B0E0-43C3-B663-30C25F21D798}"/>
                </a:ext>
              </a:extLst>
            </p:cNvPr>
            <p:cNvSpPr/>
            <p:nvPr/>
          </p:nvSpPr>
          <p:spPr>
            <a:xfrm>
              <a:off x="10706099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3">
              <a:extLst>
                <a:ext uri="{FF2B5EF4-FFF2-40B4-BE49-F238E27FC236}">
                  <a16:creationId xmlns:a16="http://schemas.microsoft.com/office/drawing/2014/main" xmlns="" id="{5830CC1F-270B-4397-AF04-EBCD32ADEF9C}"/>
                </a:ext>
              </a:extLst>
            </p:cNvPr>
            <p:cNvSpPr/>
            <p:nvPr/>
          </p:nvSpPr>
          <p:spPr>
            <a:xfrm>
              <a:off x="10743637" y="448725"/>
              <a:ext cx="144000" cy="36000"/>
            </a:xfrm>
            <a:prstGeom prst="round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408847BD-F488-40D0-9216-3FEA0FE8AC5A}"/>
                </a:ext>
              </a:extLst>
            </p:cNvPr>
            <p:cNvSpPr/>
            <p:nvPr/>
          </p:nvSpPr>
          <p:spPr>
            <a:xfrm>
              <a:off x="11075594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xmlns="" id="{99AD7032-A7B3-4DA3-931F-AE0514EAC6DF}"/>
                </a:ext>
              </a:extLst>
            </p:cNvPr>
            <p:cNvSpPr/>
            <p:nvPr/>
          </p:nvSpPr>
          <p:spPr>
            <a:xfrm>
              <a:off x="11131132" y="414264"/>
              <a:ext cx="108000" cy="108000"/>
            </a:xfrm>
            <a:prstGeom prst="frame">
              <a:avLst>
                <a:gd name="adj1" fmla="val 18852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B1DF9BF2-789A-44CD-903E-848F99D5DEF9}"/>
                </a:ext>
              </a:extLst>
            </p:cNvPr>
            <p:cNvSpPr/>
            <p:nvPr/>
          </p:nvSpPr>
          <p:spPr>
            <a:xfrm>
              <a:off x="11445089" y="359568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덧셈 기호 37">
              <a:extLst>
                <a:ext uri="{FF2B5EF4-FFF2-40B4-BE49-F238E27FC236}">
                  <a16:creationId xmlns:a16="http://schemas.microsoft.com/office/drawing/2014/main" xmlns="" id="{CF434F81-C1EB-4025-B55D-6705A7FB2A09}"/>
                </a:ext>
              </a:extLst>
            </p:cNvPr>
            <p:cNvSpPr/>
            <p:nvPr/>
          </p:nvSpPr>
          <p:spPr>
            <a:xfrm rot="2700000">
              <a:off x="11485666" y="397765"/>
              <a:ext cx="137922" cy="137922"/>
            </a:xfrm>
            <a:prstGeom prst="mathPlus">
              <a:avLst>
                <a:gd name="adj1" fmla="val 15175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38" y="2757014"/>
            <a:ext cx="4449364" cy="211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2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165084-BDBB-4115-9628-B5B0D595037A}"/>
              </a:ext>
            </a:extLst>
          </p:cNvPr>
          <p:cNvGrpSpPr/>
          <p:nvPr/>
        </p:nvGrpSpPr>
        <p:grpSpPr>
          <a:xfrm>
            <a:off x="200023" y="228602"/>
            <a:ext cx="11791950" cy="6467475"/>
            <a:chOff x="200024" y="228600"/>
            <a:chExt cx="11791950" cy="6467475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xmlns="" id="{100A755A-9312-4538-A472-3F4A00C9130A}"/>
                </a:ext>
              </a:extLst>
            </p:cNvPr>
            <p:cNvSpPr/>
            <p:nvPr/>
          </p:nvSpPr>
          <p:spPr>
            <a:xfrm>
              <a:off x="200024" y="228601"/>
              <a:ext cx="11791950" cy="6467474"/>
            </a:xfrm>
            <a:prstGeom prst="round2SameRect">
              <a:avLst>
                <a:gd name="adj1" fmla="val 1228"/>
                <a:gd name="adj2" fmla="val 2401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6DA235F-D7EA-4691-9AC4-F20758C31DF3}"/>
                </a:ext>
              </a:extLst>
            </p:cNvPr>
            <p:cNvSpPr/>
            <p:nvPr/>
          </p:nvSpPr>
          <p:spPr>
            <a:xfrm>
              <a:off x="200024" y="685800"/>
              <a:ext cx="11791950" cy="457200"/>
            </a:xfrm>
            <a:prstGeom prst="rect">
              <a:avLst/>
            </a:prstGeom>
            <a:solidFill>
              <a:srgbClr val="FBE6E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kern="0" dirty="0">
                  <a:ln w="127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9CBBABD4-9956-4520-BDD1-3F92EE4657AB}"/>
                </a:ext>
              </a:extLst>
            </p:cNvPr>
            <p:cNvSpPr/>
            <p:nvPr/>
          </p:nvSpPr>
          <p:spPr>
            <a:xfrm>
              <a:off x="200024" y="228600"/>
              <a:ext cx="11791950" cy="457200"/>
            </a:xfrm>
            <a:prstGeom prst="round2SameRect">
              <a:avLst/>
            </a:prstGeom>
            <a:solidFill>
              <a:srgbClr val="FDC2BE"/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MEALKIT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D47D29E4-B0E0-43C3-B663-30C25F21D798}"/>
                </a:ext>
              </a:extLst>
            </p:cNvPr>
            <p:cNvSpPr/>
            <p:nvPr/>
          </p:nvSpPr>
          <p:spPr>
            <a:xfrm>
              <a:off x="10706099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3">
              <a:extLst>
                <a:ext uri="{FF2B5EF4-FFF2-40B4-BE49-F238E27FC236}">
                  <a16:creationId xmlns:a16="http://schemas.microsoft.com/office/drawing/2014/main" xmlns="" id="{5830CC1F-270B-4397-AF04-EBCD32ADEF9C}"/>
                </a:ext>
              </a:extLst>
            </p:cNvPr>
            <p:cNvSpPr/>
            <p:nvPr/>
          </p:nvSpPr>
          <p:spPr>
            <a:xfrm>
              <a:off x="10743637" y="448725"/>
              <a:ext cx="144000" cy="36000"/>
            </a:xfrm>
            <a:prstGeom prst="round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408847BD-F488-40D0-9216-3FEA0FE8AC5A}"/>
                </a:ext>
              </a:extLst>
            </p:cNvPr>
            <p:cNvSpPr/>
            <p:nvPr/>
          </p:nvSpPr>
          <p:spPr>
            <a:xfrm>
              <a:off x="11075594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xmlns="" id="{99AD7032-A7B3-4DA3-931F-AE0514EAC6DF}"/>
                </a:ext>
              </a:extLst>
            </p:cNvPr>
            <p:cNvSpPr/>
            <p:nvPr/>
          </p:nvSpPr>
          <p:spPr>
            <a:xfrm>
              <a:off x="11131132" y="414264"/>
              <a:ext cx="108000" cy="108000"/>
            </a:xfrm>
            <a:prstGeom prst="frame">
              <a:avLst>
                <a:gd name="adj1" fmla="val 18852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B1DF9BF2-789A-44CD-903E-848F99D5DEF9}"/>
                </a:ext>
              </a:extLst>
            </p:cNvPr>
            <p:cNvSpPr/>
            <p:nvPr/>
          </p:nvSpPr>
          <p:spPr>
            <a:xfrm>
              <a:off x="11445089" y="359568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덧셈 기호 37">
              <a:extLst>
                <a:ext uri="{FF2B5EF4-FFF2-40B4-BE49-F238E27FC236}">
                  <a16:creationId xmlns:a16="http://schemas.microsoft.com/office/drawing/2014/main" xmlns="" id="{CF434F81-C1EB-4025-B55D-6705A7FB2A09}"/>
                </a:ext>
              </a:extLst>
            </p:cNvPr>
            <p:cNvSpPr/>
            <p:nvPr/>
          </p:nvSpPr>
          <p:spPr>
            <a:xfrm rot="2700000">
              <a:off x="11485666" y="397765"/>
              <a:ext cx="137922" cy="137922"/>
            </a:xfrm>
            <a:prstGeom prst="mathPlus">
              <a:avLst>
                <a:gd name="adj1" fmla="val 15175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233513" y="1645604"/>
            <a:ext cx="4366766" cy="867841"/>
            <a:chOff x="1445713" y="1486958"/>
            <a:chExt cx="4366766" cy="106608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457288" y="1486958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211719" y="1728499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283050" y="1634646"/>
              <a:ext cx="3276967" cy="7939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제작동기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536892" y="1828393"/>
              <a:ext cx="421910" cy="41589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550286" y="1646202"/>
            <a:ext cx="4366766" cy="867841"/>
            <a:chOff x="1445713" y="1486958"/>
            <a:chExt cx="4366766" cy="1066085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1457288" y="1486958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 rot="16200000" flipH="1">
              <a:off x="1211719" y="1728499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283050" y="1634645"/>
              <a:ext cx="3276967" cy="7939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ER</a:t>
              </a:r>
              <a:r>
                <a:rPr lang="ko-KR" altLang="en-US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다이어그램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536892" y="1828393"/>
              <a:ext cx="421910" cy="41589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233513" y="3245804"/>
            <a:ext cx="4366766" cy="867841"/>
            <a:chOff x="1445713" y="1486958"/>
            <a:chExt cx="4366766" cy="106608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1457288" y="1486958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양쪽 모서리가 둥근 사각형 73"/>
            <p:cNvSpPr/>
            <p:nvPr/>
          </p:nvSpPr>
          <p:spPr>
            <a:xfrm rot="16200000" flipH="1">
              <a:off x="1211719" y="1728499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283050" y="1634645"/>
              <a:ext cx="3276967" cy="7939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 프로그램 및 언어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536892" y="1828393"/>
              <a:ext cx="421910" cy="41589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561861" y="3259102"/>
            <a:ext cx="4366766" cy="867841"/>
            <a:chOff x="1445713" y="1486958"/>
            <a:chExt cx="4366766" cy="1066085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1457288" y="1486958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양쪽 모서리가 둥근 사각형 78"/>
            <p:cNvSpPr/>
            <p:nvPr/>
          </p:nvSpPr>
          <p:spPr>
            <a:xfrm rot="16200000" flipH="1">
              <a:off x="1211719" y="1728499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283050" y="1634645"/>
              <a:ext cx="3276967" cy="7939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메뉴 구성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536892" y="1828393"/>
              <a:ext cx="421910" cy="41589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33511" y="4857888"/>
            <a:ext cx="4366766" cy="867841"/>
            <a:chOff x="1445713" y="1486958"/>
            <a:chExt cx="4366766" cy="1066085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1457288" y="1486958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 flipH="1">
              <a:off x="1211719" y="1728499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283050" y="1634645"/>
              <a:ext cx="3276967" cy="7939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시연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536892" y="1828393"/>
              <a:ext cx="421910" cy="41589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561861" y="4838678"/>
            <a:ext cx="4366766" cy="867841"/>
            <a:chOff x="1445713" y="1486958"/>
            <a:chExt cx="4366766" cy="106608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457288" y="1486958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양쪽 모서리가 둥근 사각형 88"/>
            <p:cNvSpPr/>
            <p:nvPr/>
          </p:nvSpPr>
          <p:spPr>
            <a:xfrm rot="16200000" flipH="1">
              <a:off x="1211719" y="1728499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283050" y="1634645"/>
              <a:ext cx="3276967" cy="7939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536892" y="1828393"/>
              <a:ext cx="421910" cy="41589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06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7466669" y="5017624"/>
            <a:ext cx="327696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보충할 부분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165084-BDBB-4115-9628-B5B0D595037A}"/>
              </a:ext>
            </a:extLst>
          </p:cNvPr>
          <p:cNvGrpSpPr/>
          <p:nvPr/>
        </p:nvGrpSpPr>
        <p:grpSpPr>
          <a:xfrm>
            <a:off x="200023" y="228602"/>
            <a:ext cx="11791950" cy="6467475"/>
            <a:chOff x="200024" y="228600"/>
            <a:chExt cx="11791950" cy="6467475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xmlns="" id="{100A755A-9312-4538-A472-3F4A00C9130A}"/>
                </a:ext>
              </a:extLst>
            </p:cNvPr>
            <p:cNvSpPr/>
            <p:nvPr/>
          </p:nvSpPr>
          <p:spPr>
            <a:xfrm>
              <a:off x="200024" y="228601"/>
              <a:ext cx="11791950" cy="6467474"/>
            </a:xfrm>
            <a:prstGeom prst="round2SameRect">
              <a:avLst>
                <a:gd name="adj1" fmla="val 1228"/>
                <a:gd name="adj2" fmla="val 2401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6DA235F-D7EA-4691-9AC4-F20758C31DF3}"/>
                </a:ext>
              </a:extLst>
            </p:cNvPr>
            <p:cNvSpPr/>
            <p:nvPr/>
          </p:nvSpPr>
          <p:spPr>
            <a:xfrm>
              <a:off x="200024" y="685800"/>
              <a:ext cx="11791950" cy="457200"/>
            </a:xfrm>
            <a:prstGeom prst="rect">
              <a:avLst/>
            </a:prstGeom>
            <a:solidFill>
              <a:srgbClr val="FBE6E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kern="0" dirty="0">
                  <a:ln w="127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9CBBABD4-9956-4520-BDD1-3F92EE4657AB}"/>
                </a:ext>
              </a:extLst>
            </p:cNvPr>
            <p:cNvSpPr/>
            <p:nvPr/>
          </p:nvSpPr>
          <p:spPr>
            <a:xfrm>
              <a:off x="200024" y="228600"/>
              <a:ext cx="11791950" cy="457200"/>
            </a:xfrm>
            <a:prstGeom prst="round2SameRect">
              <a:avLst/>
            </a:prstGeom>
            <a:solidFill>
              <a:srgbClr val="FDC2BE"/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kern="0" dirty="0" smtClea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MEALKIT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D47D29E4-B0E0-43C3-B663-30C25F21D798}"/>
                </a:ext>
              </a:extLst>
            </p:cNvPr>
            <p:cNvSpPr/>
            <p:nvPr/>
          </p:nvSpPr>
          <p:spPr>
            <a:xfrm>
              <a:off x="10706099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3">
              <a:extLst>
                <a:ext uri="{FF2B5EF4-FFF2-40B4-BE49-F238E27FC236}">
                  <a16:creationId xmlns:a16="http://schemas.microsoft.com/office/drawing/2014/main" xmlns="" id="{5830CC1F-270B-4397-AF04-EBCD32ADEF9C}"/>
                </a:ext>
              </a:extLst>
            </p:cNvPr>
            <p:cNvSpPr/>
            <p:nvPr/>
          </p:nvSpPr>
          <p:spPr>
            <a:xfrm>
              <a:off x="10743637" y="448725"/>
              <a:ext cx="144000" cy="36000"/>
            </a:xfrm>
            <a:prstGeom prst="round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408847BD-F488-40D0-9216-3FEA0FE8AC5A}"/>
                </a:ext>
              </a:extLst>
            </p:cNvPr>
            <p:cNvSpPr/>
            <p:nvPr/>
          </p:nvSpPr>
          <p:spPr>
            <a:xfrm>
              <a:off x="11075594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xmlns="" id="{99AD7032-A7B3-4DA3-931F-AE0514EAC6DF}"/>
                </a:ext>
              </a:extLst>
            </p:cNvPr>
            <p:cNvSpPr/>
            <p:nvPr/>
          </p:nvSpPr>
          <p:spPr>
            <a:xfrm>
              <a:off x="11131132" y="414264"/>
              <a:ext cx="108000" cy="108000"/>
            </a:xfrm>
            <a:prstGeom prst="frame">
              <a:avLst>
                <a:gd name="adj1" fmla="val 18852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B1DF9BF2-789A-44CD-903E-848F99D5DEF9}"/>
                </a:ext>
              </a:extLst>
            </p:cNvPr>
            <p:cNvSpPr/>
            <p:nvPr/>
          </p:nvSpPr>
          <p:spPr>
            <a:xfrm>
              <a:off x="11445089" y="359568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덧셈 기호 37">
              <a:extLst>
                <a:ext uri="{FF2B5EF4-FFF2-40B4-BE49-F238E27FC236}">
                  <a16:creationId xmlns:a16="http://schemas.microsoft.com/office/drawing/2014/main" xmlns="" id="{CF434F81-C1EB-4025-B55D-6705A7FB2A09}"/>
                </a:ext>
              </a:extLst>
            </p:cNvPr>
            <p:cNvSpPr/>
            <p:nvPr/>
          </p:nvSpPr>
          <p:spPr>
            <a:xfrm rot="2700000">
              <a:off x="11485666" y="397765"/>
              <a:ext cx="137922" cy="137922"/>
            </a:xfrm>
            <a:prstGeom prst="mathPlus">
              <a:avLst>
                <a:gd name="adj1" fmla="val 15175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28377" y="4400076"/>
            <a:ext cx="2915826" cy="938555"/>
            <a:chOff x="1229405" y="3104675"/>
            <a:chExt cx="2915825" cy="93855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B929362B-E80F-463C-85A2-FDE6EEC469A7}"/>
                </a:ext>
              </a:extLst>
            </p:cNvPr>
            <p:cNvSpPr/>
            <p:nvPr/>
          </p:nvSpPr>
          <p:spPr>
            <a:xfrm>
              <a:off x="1638250" y="3104675"/>
              <a:ext cx="2098137" cy="233125"/>
            </a:xfrm>
            <a:prstGeom prst="roundRect">
              <a:avLst>
                <a:gd name="adj" fmla="val 50000"/>
              </a:avLst>
            </a:prstGeom>
            <a:noFill/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46CF4109-EC16-4A7B-AACE-43720589A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410" y="3221237"/>
              <a:ext cx="1831479" cy="2"/>
            </a:xfrm>
            <a:prstGeom prst="line">
              <a:avLst/>
            </a:prstGeom>
            <a:ln w="1270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08E3908C-2C90-4708-8474-1830C3135EFE}"/>
                </a:ext>
              </a:extLst>
            </p:cNvPr>
            <p:cNvSpPr/>
            <p:nvPr/>
          </p:nvSpPr>
          <p:spPr>
            <a:xfrm>
              <a:off x="1229405" y="3627732"/>
              <a:ext cx="29158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활용적 측면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14094" y="4400076"/>
            <a:ext cx="2915826" cy="938555"/>
            <a:chOff x="4515123" y="3104675"/>
            <a:chExt cx="2915825" cy="938555"/>
          </a:xfrm>
        </p:grpSpPr>
        <p:sp>
          <p:nvSpPr>
            <p:cNvPr id="34" name="사각형: 둥근 모서리 27">
              <a:extLst>
                <a:ext uri="{FF2B5EF4-FFF2-40B4-BE49-F238E27FC236}">
                  <a16:creationId xmlns:a16="http://schemas.microsoft.com/office/drawing/2014/main" xmlns="" id="{B929362B-E80F-463C-85A2-FDE6EEC469A7}"/>
                </a:ext>
              </a:extLst>
            </p:cNvPr>
            <p:cNvSpPr/>
            <p:nvPr/>
          </p:nvSpPr>
          <p:spPr>
            <a:xfrm>
              <a:off x="4923968" y="3104675"/>
              <a:ext cx="2098137" cy="233125"/>
            </a:xfrm>
            <a:prstGeom prst="roundRect">
              <a:avLst>
                <a:gd name="adj" fmla="val 50000"/>
              </a:avLst>
            </a:prstGeom>
            <a:noFill/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46CF4109-EC16-4A7B-AACE-43720589A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6368" y="3221237"/>
              <a:ext cx="1820048" cy="1"/>
            </a:xfrm>
            <a:prstGeom prst="line">
              <a:avLst/>
            </a:prstGeom>
            <a:ln w="1270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08E3908C-2C90-4708-8474-1830C3135EFE}"/>
                </a:ext>
              </a:extLst>
            </p:cNvPr>
            <p:cNvSpPr/>
            <p:nvPr/>
          </p:nvSpPr>
          <p:spPr>
            <a:xfrm>
              <a:off x="4515123" y="3627732"/>
              <a:ext cx="29158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첫 번째 목표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899811" y="4400076"/>
            <a:ext cx="2915826" cy="938555"/>
            <a:chOff x="7800841" y="3104675"/>
            <a:chExt cx="2915825" cy="938555"/>
          </a:xfrm>
        </p:grpSpPr>
        <p:sp>
          <p:nvSpPr>
            <p:cNvPr id="41" name="사각형: 둥근 모서리 27">
              <a:extLst>
                <a:ext uri="{FF2B5EF4-FFF2-40B4-BE49-F238E27FC236}">
                  <a16:creationId xmlns:a16="http://schemas.microsoft.com/office/drawing/2014/main" xmlns="" id="{B929362B-E80F-463C-85A2-FDE6EEC469A7}"/>
                </a:ext>
              </a:extLst>
            </p:cNvPr>
            <p:cNvSpPr/>
            <p:nvPr/>
          </p:nvSpPr>
          <p:spPr>
            <a:xfrm>
              <a:off x="8209686" y="3104675"/>
              <a:ext cx="2098137" cy="233125"/>
            </a:xfrm>
            <a:prstGeom prst="roundRect">
              <a:avLst>
                <a:gd name="adj" fmla="val 50000"/>
              </a:avLst>
            </a:prstGeom>
            <a:noFill/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46CF4109-EC16-4A7B-AACE-43720589A6CE}"/>
                </a:ext>
              </a:extLst>
            </p:cNvPr>
            <p:cNvCxnSpPr>
              <a:cxnSpLocks/>
            </p:cNvCxnSpPr>
            <p:nvPr/>
          </p:nvCxnSpPr>
          <p:spPr>
            <a:xfrm>
              <a:off x="8369706" y="3221238"/>
              <a:ext cx="1785707" cy="0"/>
            </a:xfrm>
            <a:prstGeom prst="line">
              <a:avLst/>
            </a:prstGeom>
            <a:ln w="1270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08E3908C-2C90-4708-8474-1830C3135EFE}"/>
                </a:ext>
              </a:extLst>
            </p:cNvPr>
            <p:cNvSpPr/>
            <p:nvPr/>
          </p:nvSpPr>
          <p:spPr>
            <a:xfrm>
              <a:off x="7800841" y="3627732"/>
              <a:ext cx="29158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준비 단계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35" y="2245266"/>
            <a:ext cx="1937966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14" y="2363821"/>
            <a:ext cx="1722576" cy="156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836" y="2363822"/>
            <a:ext cx="1807828" cy="169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5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165084-BDBB-4115-9628-B5B0D595037A}"/>
              </a:ext>
            </a:extLst>
          </p:cNvPr>
          <p:cNvGrpSpPr/>
          <p:nvPr/>
        </p:nvGrpSpPr>
        <p:grpSpPr>
          <a:xfrm>
            <a:off x="200023" y="203202"/>
            <a:ext cx="11791950" cy="6467475"/>
            <a:chOff x="200024" y="228600"/>
            <a:chExt cx="11791950" cy="6467475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xmlns="" id="{100A755A-9312-4538-A472-3F4A00C9130A}"/>
                </a:ext>
              </a:extLst>
            </p:cNvPr>
            <p:cNvSpPr/>
            <p:nvPr/>
          </p:nvSpPr>
          <p:spPr>
            <a:xfrm>
              <a:off x="200024" y="228601"/>
              <a:ext cx="11791950" cy="6467474"/>
            </a:xfrm>
            <a:prstGeom prst="round2SameRect">
              <a:avLst>
                <a:gd name="adj1" fmla="val 1228"/>
                <a:gd name="adj2" fmla="val 2401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6DA235F-D7EA-4691-9AC4-F20758C31DF3}"/>
                </a:ext>
              </a:extLst>
            </p:cNvPr>
            <p:cNvSpPr/>
            <p:nvPr/>
          </p:nvSpPr>
          <p:spPr>
            <a:xfrm>
              <a:off x="200024" y="685800"/>
              <a:ext cx="11791950" cy="457200"/>
            </a:xfrm>
            <a:prstGeom prst="rect">
              <a:avLst/>
            </a:prstGeom>
            <a:solidFill>
              <a:srgbClr val="FBE6E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kern="0" dirty="0">
                  <a:ln w="127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9CBBABD4-9956-4520-BDD1-3F92EE4657AB}"/>
                </a:ext>
              </a:extLst>
            </p:cNvPr>
            <p:cNvSpPr/>
            <p:nvPr/>
          </p:nvSpPr>
          <p:spPr>
            <a:xfrm>
              <a:off x="200024" y="228600"/>
              <a:ext cx="11791950" cy="457200"/>
            </a:xfrm>
            <a:prstGeom prst="round2SameRect">
              <a:avLst/>
            </a:prstGeom>
            <a:solidFill>
              <a:srgbClr val="FDC2BE"/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kern="0" dirty="0" smtClea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MEALKIT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D47D29E4-B0E0-43C3-B663-30C25F21D798}"/>
                </a:ext>
              </a:extLst>
            </p:cNvPr>
            <p:cNvSpPr/>
            <p:nvPr/>
          </p:nvSpPr>
          <p:spPr>
            <a:xfrm>
              <a:off x="10706099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3">
              <a:extLst>
                <a:ext uri="{FF2B5EF4-FFF2-40B4-BE49-F238E27FC236}">
                  <a16:creationId xmlns:a16="http://schemas.microsoft.com/office/drawing/2014/main" xmlns="" id="{5830CC1F-270B-4397-AF04-EBCD32ADEF9C}"/>
                </a:ext>
              </a:extLst>
            </p:cNvPr>
            <p:cNvSpPr/>
            <p:nvPr/>
          </p:nvSpPr>
          <p:spPr>
            <a:xfrm>
              <a:off x="10743637" y="448725"/>
              <a:ext cx="144000" cy="36000"/>
            </a:xfrm>
            <a:prstGeom prst="round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408847BD-F488-40D0-9216-3FEA0FE8AC5A}"/>
                </a:ext>
              </a:extLst>
            </p:cNvPr>
            <p:cNvSpPr/>
            <p:nvPr/>
          </p:nvSpPr>
          <p:spPr>
            <a:xfrm>
              <a:off x="11075594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xmlns="" id="{99AD7032-A7B3-4DA3-931F-AE0514EAC6DF}"/>
                </a:ext>
              </a:extLst>
            </p:cNvPr>
            <p:cNvSpPr/>
            <p:nvPr/>
          </p:nvSpPr>
          <p:spPr>
            <a:xfrm>
              <a:off x="11131132" y="414264"/>
              <a:ext cx="108000" cy="108000"/>
            </a:xfrm>
            <a:prstGeom prst="frame">
              <a:avLst>
                <a:gd name="adj1" fmla="val 18852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B1DF9BF2-789A-44CD-903E-848F99D5DEF9}"/>
                </a:ext>
              </a:extLst>
            </p:cNvPr>
            <p:cNvSpPr/>
            <p:nvPr/>
          </p:nvSpPr>
          <p:spPr>
            <a:xfrm>
              <a:off x="11445089" y="359568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덧셈 기호 37">
              <a:extLst>
                <a:ext uri="{FF2B5EF4-FFF2-40B4-BE49-F238E27FC236}">
                  <a16:creationId xmlns:a16="http://schemas.microsoft.com/office/drawing/2014/main" xmlns="" id="{CF434F81-C1EB-4025-B55D-6705A7FB2A09}"/>
                </a:ext>
              </a:extLst>
            </p:cNvPr>
            <p:cNvSpPr/>
            <p:nvPr/>
          </p:nvSpPr>
          <p:spPr>
            <a:xfrm rot="2700000">
              <a:off x="11485666" y="397765"/>
              <a:ext cx="137922" cy="137922"/>
            </a:xfrm>
            <a:prstGeom prst="mathPlus">
              <a:avLst>
                <a:gd name="adj1" fmla="val 15175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653090" y="2003426"/>
            <a:ext cx="2832916" cy="3089275"/>
            <a:chOff x="3002087" y="2618795"/>
            <a:chExt cx="2098137" cy="1412656"/>
          </a:xfrm>
        </p:grpSpPr>
        <p:sp>
          <p:nvSpPr>
            <p:cNvPr id="32" name="사각형: 둥근 위쪽 모서리 26">
              <a:extLst>
                <a:ext uri="{FF2B5EF4-FFF2-40B4-BE49-F238E27FC236}">
                  <a16:creationId xmlns:a16="http://schemas.microsoft.com/office/drawing/2014/main" xmlns="" id="{35960EE0-8AFC-4355-B662-7D2C456D5C53}"/>
                </a:ext>
              </a:extLst>
            </p:cNvPr>
            <p:cNvSpPr/>
            <p:nvPr/>
          </p:nvSpPr>
          <p:spPr>
            <a:xfrm>
              <a:off x="3002087" y="2934171"/>
              <a:ext cx="2098137" cy="1097280"/>
            </a:xfrm>
            <a:prstGeom prst="round2SameRect">
              <a:avLst>
                <a:gd name="adj1" fmla="val 0"/>
                <a:gd name="adj2" fmla="val 4857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위쪽 모서리 25">
              <a:extLst>
                <a:ext uri="{FF2B5EF4-FFF2-40B4-BE49-F238E27FC236}">
                  <a16:creationId xmlns:a16="http://schemas.microsoft.com/office/drawing/2014/main" xmlns="" id="{7EA1A935-4A23-42B9-9A32-CD94EB59F5E0}"/>
                </a:ext>
              </a:extLst>
            </p:cNvPr>
            <p:cNvSpPr/>
            <p:nvPr/>
          </p:nvSpPr>
          <p:spPr>
            <a:xfrm>
              <a:off x="3002087" y="2618795"/>
              <a:ext cx="2098137" cy="31537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kern="0" dirty="0" smtClea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HTML+CSS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8E3908C-2C90-4708-8474-1830C3135EFE}"/>
              </a:ext>
            </a:extLst>
          </p:cNvPr>
          <p:cNvSpPr/>
          <p:nvPr/>
        </p:nvSpPr>
        <p:spPr>
          <a:xfrm>
            <a:off x="4611632" y="5320794"/>
            <a:ext cx="29158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웹 화면 구현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262187" y="2003426"/>
            <a:ext cx="2832916" cy="3089275"/>
            <a:chOff x="3002087" y="2618795"/>
            <a:chExt cx="2098137" cy="1412656"/>
          </a:xfrm>
        </p:grpSpPr>
        <p:sp>
          <p:nvSpPr>
            <p:cNvPr id="50" name="사각형: 둥근 위쪽 모서리 26">
              <a:extLst>
                <a:ext uri="{FF2B5EF4-FFF2-40B4-BE49-F238E27FC236}">
                  <a16:creationId xmlns:a16="http://schemas.microsoft.com/office/drawing/2014/main" xmlns="" id="{35960EE0-8AFC-4355-B662-7D2C456D5C53}"/>
                </a:ext>
              </a:extLst>
            </p:cNvPr>
            <p:cNvSpPr/>
            <p:nvPr/>
          </p:nvSpPr>
          <p:spPr>
            <a:xfrm>
              <a:off x="3002087" y="2934171"/>
              <a:ext cx="2098137" cy="1097280"/>
            </a:xfrm>
            <a:prstGeom prst="round2SameRect">
              <a:avLst>
                <a:gd name="adj1" fmla="val 0"/>
                <a:gd name="adj2" fmla="val 4857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사각형: 둥근 위쪽 모서리 25">
              <a:extLst>
                <a:ext uri="{FF2B5EF4-FFF2-40B4-BE49-F238E27FC236}">
                  <a16:creationId xmlns:a16="http://schemas.microsoft.com/office/drawing/2014/main" xmlns="" id="{7EA1A935-4A23-42B9-9A32-CD94EB59F5E0}"/>
                </a:ext>
              </a:extLst>
            </p:cNvPr>
            <p:cNvSpPr/>
            <p:nvPr/>
          </p:nvSpPr>
          <p:spPr>
            <a:xfrm>
              <a:off x="3002087" y="2618795"/>
              <a:ext cx="2098137" cy="31537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kern="0" dirty="0" smtClea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JAVA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8E3908C-2C90-4708-8474-1830C3135EFE}"/>
              </a:ext>
            </a:extLst>
          </p:cNvPr>
          <p:cNvSpPr/>
          <p:nvPr/>
        </p:nvSpPr>
        <p:spPr>
          <a:xfrm>
            <a:off x="1220732" y="5320794"/>
            <a:ext cx="29158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JSP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활용한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MVC2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패턴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8064068" y="2003426"/>
            <a:ext cx="2832916" cy="3089275"/>
            <a:chOff x="3002087" y="2618795"/>
            <a:chExt cx="2098137" cy="1412656"/>
          </a:xfrm>
        </p:grpSpPr>
        <p:sp>
          <p:nvSpPr>
            <p:cNvPr id="54" name="사각형: 둥근 위쪽 모서리 26">
              <a:extLst>
                <a:ext uri="{FF2B5EF4-FFF2-40B4-BE49-F238E27FC236}">
                  <a16:creationId xmlns:a16="http://schemas.microsoft.com/office/drawing/2014/main" xmlns="" id="{35960EE0-8AFC-4355-B662-7D2C456D5C53}"/>
                </a:ext>
              </a:extLst>
            </p:cNvPr>
            <p:cNvSpPr/>
            <p:nvPr/>
          </p:nvSpPr>
          <p:spPr>
            <a:xfrm>
              <a:off x="3002087" y="2934171"/>
              <a:ext cx="2098137" cy="1097280"/>
            </a:xfrm>
            <a:prstGeom prst="round2SameRect">
              <a:avLst>
                <a:gd name="adj1" fmla="val 0"/>
                <a:gd name="adj2" fmla="val 4857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각형: 둥근 위쪽 모서리 25">
              <a:extLst>
                <a:ext uri="{FF2B5EF4-FFF2-40B4-BE49-F238E27FC236}">
                  <a16:creationId xmlns:a16="http://schemas.microsoft.com/office/drawing/2014/main" xmlns="" id="{7EA1A935-4A23-42B9-9A32-CD94EB59F5E0}"/>
                </a:ext>
              </a:extLst>
            </p:cNvPr>
            <p:cNvSpPr/>
            <p:nvPr/>
          </p:nvSpPr>
          <p:spPr>
            <a:xfrm>
              <a:off x="3002087" y="2618795"/>
              <a:ext cx="2098137" cy="31537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kern="0" dirty="0" smtClea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JavaScript</a:t>
              </a:r>
              <a:endPara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8E3908C-2C90-4708-8474-1830C3135EFE}"/>
              </a:ext>
            </a:extLst>
          </p:cNvPr>
          <p:cNvSpPr/>
          <p:nvPr/>
        </p:nvSpPr>
        <p:spPr>
          <a:xfrm>
            <a:off x="8022611" y="5320794"/>
            <a:ext cx="29158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웹 동작 구현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44" y="2805056"/>
            <a:ext cx="1961003" cy="194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16" y="3022160"/>
            <a:ext cx="2375566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12" y="2830072"/>
            <a:ext cx="14192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1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165084-BDBB-4115-9628-B5B0D595037A}"/>
              </a:ext>
            </a:extLst>
          </p:cNvPr>
          <p:cNvGrpSpPr/>
          <p:nvPr/>
        </p:nvGrpSpPr>
        <p:grpSpPr>
          <a:xfrm>
            <a:off x="200023" y="228602"/>
            <a:ext cx="11791950" cy="6467475"/>
            <a:chOff x="200024" y="228600"/>
            <a:chExt cx="11791950" cy="6467475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xmlns="" id="{100A755A-9312-4538-A472-3F4A00C9130A}"/>
                </a:ext>
              </a:extLst>
            </p:cNvPr>
            <p:cNvSpPr/>
            <p:nvPr/>
          </p:nvSpPr>
          <p:spPr>
            <a:xfrm>
              <a:off x="200024" y="228601"/>
              <a:ext cx="11791950" cy="6467474"/>
            </a:xfrm>
            <a:prstGeom prst="round2SameRect">
              <a:avLst>
                <a:gd name="adj1" fmla="val 1228"/>
                <a:gd name="adj2" fmla="val 2401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6DA235F-D7EA-4691-9AC4-F20758C31DF3}"/>
                </a:ext>
              </a:extLst>
            </p:cNvPr>
            <p:cNvSpPr/>
            <p:nvPr/>
          </p:nvSpPr>
          <p:spPr>
            <a:xfrm>
              <a:off x="200024" y="685800"/>
              <a:ext cx="11791950" cy="457200"/>
            </a:xfrm>
            <a:prstGeom prst="rect">
              <a:avLst/>
            </a:prstGeom>
            <a:solidFill>
              <a:srgbClr val="FBE6E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kern="0" dirty="0">
                  <a:ln w="127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9CBBABD4-9956-4520-BDD1-3F92EE4657AB}"/>
                </a:ext>
              </a:extLst>
            </p:cNvPr>
            <p:cNvSpPr/>
            <p:nvPr/>
          </p:nvSpPr>
          <p:spPr>
            <a:xfrm>
              <a:off x="200024" y="228600"/>
              <a:ext cx="11791950" cy="457200"/>
            </a:xfrm>
            <a:prstGeom prst="round2SameRect">
              <a:avLst/>
            </a:prstGeom>
            <a:solidFill>
              <a:srgbClr val="FDC2BE"/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MEALKIT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D47D29E4-B0E0-43C3-B663-30C25F21D798}"/>
                </a:ext>
              </a:extLst>
            </p:cNvPr>
            <p:cNvSpPr/>
            <p:nvPr/>
          </p:nvSpPr>
          <p:spPr>
            <a:xfrm>
              <a:off x="10706099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3">
              <a:extLst>
                <a:ext uri="{FF2B5EF4-FFF2-40B4-BE49-F238E27FC236}">
                  <a16:creationId xmlns:a16="http://schemas.microsoft.com/office/drawing/2014/main" xmlns="" id="{5830CC1F-270B-4397-AF04-EBCD32ADEF9C}"/>
                </a:ext>
              </a:extLst>
            </p:cNvPr>
            <p:cNvSpPr/>
            <p:nvPr/>
          </p:nvSpPr>
          <p:spPr>
            <a:xfrm>
              <a:off x="10743637" y="448725"/>
              <a:ext cx="144000" cy="36000"/>
            </a:xfrm>
            <a:prstGeom prst="round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408847BD-F488-40D0-9216-3FEA0FE8AC5A}"/>
                </a:ext>
              </a:extLst>
            </p:cNvPr>
            <p:cNvSpPr/>
            <p:nvPr/>
          </p:nvSpPr>
          <p:spPr>
            <a:xfrm>
              <a:off x="11075594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xmlns="" id="{99AD7032-A7B3-4DA3-931F-AE0514EAC6DF}"/>
                </a:ext>
              </a:extLst>
            </p:cNvPr>
            <p:cNvSpPr/>
            <p:nvPr/>
          </p:nvSpPr>
          <p:spPr>
            <a:xfrm>
              <a:off x="11131132" y="414264"/>
              <a:ext cx="108000" cy="108000"/>
            </a:xfrm>
            <a:prstGeom prst="frame">
              <a:avLst>
                <a:gd name="adj1" fmla="val 18852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B1DF9BF2-789A-44CD-903E-848F99D5DEF9}"/>
                </a:ext>
              </a:extLst>
            </p:cNvPr>
            <p:cNvSpPr/>
            <p:nvPr/>
          </p:nvSpPr>
          <p:spPr>
            <a:xfrm>
              <a:off x="11445089" y="359568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덧셈 기호 37">
              <a:extLst>
                <a:ext uri="{FF2B5EF4-FFF2-40B4-BE49-F238E27FC236}">
                  <a16:creationId xmlns:a16="http://schemas.microsoft.com/office/drawing/2014/main" xmlns="" id="{CF434F81-C1EB-4025-B55D-6705A7FB2A09}"/>
                </a:ext>
              </a:extLst>
            </p:cNvPr>
            <p:cNvSpPr/>
            <p:nvPr/>
          </p:nvSpPr>
          <p:spPr>
            <a:xfrm rot="2700000">
              <a:off x="11485666" y="397765"/>
              <a:ext cx="137922" cy="137922"/>
            </a:xfrm>
            <a:prstGeom prst="mathPlus">
              <a:avLst>
                <a:gd name="adj1" fmla="val 15175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843213" y="1348740"/>
            <a:ext cx="6772275" cy="5137150"/>
            <a:chOff x="2843213" y="1257300"/>
            <a:chExt cx="6772275" cy="51371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4089" y="1315328"/>
              <a:ext cx="6677817" cy="5015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사각형: 둥근 위쪽 모서리 26">
              <a:extLst>
                <a:ext uri="{FF2B5EF4-FFF2-40B4-BE49-F238E27FC236}">
                  <a16:creationId xmlns:a16="http://schemas.microsoft.com/office/drawing/2014/main" xmlns="" id="{35960EE0-8AFC-4355-B662-7D2C456D5C53}"/>
                </a:ext>
              </a:extLst>
            </p:cNvPr>
            <p:cNvSpPr/>
            <p:nvPr/>
          </p:nvSpPr>
          <p:spPr>
            <a:xfrm>
              <a:off x="2843213" y="1257300"/>
              <a:ext cx="6772275" cy="5137150"/>
            </a:xfrm>
            <a:prstGeom prst="round2SameRect">
              <a:avLst>
                <a:gd name="adj1" fmla="val 0"/>
                <a:gd name="adj2" fmla="val 4857"/>
              </a:avLst>
            </a:prstGeom>
            <a:noFill/>
            <a:ln w="22225" cap="sq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165084-BDBB-4115-9628-B5B0D595037A}"/>
              </a:ext>
            </a:extLst>
          </p:cNvPr>
          <p:cNvGrpSpPr/>
          <p:nvPr/>
        </p:nvGrpSpPr>
        <p:grpSpPr>
          <a:xfrm>
            <a:off x="200023" y="228602"/>
            <a:ext cx="11791950" cy="6467475"/>
            <a:chOff x="200024" y="228600"/>
            <a:chExt cx="11791950" cy="6467475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xmlns="" id="{100A755A-9312-4538-A472-3F4A00C9130A}"/>
                </a:ext>
              </a:extLst>
            </p:cNvPr>
            <p:cNvSpPr/>
            <p:nvPr/>
          </p:nvSpPr>
          <p:spPr>
            <a:xfrm>
              <a:off x="200024" y="228601"/>
              <a:ext cx="11791950" cy="6467474"/>
            </a:xfrm>
            <a:prstGeom prst="round2SameRect">
              <a:avLst>
                <a:gd name="adj1" fmla="val 1228"/>
                <a:gd name="adj2" fmla="val 2401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6DA235F-D7EA-4691-9AC4-F20758C31DF3}"/>
                </a:ext>
              </a:extLst>
            </p:cNvPr>
            <p:cNvSpPr/>
            <p:nvPr/>
          </p:nvSpPr>
          <p:spPr>
            <a:xfrm>
              <a:off x="200024" y="685800"/>
              <a:ext cx="11791950" cy="457200"/>
            </a:xfrm>
            <a:prstGeom prst="rect">
              <a:avLst/>
            </a:prstGeom>
            <a:solidFill>
              <a:srgbClr val="FBE6E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kern="0" dirty="0">
                  <a:ln w="127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9CBBABD4-9956-4520-BDD1-3F92EE4657AB}"/>
                </a:ext>
              </a:extLst>
            </p:cNvPr>
            <p:cNvSpPr/>
            <p:nvPr/>
          </p:nvSpPr>
          <p:spPr>
            <a:xfrm>
              <a:off x="200024" y="228600"/>
              <a:ext cx="11791950" cy="457200"/>
            </a:xfrm>
            <a:prstGeom prst="round2SameRect">
              <a:avLst/>
            </a:prstGeom>
            <a:solidFill>
              <a:srgbClr val="FDC2BE"/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MEALKIT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D47D29E4-B0E0-43C3-B663-30C25F21D798}"/>
                </a:ext>
              </a:extLst>
            </p:cNvPr>
            <p:cNvSpPr/>
            <p:nvPr/>
          </p:nvSpPr>
          <p:spPr>
            <a:xfrm>
              <a:off x="10706099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3">
              <a:extLst>
                <a:ext uri="{FF2B5EF4-FFF2-40B4-BE49-F238E27FC236}">
                  <a16:creationId xmlns:a16="http://schemas.microsoft.com/office/drawing/2014/main" xmlns="" id="{5830CC1F-270B-4397-AF04-EBCD32ADEF9C}"/>
                </a:ext>
              </a:extLst>
            </p:cNvPr>
            <p:cNvSpPr/>
            <p:nvPr/>
          </p:nvSpPr>
          <p:spPr>
            <a:xfrm>
              <a:off x="10743637" y="448725"/>
              <a:ext cx="144000" cy="36000"/>
            </a:xfrm>
            <a:prstGeom prst="round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408847BD-F488-40D0-9216-3FEA0FE8AC5A}"/>
                </a:ext>
              </a:extLst>
            </p:cNvPr>
            <p:cNvSpPr/>
            <p:nvPr/>
          </p:nvSpPr>
          <p:spPr>
            <a:xfrm>
              <a:off x="11075594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xmlns="" id="{99AD7032-A7B3-4DA3-931F-AE0514EAC6DF}"/>
                </a:ext>
              </a:extLst>
            </p:cNvPr>
            <p:cNvSpPr/>
            <p:nvPr/>
          </p:nvSpPr>
          <p:spPr>
            <a:xfrm>
              <a:off x="11131132" y="414264"/>
              <a:ext cx="108000" cy="108000"/>
            </a:xfrm>
            <a:prstGeom prst="frame">
              <a:avLst>
                <a:gd name="adj1" fmla="val 18852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B1DF9BF2-789A-44CD-903E-848F99D5DEF9}"/>
                </a:ext>
              </a:extLst>
            </p:cNvPr>
            <p:cNvSpPr/>
            <p:nvPr/>
          </p:nvSpPr>
          <p:spPr>
            <a:xfrm>
              <a:off x="11445089" y="359568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덧셈 기호 37">
              <a:extLst>
                <a:ext uri="{FF2B5EF4-FFF2-40B4-BE49-F238E27FC236}">
                  <a16:creationId xmlns:a16="http://schemas.microsoft.com/office/drawing/2014/main" xmlns="" id="{CF434F81-C1EB-4025-B55D-6705A7FB2A09}"/>
                </a:ext>
              </a:extLst>
            </p:cNvPr>
            <p:cNvSpPr/>
            <p:nvPr/>
          </p:nvSpPr>
          <p:spPr>
            <a:xfrm rot="2700000">
              <a:off x="11485666" y="397765"/>
              <a:ext cx="137922" cy="137922"/>
            </a:xfrm>
            <a:prstGeom prst="mathPlus">
              <a:avLst>
                <a:gd name="adj1" fmla="val 15175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60" idx="7"/>
            <a:endCxn id="48" idx="3"/>
          </p:cNvCxnSpPr>
          <p:nvPr/>
        </p:nvCxnSpPr>
        <p:spPr>
          <a:xfrm>
            <a:off x="4368891" y="3090213"/>
            <a:ext cx="1068396" cy="146073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1"/>
            <a:endCxn id="48" idx="5"/>
          </p:cNvCxnSpPr>
          <p:nvPr/>
        </p:nvCxnSpPr>
        <p:spPr>
          <a:xfrm flipH="1">
            <a:off x="6937433" y="3082389"/>
            <a:ext cx="1073735" cy="1468562"/>
          </a:xfrm>
          <a:prstGeom prst="line">
            <a:avLst/>
          </a:prstGeom>
          <a:ln w="9525">
            <a:solidFill>
              <a:srgbClr val="FDC2B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198311" y="1462020"/>
            <a:ext cx="7980296" cy="4162291"/>
            <a:chOff x="2198311" y="1385820"/>
            <a:chExt cx="7980296" cy="4162291"/>
          </a:xfrm>
        </p:grpSpPr>
        <p:grpSp>
          <p:nvGrpSpPr>
            <p:cNvPr id="5" name="그룹 4"/>
            <p:cNvGrpSpPr/>
            <p:nvPr/>
          </p:nvGrpSpPr>
          <p:grpSpPr>
            <a:xfrm>
              <a:off x="2328362" y="1852297"/>
              <a:ext cx="7535271" cy="3695814"/>
              <a:chOff x="2668514" y="1751772"/>
              <a:chExt cx="7535271" cy="3695814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5015105" y="2074889"/>
                <a:ext cx="3119982" cy="3119982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466748" y="2563389"/>
                <a:ext cx="2121528" cy="2121528"/>
              </a:xfrm>
              <a:prstGeom prst="ellipse">
                <a:avLst/>
              </a:prstGeom>
              <a:solidFill>
                <a:srgbClr val="FDC2BE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Q&amp;A</a:t>
                </a:r>
              </a:p>
              <a:p>
                <a:pPr algn="ctr"/>
                <a:r>
                  <a:rPr lang="en-US" altLang="ko-KR" sz="2800" dirty="0" smtClean="0"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1:1 </a:t>
                </a:r>
                <a:r>
                  <a:rPr lang="ko-KR" altLang="en-US" sz="2800" dirty="0" smtClean="0"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rPr>
                  <a:t>문의</a:t>
                </a:r>
                <a:endPara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698885" y="1751772"/>
                <a:ext cx="3695815" cy="369581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8033487" y="2587832"/>
                <a:ext cx="2170298" cy="2170296"/>
                <a:chOff x="6777281" y="4096543"/>
                <a:chExt cx="1154723" cy="1154723"/>
              </a:xfrm>
            </p:grpSpPr>
            <p:sp>
              <p:nvSpPr>
                <p:cNvPr id="57" name="타원 56"/>
                <p:cNvSpPr/>
                <p:nvPr/>
              </p:nvSpPr>
              <p:spPr>
                <a:xfrm>
                  <a:off x="6777281" y="4096543"/>
                  <a:ext cx="1154723" cy="115472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DC2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800" dirty="0"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6853480" y="4172742"/>
                  <a:ext cx="1002323" cy="100232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DC2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800" dirty="0"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2668514" y="2563389"/>
                <a:ext cx="2390629" cy="2390626"/>
                <a:chOff x="6777281" y="4096543"/>
                <a:chExt cx="1154723" cy="1154723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6777281" y="4096543"/>
                  <a:ext cx="1154723" cy="115472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800" dirty="0"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6853480" y="4172742"/>
                  <a:ext cx="1002323" cy="100232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800" dirty="0"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08E3908C-2C90-4708-8474-1830C3135EFE}"/>
                </a:ext>
              </a:extLst>
            </p:cNvPr>
            <p:cNvSpPr/>
            <p:nvPr/>
          </p:nvSpPr>
          <p:spPr>
            <a:xfrm>
              <a:off x="2198311" y="3443726"/>
              <a:ext cx="26507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회원가입</a:t>
              </a:r>
              <a:endPara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상품 구매</a:t>
              </a:r>
              <a:endPara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08E3908C-2C90-4708-8474-1830C3135EFE}"/>
                </a:ext>
              </a:extLst>
            </p:cNvPr>
            <p:cNvSpPr/>
            <p:nvPr/>
          </p:nvSpPr>
          <p:spPr>
            <a:xfrm>
              <a:off x="2198313" y="2160749"/>
              <a:ext cx="265072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08E3908C-2C90-4708-8474-1830C3135EFE}"/>
                </a:ext>
              </a:extLst>
            </p:cNvPr>
            <p:cNvSpPr/>
            <p:nvPr/>
          </p:nvSpPr>
          <p:spPr>
            <a:xfrm>
              <a:off x="7527882" y="2175414"/>
              <a:ext cx="265072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MANAGER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08E3908C-2C90-4708-8474-1830C3135EFE}"/>
                </a:ext>
              </a:extLst>
            </p:cNvPr>
            <p:cNvSpPr/>
            <p:nvPr/>
          </p:nvSpPr>
          <p:spPr>
            <a:xfrm>
              <a:off x="4909581" y="1385820"/>
              <a:ext cx="2650725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MEALKET 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08E3908C-2C90-4708-8474-1830C3135EFE}"/>
                </a:ext>
              </a:extLst>
            </p:cNvPr>
            <p:cNvSpPr/>
            <p:nvPr/>
          </p:nvSpPr>
          <p:spPr>
            <a:xfrm>
              <a:off x="7453119" y="3398132"/>
              <a:ext cx="26507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 관리</a:t>
              </a:r>
              <a:endPara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상품 관리</a:t>
              </a:r>
              <a:endPara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3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165084-BDBB-4115-9628-B5B0D595037A}"/>
              </a:ext>
            </a:extLst>
          </p:cNvPr>
          <p:cNvGrpSpPr/>
          <p:nvPr/>
        </p:nvGrpSpPr>
        <p:grpSpPr>
          <a:xfrm>
            <a:off x="200023" y="228602"/>
            <a:ext cx="11791950" cy="6467475"/>
            <a:chOff x="200024" y="228600"/>
            <a:chExt cx="11791950" cy="6467475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xmlns="" id="{100A755A-9312-4538-A472-3F4A00C9130A}"/>
                </a:ext>
              </a:extLst>
            </p:cNvPr>
            <p:cNvSpPr/>
            <p:nvPr/>
          </p:nvSpPr>
          <p:spPr>
            <a:xfrm>
              <a:off x="200024" y="228601"/>
              <a:ext cx="11791950" cy="6467474"/>
            </a:xfrm>
            <a:prstGeom prst="round2SameRect">
              <a:avLst>
                <a:gd name="adj1" fmla="val 1228"/>
                <a:gd name="adj2" fmla="val 2401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6DA235F-D7EA-4691-9AC4-F20758C31DF3}"/>
                </a:ext>
              </a:extLst>
            </p:cNvPr>
            <p:cNvSpPr/>
            <p:nvPr/>
          </p:nvSpPr>
          <p:spPr>
            <a:xfrm>
              <a:off x="200024" y="685800"/>
              <a:ext cx="11791950" cy="457200"/>
            </a:xfrm>
            <a:prstGeom prst="rect">
              <a:avLst/>
            </a:prstGeom>
            <a:solidFill>
              <a:srgbClr val="FBE6E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kern="0" dirty="0">
                  <a:ln w="127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9CBBABD4-9956-4520-BDD1-3F92EE4657AB}"/>
                </a:ext>
              </a:extLst>
            </p:cNvPr>
            <p:cNvSpPr/>
            <p:nvPr/>
          </p:nvSpPr>
          <p:spPr>
            <a:xfrm>
              <a:off x="200024" y="228600"/>
              <a:ext cx="11791950" cy="457200"/>
            </a:xfrm>
            <a:prstGeom prst="round2SameRect">
              <a:avLst/>
            </a:prstGeom>
            <a:solidFill>
              <a:srgbClr val="FDC2BE"/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MEALKIT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D47D29E4-B0E0-43C3-B663-30C25F21D798}"/>
                </a:ext>
              </a:extLst>
            </p:cNvPr>
            <p:cNvSpPr/>
            <p:nvPr/>
          </p:nvSpPr>
          <p:spPr>
            <a:xfrm>
              <a:off x="10706099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3">
              <a:extLst>
                <a:ext uri="{FF2B5EF4-FFF2-40B4-BE49-F238E27FC236}">
                  <a16:creationId xmlns:a16="http://schemas.microsoft.com/office/drawing/2014/main" xmlns="" id="{5830CC1F-270B-4397-AF04-EBCD32ADEF9C}"/>
                </a:ext>
              </a:extLst>
            </p:cNvPr>
            <p:cNvSpPr/>
            <p:nvPr/>
          </p:nvSpPr>
          <p:spPr>
            <a:xfrm>
              <a:off x="10743637" y="448725"/>
              <a:ext cx="144000" cy="36000"/>
            </a:xfrm>
            <a:prstGeom prst="round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408847BD-F488-40D0-9216-3FEA0FE8AC5A}"/>
                </a:ext>
              </a:extLst>
            </p:cNvPr>
            <p:cNvSpPr/>
            <p:nvPr/>
          </p:nvSpPr>
          <p:spPr>
            <a:xfrm>
              <a:off x="11075594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xmlns="" id="{99AD7032-A7B3-4DA3-931F-AE0514EAC6DF}"/>
                </a:ext>
              </a:extLst>
            </p:cNvPr>
            <p:cNvSpPr/>
            <p:nvPr/>
          </p:nvSpPr>
          <p:spPr>
            <a:xfrm>
              <a:off x="11131132" y="414264"/>
              <a:ext cx="108000" cy="108000"/>
            </a:xfrm>
            <a:prstGeom prst="frame">
              <a:avLst>
                <a:gd name="adj1" fmla="val 18852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B1DF9BF2-789A-44CD-903E-848F99D5DEF9}"/>
                </a:ext>
              </a:extLst>
            </p:cNvPr>
            <p:cNvSpPr/>
            <p:nvPr/>
          </p:nvSpPr>
          <p:spPr>
            <a:xfrm>
              <a:off x="11445089" y="359568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덧셈 기호 37">
              <a:extLst>
                <a:ext uri="{FF2B5EF4-FFF2-40B4-BE49-F238E27FC236}">
                  <a16:creationId xmlns:a16="http://schemas.microsoft.com/office/drawing/2014/main" xmlns="" id="{CF434F81-C1EB-4025-B55D-6705A7FB2A09}"/>
                </a:ext>
              </a:extLst>
            </p:cNvPr>
            <p:cNvSpPr/>
            <p:nvPr/>
          </p:nvSpPr>
          <p:spPr>
            <a:xfrm rot="2700000">
              <a:off x="11485666" y="397765"/>
              <a:ext cx="137922" cy="137922"/>
            </a:xfrm>
            <a:prstGeom prst="mathPlus">
              <a:avLst>
                <a:gd name="adj1" fmla="val 15175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00023" y="2711331"/>
            <a:ext cx="11699873" cy="12988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</a:t>
            </a:r>
            <a:r>
              <a:rPr lang="ko-KR" altLang="en-US" sz="6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</a:t>
            </a:r>
            <a:endParaRPr lang="en-US" altLang="ko-KR" sz="6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165084-BDBB-4115-9628-B5B0D595037A}"/>
              </a:ext>
            </a:extLst>
          </p:cNvPr>
          <p:cNvGrpSpPr/>
          <p:nvPr/>
        </p:nvGrpSpPr>
        <p:grpSpPr>
          <a:xfrm>
            <a:off x="200023" y="228602"/>
            <a:ext cx="11791950" cy="6467475"/>
            <a:chOff x="200024" y="228600"/>
            <a:chExt cx="11791950" cy="6467475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xmlns="" id="{100A755A-9312-4538-A472-3F4A00C9130A}"/>
                </a:ext>
              </a:extLst>
            </p:cNvPr>
            <p:cNvSpPr/>
            <p:nvPr/>
          </p:nvSpPr>
          <p:spPr>
            <a:xfrm>
              <a:off x="200024" y="228601"/>
              <a:ext cx="11791950" cy="6467474"/>
            </a:xfrm>
            <a:prstGeom prst="round2SameRect">
              <a:avLst>
                <a:gd name="adj1" fmla="val 1228"/>
                <a:gd name="adj2" fmla="val 2401"/>
              </a:avLst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6DA235F-D7EA-4691-9AC4-F20758C31DF3}"/>
                </a:ext>
              </a:extLst>
            </p:cNvPr>
            <p:cNvSpPr/>
            <p:nvPr/>
          </p:nvSpPr>
          <p:spPr>
            <a:xfrm>
              <a:off x="200024" y="685800"/>
              <a:ext cx="11791950" cy="457200"/>
            </a:xfrm>
            <a:prstGeom prst="rect">
              <a:avLst/>
            </a:prstGeom>
            <a:solidFill>
              <a:srgbClr val="FBE6E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kern="0" dirty="0">
                  <a:ln w="127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xmlns="" id="{9CBBABD4-9956-4520-BDD1-3F92EE4657AB}"/>
                </a:ext>
              </a:extLst>
            </p:cNvPr>
            <p:cNvSpPr/>
            <p:nvPr/>
          </p:nvSpPr>
          <p:spPr>
            <a:xfrm>
              <a:off x="200024" y="228600"/>
              <a:ext cx="11791950" cy="457200"/>
            </a:xfrm>
            <a:prstGeom prst="round2SameRect">
              <a:avLst/>
            </a:prstGeom>
            <a:solidFill>
              <a:srgbClr val="FDC2BE"/>
            </a:solidFill>
            <a:ln w="22225">
              <a:solidFill>
                <a:schemeClr val="tx2"/>
              </a:solidFill>
            </a:ln>
            <a:effectLst>
              <a:outerShdw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MEALKIT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D47D29E4-B0E0-43C3-B663-30C25F21D798}"/>
                </a:ext>
              </a:extLst>
            </p:cNvPr>
            <p:cNvSpPr/>
            <p:nvPr/>
          </p:nvSpPr>
          <p:spPr>
            <a:xfrm>
              <a:off x="10706099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3">
              <a:extLst>
                <a:ext uri="{FF2B5EF4-FFF2-40B4-BE49-F238E27FC236}">
                  <a16:creationId xmlns:a16="http://schemas.microsoft.com/office/drawing/2014/main" xmlns="" id="{5830CC1F-270B-4397-AF04-EBCD32ADEF9C}"/>
                </a:ext>
              </a:extLst>
            </p:cNvPr>
            <p:cNvSpPr/>
            <p:nvPr/>
          </p:nvSpPr>
          <p:spPr>
            <a:xfrm>
              <a:off x="10743637" y="448725"/>
              <a:ext cx="144000" cy="36000"/>
            </a:xfrm>
            <a:prstGeom prst="round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408847BD-F488-40D0-9216-3FEA0FE8AC5A}"/>
                </a:ext>
              </a:extLst>
            </p:cNvPr>
            <p:cNvSpPr/>
            <p:nvPr/>
          </p:nvSpPr>
          <p:spPr>
            <a:xfrm>
              <a:off x="11075594" y="357187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xmlns="" id="{99AD7032-A7B3-4DA3-931F-AE0514EAC6DF}"/>
                </a:ext>
              </a:extLst>
            </p:cNvPr>
            <p:cNvSpPr/>
            <p:nvPr/>
          </p:nvSpPr>
          <p:spPr>
            <a:xfrm>
              <a:off x="11131132" y="414264"/>
              <a:ext cx="108000" cy="108000"/>
            </a:xfrm>
            <a:prstGeom prst="frame">
              <a:avLst>
                <a:gd name="adj1" fmla="val 18852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B1DF9BF2-789A-44CD-903E-848F99D5DEF9}"/>
                </a:ext>
              </a:extLst>
            </p:cNvPr>
            <p:cNvSpPr/>
            <p:nvPr/>
          </p:nvSpPr>
          <p:spPr>
            <a:xfrm>
              <a:off x="11445089" y="359568"/>
              <a:ext cx="219076" cy="219076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덧셈 기호 37">
              <a:extLst>
                <a:ext uri="{FF2B5EF4-FFF2-40B4-BE49-F238E27FC236}">
                  <a16:creationId xmlns:a16="http://schemas.microsoft.com/office/drawing/2014/main" xmlns="" id="{CF434F81-C1EB-4025-B55D-6705A7FB2A09}"/>
                </a:ext>
              </a:extLst>
            </p:cNvPr>
            <p:cNvSpPr/>
            <p:nvPr/>
          </p:nvSpPr>
          <p:spPr>
            <a:xfrm rot="2700000">
              <a:off x="11485666" y="397765"/>
              <a:ext cx="137922" cy="137922"/>
            </a:xfrm>
            <a:prstGeom prst="mathPlus">
              <a:avLst>
                <a:gd name="adj1" fmla="val 15175"/>
              </a:avLst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44425" y="1575339"/>
            <a:ext cx="7656750" cy="735842"/>
            <a:chOff x="963375" y="1403889"/>
            <a:chExt cx="7656750" cy="735842"/>
          </a:xfrm>
        </p:grpSpPr>
        <p:sp>
          <p:nvSpPr>
            <p:cNvPr id="122" name="직사각형 121"/>
            <p:cNvSpPr/>
            <p:nvPr/>
          </p:nvSpPr>
          <p:spPr>
            <a:xfrm>
              <a:off x="1327151" y="1403889"/>
              <a:ext cx="7292974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b="1" dirty="0" smtClean="0">
                  <a:solidFill>
                    <a:srgbClr val="EF746F"/>
                  </a:solidFill>
                </a:rPr>
                <a:t>앞으로 보충할 부분</a:t>
              </a:r>
              <a:endParaRPr lang="ko-KR" altLang="en-US" sz="32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63375" y="1568989"/>
              <a:ext cx="312975" cy="446087"/>
              <a:chOff x="2639775" y="4417367"/>
              <a:chExt cx="312975" cy="446087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2639775" y="4550479"/>
                <a:ext cx="312975" cy="312975"/>
              </a:xfrm>
              <a:prstGeom prst="roundRect">
                <a:avLst>
                  <a:gd name="adj" fmla="val 17138"/>
                </a:avLst>
              </a:prstGeom>
              <a:solidFill>
                <a:schemeClr val="bg1"/>
              </a:solidFill>
              <a:ln w="19050">
                <a:solidFill>
                  <a:srgbClr val="EF74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2679701" y="4417367"/>
                <a:ext cx="273049" cy="240358"/>
              </a:xfrm>
              <a:custGeom>
                <a:avLst/>
                <a:gdLst>
                  <a:gd name="connsiteX0" fmla="*/ 0 w 228600"/>
                  <a:gd name="connsiteY0" fmla="*/ 76200 h 254000"/>
                  <a:gd name="connsiteX1" fmla="*/ 76200 w 228600"/>
                  <a:gd name="connsiteY1" fmla="*/ 254000 h 254000"/>
                  <a:gd name="connsiteX2" fmla="*/ 228600 w 228600"/>
                  <a:gd name="connsiteY2" fmla="*/ 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254000">
                    <a:moveTo>
                      <a:pt x="0" y="76200"/>
                    </a:moveTo>
                    <a:lnTo>
                      <a:pt x="76200" y="254000"/>
                    </a:lnTo>
                    <a:lnTo>
                      <a:pt x="228600" y="0"/>
                    </a:lnTo>
                  </a:path>
                </a:pathLst>
              </a:custGeom>
              <a:noFill/>
              <a:ln w="38100">
                <a:solidFill>
                  <a:srgbClr val="EF74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2304562" y="3190425"/>
            <a:ext cx="2683876" cy="2348485"/>
            <a:chOff x="2061437" y="2550100"/>
            <a:chExt cx="2683876" cy="2348485"/>
          </a:xfrm>
        </p:grpSpPr>
        <p:sp>
          <p:nvSpPr>
            <p:cNvPr id="123" name="직사각형 122"/>
            <p:cNvSpPr/>
            <p:nvPr/>
          </p:nvSpPr>
          <p:spPr>
            <a:xfrm>
              <a:off x="2063750" y="2550100"/>
              <a:ext cx="2681563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prstClr val="white">
                      <a:lumMod val="50000"/>
                    </a:prstClr>
                  </a:solidFill>
                </a:rPr>
                <a:t> 리뷰</a:t>
              </a:r>
              <a:endParaRPr lang="en-US" altLang="ko-KR" sz="1400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4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dirty="0" smtClean="0">
                  <a:solidFill>
                    <a:prstClr val="white">
                      <a:lumMod val="50000"/>
                    </a:prstClr>
                  </a:solidFill>
                </a:rPr>
                <a:t>1:1 </a:t>
              </a:r>
              <a:r>
                <a:rPr lang="ko-KR" altLang="en-US" sz="1400" dirty="0" smtClean="0">
                  <a:solidFill>
                    <a:prstClr val="white">
                      <a:lumMod val="50000"/>
                    </a:prstClr>
                  </a:solidFill>
                </a:rPr>
                <a:t>문의</a:t>
              </a:r>
              <a:endParaRPr lang="ko-KR" altLang="en-US" sz="10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061437" y="3190425"/>
              <a:ext cx="2681563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dirty="0" smtClean="0">
                  <a:solidFill>
                    <a:prstClr val="white">
                      <a:lumMod val="50000"/>
                    </a:prstClr>
                  </a:solidFill>
                </a:rPr>
                <a:t>1:1 </a:t>
              </a:r>
              <a:r>
                <a:rPr lang="ko-KR" altLang="en-US" sz="1400" dirty="0" smtClean="0">
                  <a:solidFill>
                    <a:prstClr val="white">
                      <a:lumMod val="50000"/>
                    </a:prstClr>
                  </a:solidFill>
                </a:rPr>
                <a:t>문의</a:t>
              </a:r>
              <a:endParaRPr lang="en-US" altLang="ko-KR" sz="1400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4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prstClr val="white">
                      <a:lumMod val="50000"/>
                    </a:prstClr>
                  </a:solidFill>
                </a:rPr>
                <a:t>주문 내역</a:t>
              </a:r>
              <a:endParaRPr lang="en-US" altLang="ko-KR" sz="1400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4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 smtClean="0">
                  <a:solidFill>
                    <a:prstClr val="white">
                      <a:lumMod val="50000"/>
                    </a:prstClr>
                  </a:solidFill>
                </a:rPr>
                <a:t>결제</a:t>
              </a:r>
              <a:endParaRPr lang="ko-KR" altLang="en-US" sz="10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00023" y="2394396"/>
            <a:ext cx="5000627" cy="655372"/>
            <a:chOff x="323847" y="2394396"/>
            <a:chExt cx="4191003" cy="655372"/>
          </a:xfrm>
        </p:grpSpPr>
        <p:sp>
          <p:nvSpPr>
            <p:cNvPr id="63" name="직사각형 62"/>
            <p:cNvSpPr/>
            <p:nvPr/>
          </p:nvSpPr>
          <p:spPr>
            <a:xfrm>
              <a:off x="323847" y="2394396"/>
              <a:ext cx="4191003" cy="65537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USER</a:t>
              </a:r>
              <a:endParaRPr lang="en-US" altLang="ko-KR" sz="6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630612" y="2608269"/>
              <a:ext cx="227625" cy="227625"/>
            </a:xfrm>
            <a:prstGeom prst="roundRect">
              <a:avLst>
                <a:gd name="adj" fmla="val 17138"/>
              </a:avLst>
            </a:prstGeom>
            <a:solidFill>
              <a:schemeClr val="bg1"/>
            </a:solidFill>
            <a:ln w="1905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97026" y="2334089"/>
            <a:ext cx="5494949" cy="738664"/>
            <a:chOff x="6497026" y="2334089"/>
            <a:chExt cx="5494949" cy="738664"/>
          </a:xfrm>
        </p:grpSpPr>
        <p:sp>
          <p:nvSpPr>
            <p:cNvPr id="64" name="직사각형 63"/>
            <p:cNvSpPr/>
            <p:nvPr/>
          </p:nvSpPr>
          <p:spPr>
            <a:xfrm>
              <a:off x="6898605" y="2334089"/>
              <a:ext cx="5093370" cy="73866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MANAGER</a:t>
              </a:r>
              <a:endParaRPr lang="en-US" altLang="ko-KR" sz="6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497026" y="2608269"/>
              <a:ext cx="227625" cy="227625"/>
            </a:xfrm>
            <a:prstGeom prst="roundRect">
              <a:avLst>
                <a:gd name="adj" fmla="val 17138"/>
              </a:avLst>
            </a:prstGeom>
            <a:solidFill>
              <a:schemeClr val="bg1"/>
            </a:solidFill>
            <a:ln w="1905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7070055" y="3184418"/>
            <a:ext cx="268156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 매출관리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재고관리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이벤트 관리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1:1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문의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145</Words>
  <Application>Microsoft Office PowerPoint</Application>
  <PresentationFormat>사용자 지정</PresentationFormat>
  <Paragraphs>64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양음정</cp:lastModifiedBy>
  <cp:revision>15</cp:revision>
  <dcterms:created xsi:type="dcterms:W3CDTF">2021-09-20T05:08:38Z</dcterms:created>
  <dcterms:modified xsi:type="dcterms:W3CDTF">2021-10-19T18:09:07Z</dcterms:modified>
</cp:coreProperties>
</file>