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E68A-6893-CACB-0D66-52810AFE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608C1-2B9F-6C93-57FC-D4E83B12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AC844-7E9B-13CA-818B-0EA82F63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7B6DE-D920-53B2-6819-B91BF156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A8343-06A3-E891-E669-DCF7D38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8D7ED-368E-643F-D40D-72E69E8E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A148A-56A0-22D4-833A-083A58ED8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21D3A-F690-C9D1-08DB-256DC78B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0BB10-A099-2B9F-72EE-E2540E36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B6FF3-1D8E-B783-A33E-2A08617B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64E5B-ED5E-81EB-4855-610DE53AA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5EB4E-4B3D-28F3-6D47-002A73F6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BA4D0-431F-C2D0-8FC1-7101016B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5198F-36CA-9F39-21AF-ABB1E651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8EE41-D3AE-3FA1-7A94-A72A5F5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52CF9-07E9-588C-1329-E92D48D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24A40-1DC3-4AC5-ADC1-477AD419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E1D-6B4B-3434-B517-2EFECB6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30FBC-A47D-19C4-D01E-B995DB7B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B11FC-EE12-ED0F-6C40-90C8CB5D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5CD9C-920A-C209-4315-7D384AB6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0E5D5-2550-B340-34CD-99A28D41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A1A45-E749-417E-BA5E-040504E6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01FC3-4DB0-4350-313E-1B9FFCAA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282B7-93AC-8A03-3479-159558B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0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EF66A-B849-B66A-D6AB-34BACDB4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1BF86-1068-5D5D-D359-DC8736E0A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C8647-3B3F-C672-B4E2-1EC79300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D6D43-1F89-BCED-869F-2A16F0DA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8C920-3127-D18A-2322-AD17FD83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8C5D-2EE8-7011-A8A8-1E3518FC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D021-AD99-AB46-C7C9-F4F72D8E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84FA2-F8BC-717F-99F7-B5B62BF2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2AB6-B59B-DA9A-7BEB-6BC1D9CD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F7E42D-D625-F046-2C58-E67AE593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2C21EF-B5ED-C5E8-69A3-F8134FAFB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920815-C641-7D85-02C1-96E727DE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5DEC9-464F-94C3-79D6-500C38F2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57D94E-64EC-ECBC-C6D5-95EE74C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4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70C7D-C4D2-F967-29E8-FE8A85F9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BE2CA-3FEF-2732-B2DA-1218429B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380F2-E33B-D601-7E60-F6282446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B50E1-9263-216F-AF49-3A7242C2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3F39D9-D0C6-049B-801D-AF8B8570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816984-230D-F139-71DC-104D708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2F766-1F45-9165-875C-166A0D89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AD46-0459-7E8D-C160-C4BD9956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F59-76FE-759C-1B5E-8B506222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6BF036-72F0-3710-4497-F5677F18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3C68B-6D4A-FB09-CC82-EF8D482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70217-7155-55DC-53E1-BEBBB88F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888DC-A8D6-661C-12B0-F2F545DE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B60E-58DC-A7AD-C22D-22F684DC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4D802-9E8C-6E7B-8DC7-839D36E2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92C8E-C687-C0AA-C943-55E684F5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A38F9-686D-4A17-6C0D-39272FD5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FD260-81E0-E755-09C6-093193B3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B43A9-AE69-1CFB-027E-E5BA0A20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6DA6F1-EE7E-54C4-D7DB-7D45C16F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0CA55-7EAF-CF17-7E7B-9B99117D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86AC1-232F-E88F-7F6A-71F12DB25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81C9D-CA07-4877-9C34-93FD49717B2F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76F18-B99D-4587-76EA-1B397EA1C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984AF-3BCC-F06F-2ACF-348E96AF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1D073-6E7F-4C8F-AC8A-423B55F4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8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666244-BACA-3ACE-142B-8470D7F3109E}"/>
              </a:ext>
            </a:extLst>
          </p:cNvPr>
          <p:cNvGrpSpPr/>
          <p:nvPr/>
        </p:nvGrpSpPr>
        <p:grpSpPr>
          <a:xfrm>
            <a:off x="2444750" y="61393"/>
            <a:ext cx="6437993" cy="6538391"/>
            <a:chOff x="2444750" y="61393"/>
            <a:chExt cx="6437993" cy="653839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FDDF48B-9876-E0EE-6E4F-C65B05415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4750" y="61393"/>
              <a:ext cx="6368143" cy="326876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4968FD2-9E04-D2F5-ED61-B74EDD2D3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3330159"/>
              <a:ext cx="6368143" cy="326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2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6F121-4426-C51E-9035-90018684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4C3B86-9ED6-F61B-D799-9445C8B6D6A5}"/>
              </a:ext>
            </a:extLst>
          </p:cNvPr>
          <p:cNvGrpSpPr/>
          <p:nvPr/>
        </p:nvGrpSpPr>
        <p:grpSpPr>
          <a:xfrm>
            <a:off x="1671574" y="43748"/>
            <a:ext cx="9204529" cy="6814252"/>
            <a:chOff x="2176399" y="43748"/>
            <a:chExt cx="9204529" cy="68142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D593256-934C-EE0B-B374-29626D79A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4782" y="43748"/>
              <a:ext cx="3447207" cy="354405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99E3BB-19A2-3F9E-533A-BE3301736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2687" y="314378"/>
              <a:ext cx="3447207" cy="327342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86CEE2D-88A0-0FAE-53D2-5372F6EC3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6399" y="3909292"/>
              <a:ext cx="1407614" cy="294870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55CD8D-2508-9915-A787-345D4530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0970" y="3689715"/>
              <a:ext cx="3306946" cy="3100261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F9D2D8-4842-B5CB-EB2F-0598CDB6DEE4}"/>
                </a:ext>
              </a:extLst>
            </p:cNvPr>
            <p:cNvSpPr/>
            <p:nvPr/>
          </p:nvSpPr>
          <p:spPr>
            <a:xfrm>
              <a:off x="7776446" y="3587806"/>
              <a:ext cx="558350" cy="26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AB58B7-5DCA-5453-0E61-A187A074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2157" y="3865807"/>
              <a:ext cx="1802068" cy="299219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3677BBE-1BF8-45A6-F4BE-7343DEE02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78860" y="3527991"/>
              <a:ext cx="1802068" cy="323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婕吟 杨</dc:creator>
  <cp:lastModifiedBy>婕吟 杨</cp:lastModifiedBy>
  <cp:revision>3</cp:revision>
  <dcterms:created xsi:type="dcterms:W3CDTF">2025-09-22T03:15:56Z</dcterms:created>
  <dcterms:modified xsi:type="dcterms:W3CDTF">2025-09-22T07:14:50Z</dcterms:modified>
</cp:coreProperties>
</file>