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400" r:id="rId3"/>
    <p:sldId id="409" r:id="rId4"/>
    <p:sldId id="1451" r:id="rId5"/>
    <p:sldId id="1453" r:id="rId6"/>
    <p:sldId id="1455" r:id="rId7"/>
    <p:sldId id="1454" r:id="rId8"/>
    <p:sldId id="1457" r:id="rId9"/>
    <p:sldId id="1463" r:id="rId10"/>
    <p:sldId id="1456" r:id="rId11"/>
    <p:sldId id="1460" r:id="rId12"/>
    <p:sldId id="1459" r:id="rId13"/>
    <p:sldId id="1458" r:id="rId14"/>
    <p:sldId id="1462" r:id="rId15"/>
    <p:sldId id="1452" r:id="rId16"/>
    <p:sldId id="14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7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6D777-EBC0-4080-BBDE-FF0BCEE286E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2AC2B-35D6-49B1-96C5-11DF01E0DF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28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0CFA4-E2B6-422D-8E8C-787851BD8C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73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0CFA4-E2B6-422D-8E8C-787851BD8C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76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30CFA4-E2B6-422D-8E8C-787851BD8C3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117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30CFA4-E2B6-422D-8E8C-787851BD8C30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31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0B97F-1C8C-159E-C547-4E4072118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150A1-05B1-68E2-0E92-8956D285D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EEDCF-8F76-E031-0094-96E1A443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2A6-BA84-441D-BB10-129C998102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D8907-158F-EA79-DE68-E65D6189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EC72F-42C5-BE0D-74FB-05670DEF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3CB5-F4FA-4B04-AE55-F11F6E4A6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9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F6609-9BF9-D43A-595E-43B11FFA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545320-225F-02D0-A11A-29CF4805F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10393-B1B3-E32E-7A50-EE940CDE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2A6-BA84-441D-BB10-129C998102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3D317-09B5-4170-F397-BC81A939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4C5B6-5E2A-5364-FD4E-22EFDEF3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3CB5-F4FA-4B04-AE55-F11F6E4A6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50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2D2DAF-7289-E571-9AFA-93E84CB8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25DB6B-B896-6FD8-D089-BDEA87071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0592BF-8E50-D78A-E4F3-456C38FF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2A6-BA84-441D-BB10-129C998102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3811C-2056-C09C-EE22-5366764A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B6F4F2-CA33-B422-AEEE-C2A3E9FC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3CB5-F4FA-4B04-AE55-F11F6E4A6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00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755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133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059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266"/>
            <a:ext cx="10363200" cy="1362074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7030"/>
            <a:ext cx="10363200" cy="1499236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88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628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628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7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430"/>
            <a:ext cx="5386917" cy="640080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5511"/>
            <a:ext cx="5386917" cy="3950970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430"/>
            <a:ext cx="5389033" cy="640080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5511"/>
            <a:ext cx="5389033" cy="3950970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22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024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1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32355-7F65-0288-8E2B-BC9F7E2D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5BA2B-C344-A763-0C86-43F8CAB0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0493B-0046-CEF0-2FFB-7C8E5A84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2A6-BA84-441D-BB10-129C998102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DE01A-C41D-0E46-EEFF-95434DA8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7BF5F-6731-6A12-C6D9-0FFFDCD9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3CB5-F4FA-4B04-AE55-F11F6E4A6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852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2416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2416"/>
            <a:ext cx="6815667" cy="5854064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4466"/>
            <a:ext cx="4011084" cy="4692014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801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769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3410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8291"/>
            <a:ext cx="7315200" cy="803910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204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040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320"/>
            <a:ext cx="2743200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320"/>
            <a:ext cx="8026400" cy="585216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BACF1-0905-7569-5B91-095BFFFE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B14B27-3FC4-DE45-2CAD-927D9BCDE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3505D-31DB-3824-A56A-85088478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2A6-BA84-441D-BB10-129C998102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D6EAA-DF39-6559-03D6-AEA2669D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D7E1AA-398E-5EC7-C321-69CE781F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3CB5-F4FA-4B04-AE55-F11F6E4A6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1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D38A1-DFAE-A67E-F114-8077444F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0BA55-8181-607B-A52C-2CE83ABAA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C1513F-AC5B-D57E-CFB2-F7BDD0BF9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69D43-12F4-8581-EB38-46B528C4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2A6-BA84-441D-BB10-129C998102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5064A2-F61C-CDD8-46DD-5C48A5AB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ECBBAF-2B6F-1420-1A27-AD1208CF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3CB5-F4FA-4B04-AE55-F11F6E4A6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8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19264-0C4A-D204-8A0A-1D992175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F8AE2-3BCE-F2BE-9400-15E39E5AE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E23965-134F-0C85-64AF-C809656AA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35DA7E-B759-0734-2B91-B22027132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70AB7A-6AD1-816B-6F41-5646157D2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FDADE2-A347-564E-265F-847F828C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2A6-BA84-441D-BB10-129C998102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D999A9-1E44-F7DD-6D83-0927DE0B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3B81C3-DDDA-226C-4B1C-377DE5FD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3CB5-F4FA-4B04-AE55-F11F6E4A6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01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14BA5-0122-4296-7E45-AA3E308E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5A1993-E480-84C1-251E-368AF4B1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2A6-BA84-441D-BB10-129C998102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FEAF86-7F7F-4F41-620D-15D85C825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71F3E4-B252-2792-C6CC-ADE62237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3CB5-F4FA-4B04-AE55-F11F6E4A6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0AFC56-6F70-C967-0949-54B4F511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2A6-BA84-441D-BB10-129C998102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636742-352E-0073-E8C4-6CA98884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659432-B22F-E6D0-1973-A26D8321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3CB5-F4FA-4B04-AE55-F11F6E4A6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2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70585-748D-AF6B-6CD3-5EC4C341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E00E1-D7E0-0C42-5BD2-2FEF11BE2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1C8FE5-FBD3-34BF-EC13-C5528DAB8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32DB89-F790-88AE-9F75-288AA681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2A6-BA84-441D-BB10-129C998102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DEE5C6-3B9C-366D-0E96-8A22957A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C979AD-DE08-0FAA-D249-E04D3E28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3CB5-F4FA-4B04-AE55-F11F6E4A6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29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03927-9C47-6F79-427A-714FB95A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961B3F-0948-BA01-9722-35B800B2C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8CA434-84AA-F90A-8138-2AD89FEC3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CB7ECF-2DFD-CE78-1F52-EEDE9710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32A6-BA84-441D-BB10-129C998102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751339-2FA2-1E59-625B-8FA7615C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6E3C72-B9E3-1064-3AC3-718ED2EB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53CB5-F4FA-4B04-AE55-F11F6E4A6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70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488716-3597-6614-E3D1-1A1D7478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D2DE90-D609-7DA0-8BC2-D8C75C47B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45741-BC0E-BC21-6FC7-DEA057ED4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D32A6-BA84-441D-BB10-129C9981025F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70108-1A7B-C24F-41B4-3185D690E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11D04-8A3D-B5BD-EB55-77CF9F46C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53CB5-F4FA-4B04-AE55-F11F6E4A6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91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986"/>
            <a:ext cx="2844800" cy="363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986"/>
            <a:ext cx="3860800" cy="363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986"/>
            <a:ext cx="2844800" cy="363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93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1097280" rtl="0" eaLnBrk="1" latinLnBrk="1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1" hangingPunct="1">
        <a:spcBef>
          <a:spcPct val="20000"/>
        </a:spcBef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1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29883" y="1182351"/>
          <a:ext cx="9332237" cy="2009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2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9731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109728" marR="109728" marT="54864" marB="548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825016" y="1553677"/>
            <a:ext cx="10541970" cy="584938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097280"/>
            <a:r>
              <a:rPr lang="en-US" altLang="ko-KR" sz="2160" b="1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Das_SDL_Storyboard</a:t>
            </a:r>
            <a:endParaRPr lang="ko-KR" altLang="en-US" sz="216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825015" y="2372879"/>
            <a:ext cx="10541970" cy="584938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097280"/>
            <a:r>
              <a:rPr lang="en-US" altLang="ko-KR" sz="126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2024-08-13</a:t>
            </a:r>
            <a:endParaRPr lang="ko-KR" altLang="en-US" sz="126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1343472" y="3169771"/>
            <a:ext cx="9505057" cy="432048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1097280"/>
            <a:r>
              <a:rPr lang="en-US" altLang="ko-KR" sz="108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Ver. 1.0.0</a:t>
            </a:r>
            <a:endParaRPr lang="ko-KR" altLang="en-US" sz="108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2E78C1-7E8B-8FC5-C8EF-EB7678D338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336" y="5794806"/>
            <a:ext cx="643324" cy="432991"/>
          </a:xfrm>
          <a:prstGeom prst="rect">
            <a:avLst/>
          </a:prstGeom>
        </p:spPr>
      </p:pic>
      <p:sp>
        <p:nvSpPr>
          <p:cNvPr id="9" name="제목 3">
            <a:extLst>
              <a:ext uri="{FF2B5EF4-FFF2-40B4-BE49-F238E27FC236}">
                <a16:creationId xmlns:a16="http://schemas.microsoft.com/office/drawing/2014/main" id="{14D3466B-8E0D-452B-3AC0-9FE4A884BCAE}"/>
              </a:ext>
            </a:extLst>
          </p:cNvPr>
          <p:cNvSpPr txBox="1">
            <a:spLocks/>
          </p:cNvSpPr>
          <p:nvPr/>
        </p:nvSpPr>
        <p:spPr>
          <a:xfrm>
            <a:off x="825014" y="6204543"/>
            <a:ext cx="10541970" cy="584938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097280"/>
            <a:r>
              <a:rPr lang="ko-KR" altLang="en-US" sz="126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블록체인연구실</a:t>
            </a:r>
          </a:p>
        </p:txBody>
      </p:sp>
    </p:spTree>
    <p:extLst>
      <p:ext uri="{BB962C8B-B14F-4D97-AF65-F5344CB8AC3E}">
        <p14:creationId xmlns:p14="http://schemas.microsoft.com/office/powerpoint/2010/main" val="219753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C531682-BD0C-7594-A02C-CE75218BB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203" y="1020231"/>
            <a:ext cx="5188116" cy="4817537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021E3FB-E819-4EC1-8956-DD7FDB190625}"/>
              </a:ext>
            </a:extLst>
          </p:cNvPr>
          <p:cNvSpPr/>
          <p:nvPr/>
        </p:nvSpPr>
        <p:spPr>
          <a:xfrm>
            <a:off x="146154" y="544836"/>
            <a:ext cx="1978701" cy="1865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1.3.1 </a:t>
            </a:r>
            <a:r>
              <a:rPr lang="en-US" altLang="ko-KR" sz="800" b="1" dirty="0" err="1">
                <a:solidFill>
                  <a:schemeClr val="tx1"/>
                </a:solidFill>
              </a:rPr>
              <a:t>ForgotPassword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hlinkClick r:id="rId3" action="ppaction://hlinksldjump"/>
            <a:extLst>
              <a:ext uri="{FF2B5EF4-FFF2-40B4-BE49-F238E27FC236}">
                <a16:creationId xmlns:a16="http://schemas.microsoft.com/office/drawing/2014/main" id="{E7EF2113-326C-9A46-AD6E-CE1B1FE8678B}"/>
              </a:ext>
            </a:extLst>
          </p:cNvPr>
          <p:cNvSpPr txBox="1"/>
          <p:nvPr/>
        </p:nvSpPr>
        <p:spPr>
          <a:xfrm>
            <a:off x="7408105" y="9781"/>
            <a:ext cx="812857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    </a:t>
            </a:r>
            <a:endParaRPr kumimoji="1" lang="x-none" altLang="en-US" dirty="0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911813E-4968-4D84-BBCF-0E45EB3A1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62405"/>
              </p:ext>
            </p:extLst>
          </p:nvPr>
        </p:nvGraphicFramePr>
        <p:xfrm>
          <a:off x="8225852" y="243105"/>
          <a:ext cx="3966147" cy="2162325"/>
        </p:xfrm>
        <a:graphic>
          <a:graphicData uri="http://schemas.openxmlformats.org/drawingml/2006/table">
            <a:tbl>
              <a:tblPr/>
              <a:tblGrid>
                <a:gridCol w="493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ForgotPassword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 아이디 </a:t>
                      </a:r>
                      <a:r>
                        <a:rPr lang="ko-KR" altLang="en-US" sz="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입력창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&lt;input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field&gt;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클릭해서 이메일 아이디를 입력하고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(3)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번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비밀번호찾기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버튼을 클릭하면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validation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에러 메시지는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입력창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하단에 출력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가입되어 있지 않은 이메일 입니다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이메일 아이디 형식에 맞게 입력해주세요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24300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이름 </a:t>
                      </a:r>
                      <a:r>
                        <a:rPr lang="ko-KR" altLang="en-US" sz="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입력창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&lt;input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field&gt;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클릭해서 이름을 입력한다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143482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찾기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&lt;button&gt;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클릭하면 이메일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이름 유효성을 체크한다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결과값이 정상이면 </a:t>
                      </a:r>
                      <a:r>
                        <a:rPr lang="en-US" altLang="ko-KR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forgotPasswordValidation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화면으로 이동한다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51435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58619" y="890652"/>
            <a:ext cx="485703" cy="349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39850" y="889549"/>
            <a:ext cx="1588655" cy="350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9FE71E8-4B92-42A8-9C1F-4F679507FF20}"/>
              </a:ext>
            </a:extLst>
          </p:cNvPr>
          <p:cNvGrpSpPr/>
          <p:nvPr/>
        </p:nvGrpSpPr>
        <p:grpSpPr>
          <a:xfrm>
            <a:off x="2124855" y="3843097"/>
            <a:ext cx="305789" cy="242081"/>
            <a:chOff x="5980710" y="5681756"/>
            <a:chExt cx="305789" cy="242081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F1FF8D4A-9DB6-480D-8322-653CDD4FB602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BAE32B6-62C1-4F1F-8814-A1708DDBCDCD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2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6AA3A1-8507-4556-8784-C0A1178814F3}"/>
              </a:ext>
            </a:extLst>
          </p:cNvPr>
          <p:cNvGrpSpPr/>
          <p:nvPr/>
        </p:nvGrpSpPr>
        <p:grpSpPr>
          <a:xfrm>
            <a:off x="2124855" y="2855053"/>
            <a:ext cx="305789" cy="242081"/>
            <a:chOff x="5980710" y="5681756"/>
            <a:chExt cx="305789" cy="242081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F8D121F-980F-4D93-941A-584058B42096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5D97A67-62D1-40EA-A552-7E0EDD539587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1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3A31716-B65E-CFD8-AA37-FF40F0C30A77}"/>
              </a:ext>
            </a:extLst>
          </p:cNvPr>
          <p:cNvGrpSpPr/>
          <p:nvPr/>
        </p:nvGrpSpPr>
        <p:grpSpPr>
          <a:xfrm>
            <a:off x="2126958" y="4587049"/>
            <a:ext cx="305789" cy="242081"/>
            <a:chOff x="5980710" y="5681756"/>
            <a:chExt cx="305789" cy="242081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0A729D6-8B8F-2B42-CA88-9686FAED3EAD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D339FE-F06F-A945-624D-67E284542EAC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876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648E744-5F14-CF24-C86A-353E69BA7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000" y="1064628"/>
            <a:ext cx="4688902" cy="453837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021E3FB-E819-4EC1-8956-DD7FDB190625}"/>
              </a:ext>
            </a:extLst>
          </p:cNvPr>
          <p:cNvSpPr/>
          <p:nvPr/>
        </p:nvSpPr>
        <p:spPr>
          <a:xfrm>
            <a:off x="146154" y="544836"/>
            <a:ext cx="1978701" cy="1865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1.3.2 </a:t>
            </a:r>
            <a:r>
              <a:rPr lang="en-US" altLang="ko-KR" sz="800" b="1" dirty="0" err="1">
                <a:solidFill>
                  <a:schemeClr val="tx1"/>
                </a:solidFill>
              </a:rPr>
              <a:t>ForgotPasswordValidation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hlinkClick r:id="rId3" action="ppaction://hlinksldjump"/>
            <a:extLst>
              <a:ext uri="{FF2B5EF4-FFF2-40B4-BE49-F238E27FC236}">
                <a16:creationId xmlns:a16="http://schemas.microsoft.com/office/drawing/2014/main" id="{E7EF2113-326C-9A46-AD6E-CE1B1FE8678B}"/>
              </a:ext>
            </a:extLst>
          </p:cNvPr>
          <p:cNvSpPr txBox="1"/>
          <p:nvPr/>
        </p:nvSpPr>
        <p:spPr>
          <a:xfrm>
            <a:off x="7408105" y="9781"/>
            <a:ext cx="812857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    </a:t>
            </a:r>
            <a:endParaRPr kumimoji="1" lang="x-none" altLang="en-US" dirty="0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911813E-4968-4D84-BBCF-0E45EB3A1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721897"/>
              </p:ext>
            </p:extLst>
          </p:nvPr>
        </p:nvGraphicFramePr>
        <p:xfrm>
          <a:off x="8225852" y="243105"/>
          <a:ext cx="3966147" cy="907125"/>
        </p:xfrm>
        <a:graphic>
          <a:graphicData uri="http://schemas.openxmlformats.org/drawingml/2006/table">
            <a:tbl>
              <a:tblPr/>
              <a:tblGrid>
                <a:gridCol w="493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err="1">
                          <a:solidFill>
                            <a:schemeClr val="tx1"/>
                          </a:solidFill>
                        </a:rPr>
                        <a:t>forgotPasswordValidation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가입 이메일 주소 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비밀번호찾기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화면에서 입력 한 이메일 주소가 기입 되어 있음</a:t>
                      </a:r>
                      <a:endParaRPr lang="en-US" altLang="ko-KR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24300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</a:t>
                      </a:r>
                      <a:r>
                        <a:rPr lang="ko-KR" altLang="en-US" sz="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재요청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&lt;button&gt;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클릭해서 이메일 재전송을 요청한다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98845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58619" y="890652"/>
            <a:ext cx="485703" cy="349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39850" y="889549"/>
            <a:ext cx="1588655" cy="350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9FE71E8-4B92-42A8-9C1F-4F679507FF20}"/>
              </a:ext>
            </a:extLst>
          </p:cNvPr>
          <p:cNvGrpSpPr/>
          <p:nvPr/>
        </p:nvGrpSpPr>
        <p:grpSpPr>
          <a:xfrm>
            <a:off x="2432365" y="4502973"/>
            <a:ext cx="305789" cy="242081"/>
            <a:chOff x="5980710" y="5681756"/>
            <a:chExt cx="305789" cy="242081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F1FF8D4A-9DB6-480D-8322-653CDD4FB602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BAE32B6-62C1-4F1F-8814-A1708DDBCDCD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2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6AA3A1-8507-4556-8784-C0A1178814F3}"/>
              </a:ext>
            </a:extLst>
          </p:cNvPr>
          <p:cNvGrpSpPr/>
          <p:nvPr/>
        </p:nvGrpSpPr>
        <p:grpSpPr>
          <a:xfrm>
            <a:off x="2818866" y="3901428"/>
            <a:ext cx="305789" cy="242081"/>
            <a:chOff x="5980710" y="5681756"/>
            <a:chExt cx="305789" cy="242081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F8D121F-980F-4D93-941A-584058B42096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5D97A67-62D1-40EA-A552-7E0EDD539587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1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54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7039" y="3056545"/>
            <a:ext cx="11503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2</a:t>
            </a:r>
            <a:r>
              <a:rPr lang="en-US" altLang="ko-KR" sz="48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Dashboard</a:t>
            </a: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330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69A02AF-2E9A-BAE9-4D1E-52624526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19" y="889549"/>
            <a:ext cx="7855324" cy="5579018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021E3FB-E819-4EC1-8956-DD7FDB190625}"/>
              </a:ext>
            </a:extLst>
          </p:cNvPr>
          <p:cNvSpPr/>
          <p:nvPr/>
        </p:nvSpPr>
        <p:spPr>
          <a:xfrm>
            <a:off x="146154" y="544836"/>
            <a:ext cx="1978701" cy="1865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2.1 Dashboard 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hlinkClick r:id="rId3" action="ppaction://hlinksldjump"/>
            <a:extLst>
              <a:ext uri="{FF2B5EF4-FFF2-40B4-BE49-F238E27FC236}">
                <a16:creationId xmlns:a16="http://schemas.microsoft.com/office/drawing/2014/main" id="{E7EF2113-326C-9A46-AD6E-CE1B1FE8678B}"/>
              </a:ext>
            </a:extLst>
          </p:cNvPr>
          <p:cNvSpPr txBox="1"/>
          <p:nvPr/>
        </p:nvSpPr>
        <p:spPr>
          <a:xfrm>
            <a:off x="7408105" y="9781"/>
            <a:ext cx="812857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    </a:t>
            </a:r>
            <a:endParaRPr kumimoji="1" lang="x-none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3B23364-2570-439E-B5FB-0D500EB4CCC7}"/>
              </a:ext>
            </a:extLst>
          </p:cNvPr>
          <p:cNvGrpSpPr/>
          <p:nvPr/>
        </p:nvGrpSpPr>
        <p:grpSpPr>
          <a:xfrm>
            <a:off x="3027990" y="797839"/>
            <a:ext cx="305789" cy="242081"/>
            <a:chOff x="5980710" y="5681756"/>
            <a:chExt cx="305789" cy="242081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2482D089-0A65-4E81-BAA9-E005FC7D5FBD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05D0AED-634B-4E71-B9FF-8407830CC0E4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2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3959535-7BE9-40AD-AC1A-EC8613F7A7D6}"/>
              </a:ext>
            </a:extLst>
          </p:cNvPr>
          <p:cNvGrpSpPr/>
          <p:nvPr/>
        </p:nvGrpSpPr>
        <p:grpSpPr>
          <a:xfrm>
            <a:off x="4047703" y="812163"/>
            <a:ext cx="305789" cy="242081"/>
            <a:chOff x="5980710" y="5681756"/>
            <a:chExt cx="305789" cy="242081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E650BFD2-68D8-4FB4-9BCD-BE06BBC38884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E39B243-8596-43D4-B522-1622A46FF989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3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8359924-F4FB-482B-AF48-7890E85BB0BF}"/>
              </a:ext>
            </a:extLst>
          </p:cNvPr>
          <p:cNvGrpSpPr/>
          <p:nvPr/>
        </p:nvGrpSpPr>
        <p:grpSpPr>
          <a:xfrm>
            <a:off x="2263801" y="3098138"/>
            <a:ext cx="305789" cy="242081"/>
            <a:chOff x="5980710" y="5681756"/>
            <a:chExt cx="305789" cy="242081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459D984-A302-4E9A-A562-F555EE8E20DF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11CBDE9-4F73-423A-B43A-31B43D6B109B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5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57A94B3-AFDB-4D21-AE9F-6E868BC4909F}"/>
              </a:ext>
            </a:extLst>
          </p:cNvPr>
          <p:cNvGrpSpPr/>
          <p:nvPr/>
        </p:nvGrpSpPr>
        <p:grpSpPr>
          <a:xfrm>
            <a:off x="2273036" y="3542901"/>
            <a:ext cx="305789" cy="242081"/>
            <a:chOff x="5980710" y="5681756"/>
            <a:chExt cx="305789" cy="242081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4B59A659-EA91-44F8-A346-33F8D6537378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79C1D00-D85B-4337-8AEB-F4C55F821614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6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660B2D6-31C5-4B53-AEE1-2F3A5BA72071}"/>
              </a:ext>
            </a:extLst>
          </p:cNvPr>
          <p:cNvGrpSpPr/>
          <p:nvPr/>
        </p:nvGrpSpPr>
        <p:grpSpPr>
          <a:xfrm>
            <a:off x="2289595" y="3934692"/>
            <a:ext cx="305789" cy="242081"/>
            <a:chOff x="5980710" y="5681756"/>
            <a:chExt cx="305789" cy="242081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A6744B5-49D6-4D8D-B906-DF75DA33F9A3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FAE1CC0-1046-4A55-8368-3D2458E48285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7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9FE71E8-4B92-42A8-9C1F-4F679507FF20}"/>
              </a:ext>
            </a:extLst>
          </p:cNvPr>
          <p:cNvGrpSpPr/>
          <p:nvPr/>
        </p:nvGrpSpPr>
        <p:grpSpPr>
          <a:xfrm>
            <a:off x="1902768" y="1433125"/>
            <a:ext cx="305789" cy="242081"/>
            <a:chOff x="5980710" y="5681756"/>
            <a:chExt cx="305789" cy="242081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F1FF8D4A-9DB6-480D-8322-653CDD4FB602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BAE32B6-62C1-4F1F-8814-A1708DDBCDCD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4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911813E-4968-4D84-BBCF-0E45EB3A1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929712"/>
              </p:ext>
            </p:extLst>
          </p:nvPr>
        </p:nvGraphicFramePr>
        <p:xfrm>
          <a:off x="8225852" y="243105"/>
          <a:ext cx="3966147" cy="4866645"/>
        </p:xfrm>
        <a:graphic>
          <a:graphicData uri="http://schemas.openxmlformats.org/drawingml/2006/table">
            <a:tbl>
              <a:tblPr/>
              <a:tblGrid>
                <a:gridCol w="493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Dashboard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Dashboard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탭</a:t>
                      </a:r>
                      <a:endParaRPr lang="en-US" altLang="ko-KR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&lt;button&gt;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Dashboard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현재화면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으로 이동한다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243006"/>
                  </a:ext>
                </a:extLst>
              </a:tr>
              <a:tr h="24419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검토요청 탭</a:t>
                      </a:r>
                      <a:endParaRPr lang="en-US" altLang="ko-KR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&lt;button&gt;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검토요청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화면으로 이동한다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942845"/>
                  </a:ext>
                </a:extLst>
              </a:tr>
              <a:tr h="236022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가입요청 탭</a:t>
                      </a:r>
                      <a:endParaRPr lang="en-US" altLang="ko-KR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&lt;button&gt;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가입요청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화면으로 이동한다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714769"/>
                  </a:ext>
                </a:extLst>
              </a:tr>
              <a:tr h="246904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리스트</a:t>
                      </a:r>
                      <a:endParaRPr lang="en-US" altLang="ko-KR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프로젝트 리스트가 보여집니다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개발담당자</a:t>
                      </a:r>
                      <a:endParaRPr lang="en-US" altLang="ko-KR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본인이 개발담당자로 등록 된 프로젝트 리스트 노출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보안담당자</a:t>
                      </a:r>
                      <a:endParaRPr lang="en-US" altLang="ko-KR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본인이 보안담당자로 등록 된 프로젝트 리스트 노출</a:t>
                      </a:r>
                      <a:endParaRPr lang="en-US" altLang="ko-KR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관리자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모든 프로젝트 리스트 노출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141684"/>
                  </a:ext>
                </a:extLst>
              </a:tr>
              <a:tr h="348019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&lt;button&gt;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클릭하면 아이디와 비밀번호 유효성을 체크한다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결과값이 정상이면 플레이어 화면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(2.1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Player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으로 이동한다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 프로세스에 따라서 화면이 분기된다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linkClick r:id="rId4" action="ppaction://hlinksldjump"/>
                        </a:rPr>
                        <a:t>프로세스 확인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스페이스가 없는 경우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홈화면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((2.1 Player_Case1)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으로 이동한다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605064"/>
                  </a:ext>
                </a:extLst>
              </a:tr>
              <a:tr h="246904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자동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 저장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&lt;checkbox&gt;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클릭하면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ON&lt;-&gt;OFF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자동 로그인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체크박스가 활성화되면 로그인 토큰을 저장하고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어플레이즈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웹 </a:t>
                      </a:r>
                      <a:r>
                        <a:rPr lang="en-US" altLang="ko-KR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url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 접속 시 로그인 토큰 유효성 체크 후 자동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 저장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체크박스가 활성화되면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어플레이즈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웹 </a:t>
                      </a:r>
                      <a:r>
                        <a:rPr lang="en-US" altLang="ko-KR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url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 접속 시 이메일 아이디 입력 필드에 이메일 아이디가 입력된 상태로 시작된다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460407"/>
                  </a:ext>
                </a:extLst>
              </a:tr>
              <a:tr h="246904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찾기</a:t>
                      </a:r>
                      <a:endParaRPr lang="en-US" altLang="ko-KR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&lt;text link&gt;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비밀번호를 잊어버리셨나요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? </a:t>
                      </a:r>
                      <a:r>
                        <a:rPr lang="ko-KR" altLang="en-US" sz="800" b="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찾기</a:t>
                      </a:r>
                      <a:br>
                        <a:rPr lang="en-US" altLang="ko-KR" sz="800" b="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클릭하면 비밀번호 찾기 화면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0.1.1 Forgot PW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8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으로 이동한다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.82pg</a:t>
                      </a:r>
                      <a:r>
                        <a:rPr lang="ko-KR" altLang="en-US" sz="8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참조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44198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58619" y="890652"/>
            <a:ext cx="485703" cy="349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6AA3A1-8507-4556-8784-C0A1178814F3}"/>
              </a:ext>
            </a:extLst>
          </p:cNvPr>
          <p:cNvGrpSpPr/>
          <p:nvPr/>
        </p:nvGrpSpPr>
        <p:grpSpPr>
          <a:xfrm>
            <a:off x="1781727" y="787357"/>
            <a:ext cx="305789" cy="242081"/>
            <a:chOff x="5980710" y="5681756"/>
            <a:chExt cx="305789" cy="242081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F8D121F-980F-4D93-941A-584058B42096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5D97A67-62D1-40EA-A552-7E0EDD539587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1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839850" y="889549"/>
            <a:ext cx="1588655" cy="350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9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EAC1BA6-3B4C-48F3-3BF6-308372078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08" y="1131429"/>
            <a:ext cx="6843749" cy="489571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021E3FB-E819-4EC1-8956-DD7FDB190625}"/>
              </a:ext>
            </a:extLst>
          </p:cNvPr>
          <p:cNvSpPr/>
          <p:nvPr/>
        </p:nvSpPr>
        <p:spPr>
          <a:xfrm>
            <a:off x="146154" y="544836"/>
            <a:ext cx="1978701" cy="1865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>
                <a:solidFill>
                  <a:schemeClr val="tx1"/>
                </a:solidFill>
              </a:rPr>
              <a:t>2.1 Dashboard 1</a:t>
            </a:r>
            <a:r>
              <a:rPr lang="ko-KR" altLang="en-US" sz="800" b="1">
                <a:solidFill>
                  <a:schemeClr val="tx1"/>
                </a:solidFill>
              </a:rPr>
              <a:t>안</a:t>
            </a:r>
            <a:r>
              <a:rPr lang="en-US" altLang="ko-KR" sz="800" b="1">
                <a:solidFill>
                  <a:schemeClr val="tx1"/>
                </a:solidFill>
              </a:rPr>
              <a:t> 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hlinkClick r:id="rId3" action="ppaction://hlinksldjump"/>
            <a:extLst>
              <a:ext uri="{FF2B5EF4-FFF2-40B4-BE49-F238E27FC236}">
                <a16:creationId xmlns:a16="http://schemas.microsoft.com/office/drawing/2014/main" id="{E7EF2113-326C-9A46-AD6E-CE1B1FE8678B}"/>
              </a:ext>
            </a:extLst>
          </p:cNvPr>
          <p:cNvSpPr txBox="1"/>
          <p:nvPr/>
        </p:nvSpPr>
        <p:spPr>
          <a:xfrm>
            <a:off x="7408105" y="9781"/>
            <a:ext cx="812857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    </a:t>
            </a:r>
            <a:endParaRPr kumimoji="1" lang="x-none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3B23364-2570-439E-B5FB-0D500EB4CCC7}"/>
              </a:ext>
            </a:extLst>
          </p:cNvPr>
          <p:cNvGrpSpPr/>
          <p:nvPr/>
        </p:nvGrpSpPr>
        <p:grpSpPr>
          <a:xfrm>
            <a:off x="3234672" y="1048042"/>
            <a:ext cx="305789" cy="242081"/>
            <a:chOff x="5980710" y="5681756"/>
            <a:chExt cx="305789" cy="242081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2482D089-0A65-4E81-BAA9-E005FC7D5FBD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05D0AED-634B-4E71-B9FF-8407830CC0E4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2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3959535-7BE9-40AD-AC1A-EC8613F7A7D6}"/>
              </a:ext>
            </a:extLst>
          </p:cNvPr>
          <p:cNvGrpSpPr/>
          <p:nvPr/>
        </p:nvGrpSpPr>
        <p:grpSpPr>
          <a:xfrm>
            <a:off x="4160441" y="1033718"/>
            <a:ext cx="305789" cy="242081"/>
            <a:chOff x="5980710" y="5681756"/>
            <a:chExt cx="305789" cy="242081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E650BFD2-68D8-4FB4-9BCD-BE06BBC38884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E39B243-8596-43D4-B522-1622A46FF989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3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8359924-F4FB-482B-AF48-7890E85BB0BF}"/>
              </a:ext>
            </a:extLst>
          </p:cNvPr>
          <p:cNvGrpSpPr/>
          <p:nvPr/>
        </p:nvGrpSpPr>
        <p:grpSpPr>
          <a:xfrm>
            <a:off x="2263801" y="3098138"/>
            <a:ext cx="305789" cy="242081"/>
            <a:chOff x="5980710" y="5681756"/>
            <a:chExt cx="305789" cy="242081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459D984-A302-4E9A-A562-F555EE8E20DF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11CBDE9-4F73-423A-B43A-31B43D6B109B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5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57A94B3-AFDB-4D21-AE9F-6E868BC4909F}"/>
              </a:ext>
            </a:extLst>
          </p:cNvPr>
          <p:cNvGrpSpPr/>
          <p:nvPr/>
        </p:nvGrpSpPr>
        <p:grpSpPr>
          <a:xfrm>
            <a:off x="2273036" y="3542901"/>
            <a:ext cx="305789" cy="242081"/>
            <a:chOff x="5980710" y="5681756"/>
            <a:chExt cx="305789" cy="242081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4B59A659-EA91-44F8-A346-33F8D6537378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79C1D00-D85B-4337-8AEB-F4C55F821614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6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660B2D6-31C5-4B53-AEE1-2F3A5BA72071}"/>
              </a:ext>
            </a:extLst>
          </p:cNvPr>
          <p:cNvGrpSpPr/>
          <p:nvPr/>
        </p:nvGrpSpPr>
        <p:grpSpPr>
          <a:xfrm>
            <a:off x="2289595" y="3934692"/>
            <a:ext cx="305789" cy="242081"/>
            <a:chOff x="5980710" y="5681756"/>
            <a:chExt cx="305789" cy="242081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A6744B5-49D6-4D8D-B906-DF75DA33F9A3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FAE1CC0-1046-4A55-8368-3D2458E48285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7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9FE71E8-4B92-42A8-9C1F-4F679507FF20}"/>
              </a:ext>
            </a:extLst>
          </p:cNvPr>
          <p:cNvGrpSpPr/>
          <p:nvPr/>
        </p:nvGrpSpPr>
        <p:grpSpPr>
          <a:xfrm>
            <a:off x="4130847" y="4248286"/>
            <a:ext cx="305789" cy="242081"/>
            <a:chOff x="5980710" y="5681756"/>
            <a:chExt cx="305789" cy="242081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F1FF8D4A-9DB6-480D-8322-653CDD4FB602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BAE32B6-62C1-4F1F-8814-A1708DDBCDCD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8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911813E-4968-4D84-BBCF-0E45EB3A1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41983"/>
              </p:ext>
            </p:extLst>
          </p:nvPr>
        </p:nvGraphicFramePr>
        <p:xfrm>
          <a:off x="8225852" y="243105"/>
          <a:ext cx="3966147" cy="4744725"/>
        </p:xfrm>
        <a:graphic>
          <a:graphicData uri="http://schemas.openxmlformats.org/drawingml/2006/table">
            <a:tbl>
              <a:tblPr/>
              <a:tblGrid>
                <a:gridCol w="493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Sign-in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&lt;button&gt;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Dashboard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현재화면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으로 이동한다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243006"/>
                  </a:ext>
                </a:extLst>
              </a:tr>
              <a:tr h="24419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검토요청 버튼</a:t>
                      </a:r>
                      <a:endParaRPr lang="en-US" altLang="ko-KR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&lt;button&gt;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검토요청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화면으로 이동한다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942845"/>
                  </a:ext>
                </a:extLst>
              </a:tr>
              <a:tr h="236022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가입요청 버튼</a:t>
                      </a:r>
                      <a:endParaRPr lang="en-US" altLang="ko-KR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&lt;button&gt;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가입요청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화면으로 이동한다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714769"/>
                  </a:ext>
                </a:extLst>
              </a:tr>
              <a:tr h="246904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</a:t>
                      </a:r>
                      <a:r>
                        <a:rPr lang="ko-KR" altLang="en-US" sz="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입력창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&lt;input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field&gt;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클릭해서 비밀번호를 입력할 수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(6)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번 로그인 버튼을 클릭하면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validation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에러 메시지는 이메일 아이디가 존재하는 경우에만 출력된다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에러 메시지는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입력창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하단에 출력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비밀번호가 일치하지 않습니다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141684"/>
                  </a:ext>
                </a:extLst>
              </a:tr>
              <a:tr h="246904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&lt;button&gt;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클릭하면 아이디와 비밀번호 유효성을 체크한다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결과값이 정상이면 플레이어 화면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(2.1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Player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으로 이동한다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 프로세스에 따라서 화면이 분기된다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linkClick r:id="rId4" action="ppaction://hlinksldjump"/>
                        </a:rPr>
                        <a:t>프로세스 확인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스페이스가 없는 경우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홈화면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((2.1 Player_Case1)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으로 이동한다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605064"/>
                  </a:ext>
                </a:extLst>
              </a:tr>
              <a:tr h="246904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자동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 저장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&lt;checkbox&gt;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클릭하면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ON&lt;-&gt;OFF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자동 로그인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체크박스가 활성화되면 로그인 토큰을 저장하고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어플레이즈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웹 </a:t>
                      </a:r>
                      <a:r>
                        <a:rPr lang="en-US" altLang="ko-KR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url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 접속 시 로그인 토큰 유효성 체크 후 자동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 저장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체크박스가 활성화되면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어플레이즈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웹 </a:t>
                      </a:r>
                      <a:r>
                        <a:rPr lang="en-US" altLang="ko-KR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url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 접속 시 이메일 아이디 입력 필드에 이메일 아이디가 입력된 상태로 시작된다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460407"/>
                  </a:ext>
                </a:extLst>
              </a:tr>
              <a:tr h="246904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찾기</a:t>
                      </a:r>
                      <a:endParaRPr lang="en-US" altLang="ko-KR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&lt;text link&gt;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비밀번호를 잊어버리셨나요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? </a:t>
                      </a:r>
                      <a:r>
                        <a:rPr lang="ko-KR" altLang="en-US" sz="800" b="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찾기</a:t>
                      </a:r>
                      <a:br>
                        <a:rPr lang="en-US" altLang="ko-KR" sz="800" b="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클릭하면 비밀번호 찾기 화면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0.1.1 Forgot PW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8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으로 이동한다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.82pg</a:t>
                      </a:r>
                      <a:r>
                        <a:rPr lang="ko-KR" altLang="en-US" sz="8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참조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44198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58619" y="890652"/>
            <a:ext cx="485703" cy="349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6AA3A1-8507-4556-8784-C0A1178814F3}"/>
              </a:ext>
            </a:extLst>
          </p:cNvPr>
          <p:cNvGrpSpPr/>
          <p:nvPr/>
        </p:nvGrpSpPr>
        <p:grpSpPr>
          <a:xfrm>
            <a:off x="2093771" y="1049048"/>
            <a:ext cx="305789" cy="242081"/>
            <a:chOff x="5980710" y="5681756"/>
            <a:chExt cx="305789" cy="242081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F8D121F-980F-4D93-941A-584058B42096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5D97A67-62D1-40EA-A552-7E0EDD539587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1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839850" y="889549"/>
            <a:ext cx="1588655" cy="350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766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021E3FB-E819-4EC1-8956-DD7FDB190625}"/>
              </a:ext>
            </a:extLst>
          </p:cNvPr>
          <p:cNvSpPr/>
          <p:nvPr/>
        </p:nvSpPr>
        <p:spPr>
          <a:xfrm>
            <a:off x="146154" y="544836"/>
            <a:ext cx="1978701" cy="1865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2.1 Dashboard 2</a:t>
            </a:r>
            <a:r>
              <a:rPr lang="ko-KR" altLang="en-US" sz="800" b="1" dirty="0">
                <a:solidFill>
                  <a:schemeClr val="tx1"/>
                </a:solidFill>
              </a:rPr>
              <a:t>안</a:t>
            </a:r>
          </a:p>
        </p:txBody>
      </p:sp>
      <p:sp>
        <p:nvSpPr>
          <p:cNvPr id="19" name="TextBox 18">
            <a:hlinkClick r:id="rId2" action="ppaction://hlinksldjump"/>
            <a:extLst>
              <a:ext uri="{FF2B5EF4-FFF2-40B4-BE49-F238E27FC236}">
                <a16:creationId xmlns:a16="http://schemas.microsoft.com/office/drawing/2014/main" id="{E7EF2113-326C-9A46-AD6E-CE1B1FE8678B}"/>
              </a:ext>
            </a:extLst>
          </p:cNvPr>
          <p:cNvSpPr txBox="1"/>
          <p:nvPr/>
        </p:nvSpPr>
        <p:spPr>
          <a:xfrm>
            <a:off x="7408105" y="9781"/>
            <a:ext cx="812857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    </a:t>
            </a:r>
            <a:endParaRPr kumimoji="1" lang="x-none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3B23364-2570-439E-B5FB-0D500EB4CCC7}"/>
              </a:ext>
            </a:extLst>
          </p:cNvPr>
          <p:cNvGrpSpPr/>
          <p:nvPr/>
        </p:nvGrpSpPr>
        <p:grpSpPr>
          <a:xfrm>
            <a:off x="3234672" y="1048042"/>
            <a:ext cx="305789" cy="242081"/>
            <a:chOff x="5980710" y="5681756"/>
            <a:chExt cx="305789" cy="242081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2482D089-0A65-4E81-BAA9-E005FC7D5FBD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05D0AED-634B-4E71-B9FF-8407830CC0E4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2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3959535-7BE9-40AD-AC1A-EC8613F7A7D6}"/>
              </a:ext>
            </a:extLst>
          </p:cNvPr>
          <p:cNvGrpSpPr/>
          <p:nvPr/>
        </p:nvGrpSpPr>
        <p:grpSpPr>
          <a:xfrm>
            <a:off x="4160441" y="1033718"/>
            <a:ext cx="305789" cy="242081"/>
            <a:chOff x="5980710" y="5681756"/>
            <a:chExt cx="305789" cy="242081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E650BFD2-68D8-4FB4-9BCD-BE06BBC38884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E39B243-8596-43D4-B522-1622A46FF989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3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8359924-F4FB-482B-AF48-7890E85BB0BF}"/>
              </a:ext>
            </a:extLst>
          </p:cNvPr>
          <p:cNvGrpSpPr/>
          <p:nvPr/>
        </p:nvGrpSpPr>
        <p:grpSpPr>
          <a:xfrm>
            <a:off x="2263801" y="3098138"/>
            <a:ext cx="305789" cy="242081"/>
            <a:chOff x="5980710" y="5681756"/>
            <a:chExt cx="305789" cy="242081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459D984-A302-4E9A-A562-F555EE8E20DF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11CBDE9-4F73-423A-B43A-31B43D6B109B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5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57A94B3-AFDB-4D21-AE9F-6E868BC4909F}"/>
              </a:ext>
            </a:extLst>
          </p:cNvPr>
          <p:cNvGrpSpPr/>
          <p:nvPr/>
        </p:nvGrpSpPr>
        <p:grpSpPr>
          <a:xfrm>
            <a:off x="2273036" y="3542901"/>
            <a:ext cx="305789" cy="242081"/>
            <a:chOff x="5980710" y="5681756"/>
            <a:chExt cx="305789" cy="242081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4B59A659-EA91-44F8-A346-33F8D6537378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79C1D00-D85B-4337-8AEB-F4C55F821614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6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660B2D6-31C5-4B53-AEE1-2F3A5BA72071}"/>
              </a:ext>
            </a:extLst>
          </p:cNvPr>
          <p:cNvGrpSpPr/>
          <p:nvPr/>
        </p:nvGrpSpPr>
        <p:grpSpPr>
          <a:xfrm>
            <a:off x="2289595" y="3934692"/>
            <a:ext cx="305789" cy="242081"/>
            <a:chOff x="5980710" y="5681756"/>
            <a:chExt cx="305789" cy="242081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A6744B5-49D6-4D8D-B906-DF75DA33F9A3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FAE1CC0-1046-4A55-8368-3D2458E48285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7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9FE71E8-4B92-42A8-9C1F-4F679507FF20}"/>
              </a:ext>
            </a:extLst>
          </p:cNvPr>
          <p:cNvGrpSpPr/>
          <p:nvPr/>
        </p:nvGrpSpPr>
        <p:grpSpPr>
          <a:xfrm>
            <a:off x="4130847" y="4248286"/>
            <a:ext cx="305789" cy="242081"/>
            <a:chOff x="5980710" y="5681756"/>
            <a:chExt cx="305789" cy="242081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F1FF8D4A-9DB6-480D-8322-653CDD4FB602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BAE32B6-62C1-4F1F-8814-A1708DDBCDCD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8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911813E-4968-4D84-BBCF-0E45EB3A1921}"/>
              </a:ext>
            </a:extLst>
          </p:cNvPr>
          <p:cNvGraphicFramePr>
            <a:graphicFrameLocks noGrp="1"/>
          </p:cNvGraphicFramePr>
          <p:nvPr/>
        </p:nvGraphicFramePr>
        <p:xfrm>
          <a:off x="8225852" y="243105"/>
          <a:ext cx="3966147" cy="4744725"/>
        </p:xfrm>
        <a:graphic>
          <a:graphicData uri="http://schemas.openxmlformats.org/drawingml/2006/table">
            <a:tbl>
              <a:tblPr/>
              <a:tblGrid>
                <a:gridCol w="493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Sign-in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뒤로가기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&lt;button&gt;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Dashboard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현재화면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으로 이동한다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243006"/>
                  </a:ext>
                </a:extLst>
              </a:tr>
              <a:tr h="24419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검토요청 버튼</a:t>
                      </a:r>
                      <a:endParaRPr lang="en-US" altLang="ko-KR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&lt;button&gt;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검토요청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화면으로 이동한다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942845"/>
                  </a:ext>
                </a:extLst>
              </a:tr>
              <a:tr h="236022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가입요청 버튼</a:t>
                      </a:r>
                      <a:endParaRPr lang="en-US" altLang="ko-KR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&lt;button&gt;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가입요청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화면으로 이동한다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714769"/>
                  </a:ext>
                </a:extLst>
              </a:tr>
              <a:tr h="246904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</a:t>
                      </a:r>
                      <a:r>
                        <a:rPr lang="ko-KR" altLang="en-US" sz="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입력창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&lt;input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field&gt;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클릭해서 비밀번호를 입력할 수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(6)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번 로그인 버튼을 클릭하면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validation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에러 메시지는 이메일 아이디가 존재하는 경우에만 출력된다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에러 메시지는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입력창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하단에 출력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비밀번호가 일치하지 않습니다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141684"/>
                  </a:ext>
                </a:extLst>
              </a:tr>
              <a:tr h="246904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&lt;button&gt;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클릭하면 아이디와 비밀번호 유효성을 체크한다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결과값이 정상이면 플레이어 화면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(2.1</a:t>
                      </a:r>
                      <a:r>
                        <a:rPr lang="en-US" altLang="ko-KR" sz="800" b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Player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으로 이동한다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 프로세스에 따라서 화면이 분기된다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hlinkClick r:id="rId3" action="ppaction://hlinksldjump"/>
                        </a:rPr>
                        <a:t>프로세스 확인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스페이스가 없는 경우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홈화면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((2.1 Player_Case1)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으로 이동한다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605064"/>
                  </a:ext>
                </a:extLst>
              </a:tr>
              <a:tr h="246904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자동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 저장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&lt;checkbox&gt;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클릭하면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ON&lt;-&gt;OFF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자동 로그인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체크박스가 활성화되면 로그인 토큰을 저장하고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어플레이즈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웹 </a:t>
                      </a:r>
                      <a:r>
                        <a:rPr lang="en-US" altLang="ko-KR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url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 접속 시 로그인 토큰 유효성 체크 후 자동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아이디 저장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체크박스가 활성화되면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어플레이즈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웹 </a:t>
                      </a:r>
                      <a:r>
                        <a:rPr lang="en-US" altLang="ko-KR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url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 접속 시 이메일 아이디 입력 필드에 이메일 아이디가 입력된 상태로 시작된다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460407"/>
                  </a:ext>
                </a:extLst>
              </a:tr>
              <a:tr h="246904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찾기</a:t>
                      </a:r>
                      <a:endParaRPr lang="en-US" altLang="ko-KR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&lt;text link&gt;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비밀번호를 잊어버리셨나요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? </a:t>
                      </a:r>
                      <a:r>
                        <a:rPr lang="ko-KR" altLang="en-US" sz="800" b="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찾기</a:t>
                      </a:r>
                      <a:br>
                        <a:rPr lang="en-US" altLang="ko-KR" sz="800" b="0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클릭하면 비밀번호 찾기 화면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0.1.1 Forgot PW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8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으로 이동한다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.82pg</a:t>
                      </a:r>
                      <a:r>
                        <a:rPr lang="ko-KR" altLang="en-US" sz="800" b="0" u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참조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44198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58619" y="890652"/>
            <a:ext cx="485703" cy="349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6AA3A1-8507-4556-8784-C0A1178814F3}"/>
              </a:ext>
            </a:extLst>
          </p:cNvPr>
          <p:cNvGrpSpPr/>
          <p:nvPr/>
        </p:nvGrpSpPr>
        <p:grpSpPr>
          <a:xfrm>
            <a:off x="2093771" y="1049048"/>
            <a:ext cx="305789" cy="242081"/>
            <a:chOff x="5980710" y="5681756"/>
            <a:chExt cx="305789" cy="242081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F8D121F-980F-4D93-941A-584058B42096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5D97A67-62D1-40EA-A552-7E0EDD539587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1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839850" y="889549"/>
            <a:ext cx="1588655" cy="350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CB7D02-F66D-5A92-0CB2-69503C1D2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50" y="1031851"/>
            <a:ext cx="7396382" cy="526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8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4413" y="318254"/>
            <a:ext cx="1324447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2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문서이력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40A75E-4D2E-1F5E-FE57-DCA8E2022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784883"/>
              </p:ext>
            </p:extLst>
          </p:nvPr>
        </p:nvGraphicFramePr>
        <p:xfrm>
          <a:off x="940477" y="810587"/>
          <a:ext cx="10311045" cy="46315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2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4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1.0</a:t>
                      </a:r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2023-05-30</a:t>
                      </a:r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-</a:t>
                      </a:r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최초 작성</a:t>
                      </a:r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최지완</a:t>
                      </a:r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318014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569778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198143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76833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208995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146059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88228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582682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091861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376798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375610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395190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766980"/>
                  </a:ext>
                </a:extLst>
              </a:tr>
              <a:tr h="2894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82022" marR="82022" marT="41011" marB="4101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218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7039" y="3056545"/>
            <a:ext cx="11503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	1.1 Sign-in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7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021E3FB-E819-4EC1-8956-DD7FDB190625}"/>
              </a:ext>
            </a:extLst>
          </p:cNvPr>
          <p:cNvSpPr/>
          <p:nvPr/>
        </p:nvSpPr>
        <p:spPr>
          <a:xfrm>
            <a:off x="146154" y="544836"/>
            <a:ext cx="1978701" cy="1865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1.1 Sign-in 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hlinkClick r:id="rId2" action="ppaction://hlinksldjump"/>
            <a:extLst>
              <a:ext uri="{FF2B5EF4-FFF2-40B4-BE49-F238E27FC236}">
                <a16:creationId xmlns:a16="http://schemas.microsoft.com/office/drawing/2014/main" id="{E7EF2113-326C-9A46-AD6E-CE1B1FE8678B}"/>
              </a:ext>
            </a:extLst>
          </p:cNvPr>
          <p:cNvSpPr txBox="1"/>
          <p:nvPr/>
        </p:nvSpPr>
        <p:spPr>
          <a:xfrm>
            <a:off x="7408105" y="9781"/>
            <a:ext cx="812857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    </a:t>
            </a:r>
            <a:endParaRPr kumimoji="1" lang="x-none" altLang="en-US" dirty="0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911813E-4968-4D84-BBCF-0E45EB3A1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67926"/>
              </p:ext>
            </p:extLst>
          </p:nvPr>
        </p:nvGraphicFramePr>
        <p:xfrm>
          <a:off x="8225852" y="243105"/>
          <a:ext cx="3966147" cy="3575445"/>
        </p:xfrm>
        <a:graphic>
          <a:graphicData uri="http://schemas.openxmlformats.org/drawingml/2006/table">
            <a:tbl>
              <a:tblPr/>
              <a:tblGrid>
                <a:gridCol w="493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Sign-in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 아이디 </a:t>
                      </a:r>
                      <a:r>
                        <a:rPr lang="ko-KR" altLang="en-US" sz="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입력창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&lt;input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field&gt;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클릭해서 이메일 아이디를 입력할 수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(3)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번 로그인 버튼을 클릭하면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validation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에러 메시지는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입력창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하단에 출력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존재하지 않는 아이디입니다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이메일 아이디 형식에 맞게 입력해주세요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3)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인증되지 않은 이메일 입니다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-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회원가입을 하였지만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미인증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상태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243006"/>
                  </a:ext>
                </a:extLst>
              </a:tr>
              <a:tr h="24419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</a:t>
                      </a:r>
                      <a:r>
                        <a:rPr lang="ko-KR" altLang="en-US" sz="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입력창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&lt;input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field&gt;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클릭해서 비밀번호를 입력할 수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(3)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번 로그인 버튼을 클릭하면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validation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에러 메시지는 이메일 아이디가 존재하는 경우에만 출력된다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에러 메시지는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입력창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하단에 출력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비밀번호가 일치하지 않습니다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942845"/>
                  </a:ext>
                </a:extLst>
              </a:tr>
              <a:tr h="236022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&lt;button&gt;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클릭하면 아이디와 비밀번호 유효성을 체크</a:t>
                      </a:r>
                      <a:endParaRPr lang="en-US" altLang="ko-KR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결과값이 정상이면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home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화면으로 이동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714769"/>
                  </a:ext>
                </a:extLst>
              </a:tr>
              <a:tr h="246904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찾기</a:t>
                      </a:r>
                      <a:endParaRPr lang="en-US" altLang="ko-KR" sz="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&lt;link&gt;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클릭해서 비밀번호 찾기 페이지로 이동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141684"/>
                  </a:ext>
                </a:extLst>
              </a:tr>
              <a:tr h="246904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계정 생성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&lt;link&gt;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클릭해서 계정 생성 페이지로 이동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60506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725300" y="754929"/>
            <a:ext cx="1588655" cy="350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2B350E25-D080-3C6E-AB98-EA975D05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71" y="754929"/>
            <a:ext cx="5962143" cy="5492613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83B23364-2570-439E-B5FB-0D500EB4CCC7}"/>
              </a:ext>
            </a:extLst>
          </p:cNvPr>
          <p:cNvGrpSpPr/>
          <p:nvPr/>
        </p:nvGrpSpPr>
        <p:grpSpPr>
          <a:xfrm>
            <a:off x="2010304" y="4480565"/>
            <a:ext cx="305789" cy="242081"/>
            <a:chOff x="5980710" y="5681756"/>
            <a:chExt cx="305789" cy="242081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2482D089-0A65-4E81-BAA9-E005FC7D5FBD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05D0AED-634B-4E71-B9FF-8407830CC0E4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3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3959535-7BE9-40AD-AC1A-EC8613F7A7D6}"/>
              </a:ext>
            </a:extLst>
          </p:cNvPr>
          <p:cNvGrpSpPr/>
          <p:nvPr/>
        </p:nvGrpSpPr>
        <p:grpSpPr>
          <a:xfrm>
            <a:off x="2010304" y="5112685"/>
            <a:ext cx="305789" cy="242081"/>
            <a:chOff x="5980710" y="5681756"/>
            <a:chExt cx="305789" cy="242081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E650BFD2-68D8-4FB4-9BCD-BE06BBC38884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E39B243-8596-43D4-B522-1622A46FF989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4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8359924-F4FB-482B-AF48-7890E85BB0BF}"/>
              </a:ext>
            </a:extLst>
          </p:cNvPr>
          <p:cNvGrpSpPr/>
          <p:nvPr/>
        </p:nvGrpSpPr>
        <p:grpSpPr>
          <a:xfrm>
            <a:off x="4322248" y="5124998"/>
            <a:ext cx="305789" cy="242081"/>
            <a:chOff x="5980710" y="5681756"/>
            <a:chExt cx="305789" cy="242081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459D984-A302-4E9A-A562-F555EE8E20DF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11CBDE9-4F73-423A-B43A-31B43D6B109B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5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9FE71E8-4B92-42A8-9C1F-4F679507FF20}"/>
              </a:ext>
            </a:extLst>
          </p:cNvPr>
          <p:cNvGrpSpPr/>
          <p:nvPr/>
        </p:nvGrpSpPr>
        <p:grpSpPr>
          <a:xfrm>
            <a:off x="2010305" y="3663926"/>
            <a:ext cx="305789" cy="242081"/>
            <a:chOff x="5980710" y="5681756"/>
            <a:chExt cx="305789" cy="242081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F1FF8D4A-9DB6-480D-8322-653CDD4FB602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BAE32B6-62C1-4F1F-8814-A1708DDBCDCD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2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6AA3A1-8507-4556-8784-C0A1178814F3}"/>
              </a:ext>
            </a:extLst>
          </p:cNvPr>
          <p:cNvGrpSpPr/>
          <p:nvPr/>
        </p:nvGrpSpPr>
        <p:grpSpPr>
          <a:xfrm>
            <a:off x="2010305" y="2576037"/>
            <a:ext cx="305789" cy="242081"/>
            <a:chOff x="5980710" y="5681756"/>
            <a:chExt cx="305789" cy="242081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F8D121F-980F-4D93-941A-584058B42096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5D97A67-62D1-40EA-A552-7E0EDD539587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1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81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7039" y="3056545"/>
            <a:ext cx="11503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	1.2 Sign-up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09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4D5EC4F-82EC-2DCB-CE9E-09B7D9393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48" y="1048076"/>
            <a:ext cx="4592206" cy="5432343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021E3FB-E819-4EC1-8956-DD7FDB190625}"/>
              </a:ext>
            </a:extLst>
          </p:cNvPr>
          <p:cNvSpPr/>
          <p:nvPr/>
        </p:nvSpPr>
        <p:spPr>
          <a:xfrm>
            <a:off x="146154" y="544836"/>
            <a:ext cx="1978701" cy="1865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1.2.1 Sign-up 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hlinkClick r:id="rId3" action="ppaction://hlinksldjump"/>
            <a:extLst>
              <a:ext uri="{FF2B5EF4-FFF2-40B4-BE49-F238E27FC236}">
                <a16:creationId xmlns:a16="http://schemas.microsoft.com/office/drawing/2014/main" id="{E7EF2113-326C-9A46-AD6E-CE1B1FE8678B}"/>
              </a:ext>
            </a:extLst>
          </p:cNvPr>
          <p:cNvSpPr txBox="1"/>
          <p:nvPr/>
        </p:nvSpPr>
        <p:spPr>
          <a:xfrm>
            <a:off x="7408105" y="9781"/>
            <a:ext cx="812857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    </a:t>
            </a:r>
            <a:endParaRPr kumimoji="1" lang="x-none" altLang="en-US" dirty="0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911813E-4968-4D84-BBCF-0E45EB3A1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55178"/>
              </p:ext>
            </p:extLst>
          </p:nvPr>
        </p:nvGraphicFramePr>
        <p:xfrm>
          <a:off x="8225852" y="243105"/>
          <a:ext cx="3966147" cy="3087765"/>
        </p:xfrm>
        <a:graphic>
          <a:graphicData uri="http://schemas.openxmlformats.org/drawingml/2006/table">
            <a:tbl>
              <a:tblPr/>
              <a:tblGrid>
                <a:gridCol w="493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Sign-up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 아이디 </a:t>
                      </a:r>
                      <a:r>
                        <a:rPr lang="ko-KR" altLang="en-US" sz="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입력창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&lt;input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field&gt;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클릭해서 이메일 아이디를 입력하고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(4)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번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register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버튼을 클릭하면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validation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에러 메시지는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입력창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하단에 출력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이미 가입된 이메일 아이디입니다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이메일 아이디 형식에 맞게 입력해주세요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24300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이름 </a:t>
                      </a:r>
                      <a:r>
                        <a:rPr lang="ko-KR" altLang="en-US" sz="800" b="1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입력창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&lt;input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field&gt;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클릭해서 이름을 입력한다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98845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입력</a:t>
                      </a:r>
                      <a: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재입력 창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&lt;input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field&gt;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클릭해서 휴대폰 번호를 입력 할 수 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숫자만 입력 가능</a:t>
                      </a:r>
                      <a:endParaRPr lang="en-US" altLang="ko-KR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217527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가입하기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&lt;button&gt;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클릭하면 이메일 유효성을 체크한다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결과값이 정상이면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home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화면으로 이동한다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364096"/>
                  </a:ext>
                </a:extLst>
              </a:tr>
              <a:tr h="244190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로그인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&lt;link&gt;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클릭해서 로그인 페이지로 이동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942845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58619" y="890652"/>
            <a:ext cx="485703" cy="349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39850" y="889549"/>
            <a:ext cx="1588655" cy="350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3B23364-2570-439E-B5FB-0D500EB4CCC7}"/>
              </a:ext>
            </a:extLst>
          </p:cNvPr>
          <p:cNvGrpSpPr/>
          <p:nvPr/>
        </p:nvGrpSpPr>
        <p:grpSpPr>
          <a:xfrm>
            <a:off x="2093000" y="4246460"/>
            <a:ext cx="305789" cy="242081"/>
            <a:chOff x="5980710" y="5681756"/>
            <a:chExt cx="305789" cy="242081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2482D089-0A65-4E81-BAA9-E005FC7D5FBD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05D0AED-634B-4E71-B9FF-8407830CC0E4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3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3959535-7BE9-40AD-AC1A-EC8613F7A7D6}"/>
              </a:ext>
            </a:extLst>
          </p:cNvPr>
          <p:cNvGrpSpPr/>
          <p:nvPr/>
        </p:nvGrpSpPr>
        <p:grpSpPr>
          <a:xfrm>
            <a:off x="2093000" y="4964731"/>
            <a:ext cx="305789" cy="242081"/>
            <a:chOff x="5980710" y="5681756"/>
            <a:chExt cx="305789" cy="242081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E650BFD2-68D8-4FB4-9BCD-BE06BBC38884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E39B243-8596-43D4-B522-1622A46FF989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4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8359924-F4FB-482B-AF48-7890E85BB0BF}"/>
              </a:ext>
            </a:extLst>
          </p:cNvPr>
          <p:cNvGrpSpPr/>
          <p:nvPr/>
        </p:nvGrpSpPr>
        <p:grpSpPr>
          <a:xfrm>
            <a:off x="5106101" y="5454721"/>
            <a:ext cx="305789" cy="242081"/>
            <a:chOff x="5980710" y="5681756"/>
            <a:chExt cx="305789" cy="242081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459D984-A302-4E9A-A562-F555EE8E20DF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11CBDE9-4F73-423A-B43A-31B43D6B109B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5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9FE71E8-4B92-42A8-9C1F-4F679507FF20}"/>
              </a:ext>
            </a:extLst>
          </p:cNvPr>
          <p:cNvGrpSpPr/>
          <p:nvPr/>
        </p:nvGrpSpPr>
        <p:grpSpPr>
          <a:xfrm>
            <a:off x="2093000" y="3418849"/>
            <a:ext cx="305789" cy="242081"/>
            <a:chOff x="5980710" y="5681756"/>
            <a:chExt cx="305789" cy="242081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F1FF8D4A-9DB6-480D-8322-653CDD4FB602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BAE32B6-62C1-4F1F-8814-A1708DDBCDCD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2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6AA3A1-8507-4556-8784-C0A1178814F3}"/>
              </a:ext>
            </a:extLst>
          </p:cNvPr>
          <p:cNvGrpSpPr/>
          <p:nvPr/>
        </p:nvGrpSpPr>
        <p:grpSpPr>
          <a:xfrm>
            <a:off x="2093001" y="2496834"/>
            <a:ext cx="305789" cy="242081"/>
            <a:chOff x="5980710" y="5681756"/>
            <a:chExt cx="305789" cy="242081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F8D121F-980F-4D93-941A-584058B42096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5D97A67-62D1-40EA-A552-7E0EDD539587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1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97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16120F-1AB3-9BD8-B4E8-3F3D555C9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604" y="1026486"/>
            <a:ext cx="5810657" cy="5240239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021E3FB-E819-4EC1-8956-DD7FDB190625}"/>
              </a:ext>
            </a:extLst>
          </p:cNvPr>
          <p:cNvSpPr/>
          <p:nvPr/>
        </p:nvSpPr>
        <p:spPr>
          <a:xfrm>
            <a:off x="146154" y="544836"/>
            <a:ext cx="1978701" cy="1865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1.2.2 Sign-</a:t>
            </a:r>
            <a:r>
              <a:rPr lang="en-US" altLang="ko-KR" sz="800" b="1" dirty="0" err="1">
                <a:solidFill>
                  <a:schemeClr val="tx1"/>
                </a:solidFill>
              </a:rPr>
              <a:t>up_Validation</a:t>
            </a:r>
            <a:r>
              <a:rPr lang="en-US" altLang="ko-KR" sz="800" b="1" dirty="0">
                <a:solidFill>
                  <a:schemeClr val="tx1"/>
                </a:solidFill>
              </a:rPr>
              <a:t> </a:t>
            </a:r>
            <a:endParaRPr lang="ko-KR" altLang="en-US" sz="8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extBox 18">
            <a:hlinkClick r:id="rId3" action="ppaction://hlinksldjump"/>
            <a:extLst>
              <a:ext uri="{FF2B5EF4-FFF2-40B4-BE49-F238E27FC236}">
                <a16:creationId xmlns:a16="http://schemas.microsoft.com/office/drawing/2014/main" id="{E7EF2113-326C-9A46-AD6E-CE1B1FE8678B}"/>
              </a:ext>
            </a:extLst>
          </p:cNvPr>
          <p:cNvSpPr txBox="1"/>
          <p:nvPr/>
        </p:nvSpPr>
        <p:spPr>
          <a:xfrm>
            <a:off x="7408105" y="9781"/>
            <a:ext cx="812857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    </a:t>
            </a:r>
            <a:endParaRPr kumimoji="1" lang="x-none" altLang="en-US" dirty="0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911813E-4968-4D84-BBCF-0E45EB3A1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632318"/>
              </p:ext>
            </p:extLst>
          </p:nvPr>
        </p:nvGraphicFramePr>
        <p:xfrm>
          <a:off x="8225852" y="243105"/>
          <a:ext cx="3966147" cy="907125"/>
        </p:xfrm>
        <a:graphic>
          <a:graphicData uri="http://schemas.openxmlformats.org/drawingml/2006/table">
            <a:tbl>
              <a:tblPr/>
              <a:tblGrid>
                <a:gridCol w="493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Sign-</a:t>
                      </a:r>
                      <a:r>
                        <a:rPr lang="en-US" altLang="ko-KR" sz="800" b="1" dirty="0" err="1">
                          <a:solidFill>
                            <a:schemeClr val="tx1"/>
                          </a:solidFill>
                        </a:rPr>
                        <a:t>up_validation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가입 이메일 주소 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이전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sign-up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화면에서 가입한 이메일 주소가 기입 되어 있음</a:t>
                      </a:r>
                      <a:endParaRPr lang="en-US" altLang="ko-KR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24300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이메일 재전송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&lt;button&gt;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클릭해서 이메일 재전송을 요청한다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98845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58619" y="890652"/>
            <a:ext cx="485703" cy="349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39850" y="889549"/>
            <a:ext cx="1588655" cy="350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A9FE71E8-4B92-42A8-9C1F-4F679507FF20}"/>
              </a:ext>
            </a:extLst>
          </p:cNvPr>
          <p:cNvGrpSpPr/>
          <p:nvPr/>
        </p:nvGrpSpPr>
        <p:grpSpPr>
          <a:xfrm>
            <a:off x="2093000" y="4974272"/>
            <a:ext cx="305789" cy="242081"/>
            <a:chOff x="5980710" y="5681756"/>
            <a:chExt cx="305789" cy="242081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F1FF8D4A-9DB6-480D-8322-653CDD4FB602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BAE32B6-62C1-4F1F-8814-A1708DDBCDCD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2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6AA3A1-8507-4556-8784-C0A1178814F3}"/>
              </a:ext>
            </a:extLst>
          </p:cNvPr>
          <p:cNvGrpSpPr/>
          <p:nvPr/>
        </p:nvGrpSpPr>
        <p:grpSpPr>
          <a:xfrm>
            <a:off x="2602049" y="4005123"/>
            <a:ext cx="305789" cy="242081"/>
            <a:chOff x="5980710" y="5681756"/>
            <a:chExt cx="305789" cy="242081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F8D121F-980F-4D93-941A-584058B42096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5D97A67-62D1-40EA-A552-7E0EDD539587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1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78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021E3FB-E819-4EC1-8956-DD7FDB190625}"/>
              </a:ext>
            </a:extLst>
          </p:cNvPr>
          <p:cNvSpPr/>
          <p:nvPr/>
        </p:nvSpPr>
        <p:spPr>
          <a:xfrm>
            <a:off x="146154" y="544836"/>
            <a:ext cx="1978701" cy="18654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1.2.3 Sign-</a:t>
            </a:r>
            <a:r>
              <a:rPr lang="en-US" altLang="ko-KR" sz="800" b="1" dirty="0" err="1">
                <a:solidFill>
                  <a:schemeClr val="tx1"/>
                </a:solidFill>
              </a:rPr>
              <a:t>up_SettingPassword</a:t>
            </a:r>
            <a:r>
              <a:rPr lang="en-US" altLang="ko-KR" sz="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TextBox 18">
            <a:hlinkClick r:id="rId2" action="ppaction://hlinksldjump"/>
            <a:extLst>
              <a:ext uri="{FF2B5EF4-FFF2-40B4-BE49-F238E27FC236}">
                <a16:creationId xmlns:a16="http://schemas.microsoft.com/office/drawing/2014/main" id="{E7EF2113-326C-9A46-AD6E-CE1B1FE8678B}"/>
              </a:ext>
            </a:extLst>
          </p:cNvPr>
          <p:cNvSpPr txBox="1"/>
          <p:nvPr/>
        </p:nvSpPr>
        <p:spPr>
          <a:xfrm>
            <a:off x="7408105" y="9781"/>
            <a:ext cx="812857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dirty="0"/>
              <a:t>    </a:t>
            </a:r>
            <a:endParaRPr kumimoji="1" lang="x-none" altLang="en-US" dirty="0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911813E-4968-4D84-BBCF-0E45EB3A1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84881"/>
              </p:ext>
            </p:extLst>
          </p:nvPr>
        </p:nvGraphicFramePr>
        <p:xfrm>
          <a:off x="8225852" y="243105"/>
          <a:ext cx="3966147" cy="1796565"/>
        </p:xfrm>
        <a:graphic>
          <a:graphicData uri="http://schemas.openxmlformats.org/drawingml/2006/table">
            <a:tbl>
              <a:tblPr/>
              <a:tblGrid>
                <a:gridCol w="493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525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Sign-</a:t>
                      </a:r>
                      <a:r>
                        <a:rPr lang="en-US" altLang="ko-KR" sz="800" b="1" dirty="0" err="1">
                          <a:solidFill>
                            <a:schemeClr val="tx1"/>
                          </a:solidFill>
                        </a:rPr>
                        <a:t>up_SettingPassword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기입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&lt;input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field&gt;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 할 비밀번호를 기입</a:t>
                      </a:r>
                      <a:endParaRPr lang="en-US" altLang="ko-KR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243006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확인</a:t>
                      </a:r>
                      <a:br>
                        <a:rPr lang="en-US" altLang="ko-KR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&lt;input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field&gt;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사용 할 비밀번호를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재기입하여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일치 여부 확인</a:t>
                      </a:r>
                      <a:endParaRPr lang="en-US" altLang="ko-KR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988451"/>
                  </a:ext>
                </a:extLst>
              </a:tr>
              <a:tr h="225525">
                <a:tc>
                  <a:txBody>
                    <a:bodyPr/>
                    <a:lstStyle/>
                    <a:p>
                      <a:pPr marL="0" marR="0" lvl="0" indent="0" algn="ctr" defTabSz="100965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비밀번호 설정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&lt;button&gt;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Action: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클릭하면 이메일 유효성을 체크한다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결과값이 정상이면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home 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화면으로 이동한다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에러 메시지는 </a:t>
                      </a:r>
                      <a:r>
                        <a:rPr lang="ko-KR" altLang="en-US" sz="8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입력창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하단에 출력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</a:t>
                      </a:r>
                      <a:b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</a:b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1)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Verify Password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가 일치하지 않습니다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517699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58619" y="890652"/>
            <a:ext cx="485703" cy="3490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839850" y="889549"/>
            <a:ext cx="1588655" cy="3501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431CB2E-05FE-BF7E-AA24-9E80262FB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697" y="1052773"/>
            <a:ext cx="5963482" cy="5353797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A9FE71E8-4B92-42A8-9C1F-4F679507FF20}"/>
              </a:ext>
            </a:extLst>
          </p:cNvPr>
          <p:cNvGrpSpPr/>
          <p:nvPr/>
        </p:nvGrpSpPr>
        <p:grpSpPr>
          <a:xfrm>
            <a:off x="2290899" y="3974596"/>
            <a:ext cx="305789" cy="242081"/>
            <a:chOff x="5980710" y="5681756"/>
            <a:chExt cx="305789" cy="242081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F1FF8D4A-9DB6-480D-8322-653CDD4FB602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BAE32B6-62C1-4F1F-8814-A1708DDBCDCD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2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6AA3A1-8507-4556-8784-C0A1178814F3}"/>
              </a:ext>
            </a:extLst>
          </p:cNvPr>
          <p:cNvGrpSpPr/>
          <p:nvPr/>
        </p:nvGrpSpPr>
        <p:grpSpPr>
          <a:xfrm>
            <a:off x="2290899" y="3027223"/>
            <a:ext cx="305789" cy="242081"/>
            <a:chOff x="5980710" y="5681756"/>
            <a:chExt cx="305789" cy="242081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F8D121F-980F-4D93-941A-584058B42096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5D97A67-62D1-40EA-A552-7E0EDD539587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1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AED0AF7-93F9-A839-42FC-675D182A1208}"/>
              </a:ext>
            </a:extLst>
          </p:cNvPr>
          <p:cNvGrpSpPr/>
          <p:nvPr/>
        </p:nvGrpSpPr>
        <p:grpSpPr>
          <a:xfrm>
            <a:off x="2290898" y="4813241"/>
            <a:ext cx="305789" cy="242081"/>
            <a:chOff x="5980710" y="5681756"/>
            <a:chExt cx="305789" cy="242081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97A75D7-E2F7-BB45-AC2A-D3D33A1018C8}"/>
                </a:ext>
              </a:extLst>
            </p:cNvPr>
            <p:cNvSpPr/>
            <p:nvPr/>
          </p:nvSpPr>
          <p:spPr>
            <a:xfrm>
              <a:off x="6012565" y="5681756"/>
              <a:ext cx="242081" cy="24208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spc="-1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481024-CE5D-E369-4291-C24F24D5135F}"/>
                </a:ext>
              </a:extLst>
            </p:cNvPr>
            <p:cNvSpPr txBox="1"/>
            <p:nvPr/>
          </p:nvSpPr>
          <p:spPr>
            <a:xfrm>
              <a:off x="5980710" y="5694069"/>
              <a:ext cx="3057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dirty="0">
                  <a:solidFill>
                    <a:srgbClr val="FF0000"/>
                  </a:solidFill>
                </a:rPr>
                <a:t>3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66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7039" y="3056545"/>
            <a:ext cx="11503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1</a:t>
            </a:r>
            <a:r>
              <a:rPr lang="en-US" altLang="ko-KR" sz="48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.3</a:t>
            </a: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4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ForgotPassword</a:t>
            </a:r>
            <a:endParaRPr kumimoji="0" lang="ko-KR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8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1303</Words>
  <Application>Microsoft Office PowerPoint</Application>
  <PresentationFormat>와이드스크린</PresentationFormat>
  <Paragraphs>241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주식회사 다스버스</dc:creator>
  <cp:lastModifiedBy>주식회사 다스버스</cp:lastModifiedBy>
  <cp:revision>20</cp:revision>
  <dcterms:created xsi:type="dcterms:W3CDTF">2024-08-13T00:51:30Z</dcterms:created>
  <dcterms:modified xsi:type="dcterms:W3CDTF">2024-08-19T04:49:12Z</dcterms:modified>
</cp:coreProperties>
</file>