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딕</a:t>
            </a:r>
            <a:r>
              <a:rPr lang="ko-KR" altLang="en-US" dirty="0" err="1" smtClean="0"/>
              <a:t>셔너리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76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딕셔너리</a:t>
            </a:r>
            <a:r>
              <a:rPr lang="ko-KR" altLang="en-US" dirty="0"/>
              <a:t>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829075"/>
              </p:ext>
            </p:extLst>
          </p:nvPr>
        </p:nvGraphicFramePr>
        <p:xfrm>
          <a:off x="2589213" y="2133600"/>
          <a:ext cx="8915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3522215688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155855529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741689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딕셔너리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40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공통점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컬렉션 이다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dirty="0" smtClean="0"/>
                        <a:t>컬렉션 변수 안에 변수를 갖는 변수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32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차이점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순서가 없음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순서를 가짐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943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라벨로 구분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values,key</a:t>
                      </a:r>
                      <a:r>
                        <a:rPr lang="ko-KR" altLang="en-US" dirty="0" smtClean="0"/>
                        <a:t>값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9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{}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3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</a:t>
            </a:r>
          </a:p>
          <a:p>
            <a:r>
              <a:rPr lang="en-US" altLang="ko-KR" dirty="0" smtClean="0"/>
              <a:t>get(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Item()</a:t>
            </a:r>
          </a:p>
          <a:p>
            <a:r>
              <a:rPr lang="en-US" altLang="ko-KR" dirty="0" smtClean="0"/>
              <a:t>Split()</a:t>
            </a:r>
          </a:p>
          <a:p>
            <a:endParaRPr lang="en-US" altLang="ko-KR" dirty="0"/>
          </a:p>
          <a:p>
            <a:r>
              <a:rPr lang="en-US" altLang="ko-KR" dirty="0" smtClean="0"/>
              <a:t>For if </a:t>
            </a:r>
            <a:r>
              <a:rPr lang="ko-KR" altLang="en-US" dirty="0" smtClean="0"/>
              <a:t>문을 </a:t>
            </a:r>
            <a:r>
              <a:rPr lang="en-US" altLang="ko-KR" dirty="0" smtClean="0"/>
              <a:t>get </a:t>
            </a:r>
            <a:r>
              <a:rPr lang="ko-KR" altLang="en-US" dirty="0" smtClean="0"/>
              <a:t>함수로 표현하면 줄일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00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그 밖에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Value </a:t>
            </a:r>
            <a:r>
              <a:rPr lang="ko-KR" altLang="en-US" dirty="0" smtClean="0"/>
              <a:t>값은 중복이 가능하다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Key </a:t>
            </a:r>
            <a:r>
              <a:rPr lang="ko-KR" altLang="en-US" dirty="0"/>
              <a:t>값은 중복이 가능하다</a:t>
            </a:r>
            <a:r>
              <a:rPr lang="en-US" altLang="ko-KR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84425506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435</TotalTime>
  <Words>60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HY중고딕</vt:lpstr>
      <vt:lpstr>Arial</vt:lpstr>
      <vt:lpstr>Century Gothic</vt:lpstr>
      <vt:lpstr>Wingdings 3</vt:lpstr>
      <vt:lpstr>줄기</vt:lpstr>
      <vt:lpstr>딕셔너리</vt:lpstr>
      <vt:lpstr>딕셔너리 VS 리스트</vt:lpstr>
      <vt:lpstr>PowerPoint 프레젠테이션</vt:lpstr>
      <vt:lpstr>강의 그 밖에 내용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딕셔너리</dc:title>
  <dc:creator>BNCMA</dc:creator>
  <cp:lastModifiedBy>BNCMA</cp:lastModifiedBy>
  <cp:revision>4</cp:revision>
  <dcterms:created xsi:type="dcterms:W3CDTF">2018-10-03T13:14:33Z</dcterms:created>
  <dcterms:modified xsi:type="dcterms:W3CDTF">2018-10-03T20:30:10Z</dcterms:modified>
</cp:coreProperties>
</file>