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MOUDA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병원의 규모 </a:t>
            </a:r>
            <a:r>
              <a:rPr lang="en-US" altLang="ko-KR" sz="5400" dirty="0" smtClean="0"/>
              <a:t>4</a:t>
            </a:r>
            <a:r>
              <a:rPr lang="ko-KR" altLang="en-US" sz="5400" dirty="0" smtClean="0"/>
              <a:t>분위 규모별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마침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 최초 가설 설정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망하는 병원은 수입이 나지 않아서 망할 것이다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8710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최초 가설 시행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45" y="3579911"/>
            <a:ext cx="8378092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45" y="1905000"/>
            <a:ext cx="10016625" cy="16749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945" y="4799111"/>
            <a:ext cx="71432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</a:t>
            </a:r>
            <a:r>
              <a:rPr lang="ko-KR" altLang="en-US" dirty="0" smtClean="0"/>
              <a:t>의 상관도를 확인하자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346200"/>
            <a:ext cx="5552008" cy="5150121"/>
          </a:xfrm>
        </p:spPr>
      </p:pic>
    </p:spTree>
    <p:extLst>
      <p:ext uri="{BB962C8B-B14F-4D97-AF65-F5344CB8AC3E}">
        <p14:creationId xmlns:p14="http://schemas.microsoft.com/office/powerpoint/2010/main" val="11743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058" y="2133600"/>
            <a:ext cx="8893710" cy="377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768" y="2133600"/>
            <a:ext cx="4191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Model – </a:t>
            </a:r>
            <a:r>
              <a:rPr lang="en-US" altLang="ko-KR" sz="5400" dirty="0" err="1" smtClean="0"/>
              <a:t>clinc</a:t>
            </a:r>
            <a:r>
              <a:rPr lang="en-US" altLang="ko-KR" sz="5400" dirty="0" smtClean="0"/>
              <a:t>/hospital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X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54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 smtClean="0"/>
              <a:t>결측치를</a:t>
            </a:r>
            <a:r>
              <a:rPr lang="ko-KR" altLang="en-US" sz="5400" dirty="0" smtClean="0"/>
              <a:t> 보강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 smtClean="0"/>
              <a:t>자료입력</a:t>
            </a:r>
            <a:endParaRPr lang="en-US" altLang="ko-KR" sz="36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3600" dirty="0" err="1" smtClean="0"/>
              <a:t>RandomForest</a:t>
            </a:r>
            <a:r>
              <a:rPr lang="ko-KR" altLang="en-US" sz="3600" dirty="0" smtClean="0"/>
              <a:t>를 이용하여 예측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91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Model-</a:t>
            </a:r>
            <a:r>
              <a:rPr lang="en-US" altLang="ko-KR" sz="5400" dirty="0" err="1" smtClean="0"/>
              <a:t>istkind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X</a:t>
            </a:r>
          </a:p>
          <a:p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Open data </a:t>
            </a:r>
            <a:r>
              <a:rPr lang="ko-KR" altLang="en-US" sz="3600" dirty="0" smtClean="0"/>
              <a:t>확인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58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NA </a:t>
            </a:r>
            <a:r>
              <a:rPr lang="ko-KR" altLang="en-US" sz="5400" dirty="0" smtClean="0"/>
              <a:t>새로운 변수로 치환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46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HY중고딕</vt:lpstr>
      <vt:lpstr>Arial</vt:lpstr>
      <vt:lpstr>Century Gothic</vt:lpstr>
      <vt:lpstr>Wingdings 3</vt:lpstr>
      <vt:lpstr>줄기</vt:lpstr>
      <vt:lpstr>MOUDA</vt:lpstr>
      <vt:lpstr> 최초 가설 설정</vt:lpstr>
      <vt:lpstr>최초 가설 시행</vt:lpstr>
      <vt:lpstr>OC의 상관도를 확인하자</vt:lpstr>
      <vt:lpstr>PowerPoint 프레젠테이션</vt:lpstr>
      <vt:lpstr>Model – clinc/hospital</vt:lpstr>
      <vt:lpstr>결측치를 보강</vt:lpstr>
      <vt:lpstr>Model-istkind</vt:lpstr>
      <vt:lpstr>NA 새로운 변수로 치환</vt:lpstr>
      <vt:lpstr>병원의 규모 4분위 규모별</vt:lpstr>
      <vt:lpstr>마침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MOUDA</dc:title>
  <dc:creator>BNCMA</dc:creator>
  <cp:lastModifiedBy>BNCMA</cp:lastModifiedBy>
  <cp:revision>6</cp:revision>
  <dcterms:created xsi:type="dcterms:W3CDTF">2018-10-11T21:33:35Z</dcterms:created>
  <dcterms:modified xsi:type="dcterms:W3CDTF">2018-10-11T22:57:18Z</dcterms:modified>
</cp:coreProperties>
</file>