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2018/5/24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125606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444498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9214</TotalTime>
  <Words>132</Words>
  <Application>Microsoft Macintosh PowerPoint</Application>
  <PresentationFormat>A4 紙張 (210x297 公釐)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15</cp:revision>
  <dcterms:created xsi:type="dcterms:W3CDTF">2018-04-26T07:36:48Z</dcterms:created>
  <dcterms:modified xsi:type="dcterms:W3CDTF">2018-05-24T07:50:13Z</dcterms:modified>
</cp:coreProperties>
</file>