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2018/4/26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854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2018/4/26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467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2018/4/26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00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2018/4/26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86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2018/4/26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955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2018/4/26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04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2018/4/26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562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2018/4/26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90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2018/4/26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27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2018/4/26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03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2018/4/26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603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F4C-25B1-F44B-852B-3193A0C807C6}" type="datetimeFigureOut">
              <a:rPr kumimoji="1" lang="zh-TW" altLang="en-US" smtClean="0"/>
              <a:t>2018/4/26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87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09" y="1030288"/>
            <a:ext cx="2602992" cy="1883664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532238" y="3496962"/>
            <a:ext cx="1825325" cy="117505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600" b="1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關於</a:t>
            </a:r>
            <a:endParaRPr kumimoji="1" lang="zh-TW" altLang="en-US" sz="3600" b="1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3613450" y="3496961"/>
            <a:ext cx="1825325" cy="117505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600" b="1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設定</a:t>
            </a:r>
            <a:endParaRPr kumimoji="1" lang="zh-TW" altLang="en-US" sz="3600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5694661" y="2913952"/>
            <a:ext cx="5554363" cy="3572573"/>
            <a:chOff x="5694661" y="2913952"/>
            <a:chExt cx="5554363" cy="3572573"/>
          </a:xfrm>
        </p:grpSpPr>
        <p:grpSp>
          <p:nvGrpSpPr>
            <p:cNvPr id="16" name="群組 15"/>
            <p:cNvGrpSpPr/>
            <p:nvPr/>
          </p:nvGrpSpPr>
          <p:grpSpPr>
            <a:xfrm>
              <a:off x="5694661" y="2913952"/>
              <a:ext cx="5554363" cy="3572573"/>
              <a:chOff x="5694661" y="2913952"/>
              <a:chExt cx="5554363" cy="3572573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6638078" y="4077342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3200" dirty="0" smtClean="0">
                    <a:latin typeface="Xingkai TC Light" charset="-120"/>
                    <a:ea typeface="Xingkai TC Light" charset="-120"/>
                    <a:cs typeface="Xingkai TC Light" charset="-120"/>
                  </a:rPr>
                  <a:t>1</a:t>
                </a:r>
                <a:endParaRPr kumimoji="1" lang="zh-TW" altLang="en-US" sz="32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8107510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3200" dirty="0" smtClean="0">
                    <a:latin typeface="Xingkai TC Light" charset="-120"/>
                    <a:ea typeface="Xingkai TC Light" charset="-120"/>
                    <a:cs typeface="Xingkai TC Light" charset="-120"/>
                  </a:rPr>
                  <a:t>2</a:t>
                </a:r>
              </a:p>
            </p:txBody>
          </p:sp>
          <p:sp>
            <p:nvSpPr>
              <p:cNvPr id="11" name="垂直捲動 10"/>
              <p:cNvSpPr/>
              <p:nvPr/>
            </p:nvSpPr>
            <p:spPr>
              <a:xfrm flipH="1">
                <a:off x="5694661" y="2913952"/>
                <a:ext cx="5554363" cy="3572573"/>
              </a:xfrm>
              <a:prstGeom prst="verticalScroll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9576942" y="4125606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32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3</a:t>
                </a:r>
                <a:endParaRPr kumimoji="1" lang="en-US" altLang="zh-TW" sz="3200" dirty="0" smtClean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6638078" y="5396234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32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4</a:t>
                </a:r>
                <a:endParaRPr kumimoji="1" lang="zh-TW" altLang="en-US" sz="32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8107510" y="5396233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32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5</a:t>
                </a:r>
                <a:endParaRPr kumimoji="1" lang="en-US" altLang="zh-TW" sz="3200" dirty="0" smtClean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9576942" y="5444498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3200" dirty="0" smtClean="0">
                    <a:latin typeface="Xingkai TC Light" charset="-120"/>
                    <a:ea typeface="Xingkai TC Light" charset="-120"/>
                    <a:cs typeface="Xingkai TC Light" charset="-120"/>
                  </a:rPr>
                  <a:t>6</a:t>
                </a:r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7395315" y="3496961"/>
              <a:ext cx="2070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/>
                <a:t>Please Choose Level</a:t>
              </a:r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098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6162</TotalTime>
  <Words>11</Words>
  <Application>Microsoft Macintosh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Microsoft JhengHei</vt:lpstr>
      <vt:lpstr>Xingkai TC Light</vt:lpstr>
      <vt:lpstr>新細明體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永健 楊</dc:creator>
  <cp:lastModifiedBy>永健 楊</cp:lastModifiedBy>
  <cp:revision>4</cp:revision>
  <dcterms:created xsi:type="dcterms:W3CDTF">2018-04-26T07:36:48Z</dcterms:created>
  <dcterms:modified xsi:type="dcterms:W3CDTF">2018-04-30T14:19:08Z</dcterms:modified>
</cp:coreProperties>
</file>