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61" r:id="rId3"/>
    <p:sldId id="257" r:id="rId4"/>
    <p:sldId id="263" r:id="rId5"/>
    <p:sldId id="262" r:id="rId6"/>
    <p:sldId id="258" r:id="rId7"/>
    <p:sldId id="259" r:id="rId8"/>
  </p:sldIdLst>
  <p:sldSz cx="9906000" cy="6858000" type="A4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19"/>
  </p:normalViewPr>
  <p:slideViewPr>
    <p:cSldViewPr snapToGrid="0" snapToObjects="1">
      <p:cViewPr varScale="1">
        <p:scale>
          <a:sx n="109" d="100"/>
          <a:sy n="109" d="100"/>
        </p:scale>
        <p:origin x="2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2963A9-6D37-B34C-A33B-8170001BC95A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C60D2FA4-79FE-DF45-BEC1-635FE70633B5}">
      <dgm:prSet phldrT="[文字]"/>
      <dgm:spPr/>
      <dgm:t>
        <a:bodyPr/>
        <a:lstStyle/>
        <a:p>
          <a:r>
            <a:rPr lang="en-US" altLang="zh-TW" dirty="0" err="1" smtClean="0"/>
            <a:t>MainGame</a:t>
          </a:r>
          <a:endParaRPr lang="en-US" altLang="zh-TW" dirty="0" smtClean="0"/>
        </a:p>
      </dgm:t>
    </dgm:pt>
    <dgm:pt modelId="{80BE9503-18C1-3647-A620-978B0F936179}" type="parTrans" cxnId="{EA78F5AE-AE13-674F-8471-A6C77E549F55}">
      <dgm:prSet/>
      <dgm:spPr/>
      <dgm:t>
        <a:bodyPr/>
        <a:lstStyle/>
        <a:p>
          <a:endParaRPr lang="zh-TW" altLang="en-US"/>
        </a:p>
      </dgm:t>
    </dgm:pt>
    <dgm:pt modelId="{4C79A202-D4B5-EE45-9B54-AC2596A1DBB5}" type="sibTrans" cxnId="{EA78F5AE-AE13-674F-8471-A6C77E549F55}">
      <dgm:prSet/>
      <dgm:spPr/>
      <dgm:t>
        <a:bodyPr/>
        <a:lstStyle/>
        <a:p>
          <a:endParaRPr lang="zh-TW" altLang="en-US"/>
        </a:p>
      </dgm:t>
    </dgm:pt>
    <dgm:pt modelId="{9E633833-45BC-FA4D-89A1-C8ED2E9D812C}">
      <dgm:prSet phldrT="[文字]"/>
      <dgm:spPr/>
      <dgm:t>
        <a:bodyPr/>
        <a:lstStyle/>
        <a:p>
          <a:r>
            <a:rPr lang="en-US" altLang="zh-TW" dirty="0" err="1" smtClean="0"/>
            <a:t>ChooseLevel</a:t>
          </a:r>
          <a:endParaRPr lang="zh-TW" altLang="en-US" dirty="0"/>
        </a:p>
      </dgm:t>
    </dgm:pt>
    <dgm:pt modelId="{F741227A-CDFD-CA43-8F14-A4D8F8995638}" type="parTrans" cxnId="{73B87E4E-C76E-1D4F-A53E-0D1BB29887E3}">
      <dgm:prSet/>
      <dgm:spPr/>
      <dgm:t>
        <a:bodyPr/>
        <a:lstStyle/>
        <a:p>
          <a:endParaRPr lang="zh-TW" altLang="en-US"/>
        </a:p>
      </dgm:t>
    </dgm:pt>
    <dgm:pt modelId="{4D747DF0-DF53-1F45-A487-EE10A350969A}" type="sibTrans" cxnId="{73B87E4E-C76E-1D4F-A53E-0D1BB29887E3}">
      <dgm:prSet/>
      <dgm:spPr/>
      <dgm:t>
        <a:bodyPr/>
        <a:lstStyle/>
        <a:p>
          <a:endParaRPr lang="zh-TW" altLang="en-US"/>
        </a:p>
      </dgm:t>
    </dgm:pt>
    <dgm:pt modelId="{F1A51C33-8AEC-E548-97B7-CFA21F4073D8}">
      <dgm:prSet phldrT="[文字]"/>
      <dgm:spPr/>
      <dgm:t>
        <a:bodyPr/>
        <a:lstStyle/>
        <a:p>
          <a:r>
            <a:rPr lang="en-US" altLang="zh-TW" dirty="0" smtClean="0"/>
            <a:t>Menu</a:t>
          </a:r>
        </a:p>
      </dgm:t>
    </dgm:pt>
    <dgm:pt modelId="{97101485-E447-9B4B-8A8E-01352DF5CF59}" type="parTrans" cxnId="{38127CE8-9195-C346-B1F7-702475F82022}">
      <dgm:prSet/>
      <dgm:spPr/>
      <dgm:t>
        <a:bodyPr/>
        <a:lstStyle/>
        <a:p>
          <a:endParaRPr lang="zh-TW" altLang="en-US"/>
        </a:p>
      </dgm:t>
    </dgm:pt>
    <dgm:pt modelId="{9374ACB3-A1D8-A240-A375-5C4F5893A7C7}" type="sibTrans" cxnId="{38127CE8-9195-C346-B1F7-702475F82022}">
      <dgm:prSet/>
      <dgm:spPr/>
      <dgm:t>
        <a:bodyPr/>
        <a:lstStyle/>
        <a:p>
          <a:endParaRPr lang="zh-TW" altLang="en-US"/>
        </a:p>
      </dgm:t>
    </dgm:pt>
    <dgm:pt modelId="{6BE4A84B-0547-CE4C-91EE-C9155EE950C4}" type="pres">
      <dgm:prSet presAssocID="{6C2963A9-6D37-B34C-A33B-8170001BC95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DC2F0688-9A1F-274C-A504-2B5B0B0C35DA}" type="pres">
      <dgm:prSet presAssocID="{C60D2FA4-79FE-DF45-BEC1-635FE70633B5}" presName="hierRoot1" presStyleCnt="0">
        <dgm:presLayoutVars>
          <dgm:hierBranch val="init"/>
        </dgm:presLayoutVars>
      </dgm:prSet>
      <dgm:spPr/>
    </dgm:pt>
    <dgm:pt modelId="{76C0B4C3-DDB6-5B4F-9FD9-9006C81FE25D}" type="pres">
      <dgm:prSet presAssocID="{C60D2FA4-79FE-DF45-BEC1-635FE70633B5}" presName="rootComposite1" presStyleCnt="0"/>
      <dgm:spPr/>
    </dgm:pt>
    <dgm:pt modelId="{BC1EC2A5-2309-5A4D-9A31-E99B784E6633}" type="pres">
      <dgm:prSet presAssocID="{C60D2FA4-79FE-DF45-BEC1-635FE70633B5}" presName="rootText1" presStyleLbl="node0" presStyleIdx="0" presStyleCnt="1" custLinFactNeighborX="7468" custLinFactNeighborY="186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53567B2-A80A-6942-B1D6-F84B71704219}" type="pres">
      <dgm:prSet presAssocID="{C60D2FA4-79FE-DF45-BEC1-635FE70633B5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B978BB2F-31D5-8241-980A-7A3476BBB1C8}" type="pres">
      <dgm:prSet presAssocID="{C60D2FA4-79FE-DF45-BEC1-635FE70633B5}" presName="hierChild2" presStyleCnt="0"/>
      <dgm:spPr/>
    </dgm:pt>
    <dgm:pt modelId="{BBCAD55C-D40B-344F-B4B4-6D5707046754}" type="pres">
      <dgm:prSet presAssocID="{97101485-E447-9B4B-8A8E-01352DF5CF59}" presName="Name37" presStyleLbl="parChTrans1D2" presStyleIdx="0" presStyleCnt="1"/>
      <dgm:spPr/>
      <dgm:t>
        <a:bodyPr/>
        <a:lstStyle/>
        <a:p>
          <a:endParaRPr lang="zh-TW" altLang="en-US"/>
        </a:p>
      </dgm:t>
    </dgm:pt>
    <dgm:pt modelId="{1EF42B4B-6705-7F48-B9C1-490D13A17617}" type="pres">
      <dgm:prSet presAssocID="{F1A51C33-8AEC-E548-97B7-CFA21F4073D8}" presName="hierRoot2" presStyleCnt="0">
        <dgm:presLayoutVars>
          <dgm:hierBranch val="init"/>
        </dgm:presLayoutVars>
      </dgm:prSet>
      <dgm:spPr/>
    </dgm:pt>
    <dgm:pt modelId="{95F43FAA-F392-0549-B2AD-597A1A1D0164}" type="pres">
      <dgm:prSet presAssocID="{F1A51C33-8AEC-E548-97B7-CFA21F4073D8}" presName="rootComposite" presStyleCnt="0"/>
      <dgm:spPr/>
    </dgm:pt>
    <dgm:pt modelId="{04F4CD26-EA1A-6D4B-AD31-11FB8035AA91}" type="pres">
      <dgm:prSet presAssocID="{F1A51C33-8AEC-E548-97B7-CFA21F4073D8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EBDFB12-148E-D44C-AF11-507E5CF87571}" type="pres">
      <dgm:prSet presAssocID="{F1A51C33-8AEC-E548-97B7-CFA21F4073D8}" presName="rootConnector" presStyleLbl="node2" presStyleIdx="0" presStyleCnt="1"/>
      <dgm:spPr/>
      <dgm:t>
        <a:bodyPr/>
        <a:lstStyle/>
        <a:p>
          <a:endParaRPr lang="zh-TW" altLang="en-US"/>
        </a:p>
      </dgm:t>
    </dgm:pt>
    <dgm:pt modelId="{901940E5-2880-5F4C-B2A2-1C3352E49815}" type="pres">
      <dgm:prSet presAssocID="{F1A51C33-8AEC-E548-97B7-CFA21F4073D8}" presName="hierChild4" presStyleCnt="0"/>
      <dgm:spPr/>
    </dgm:pt>
    <dgm:pt modelId="{ED397C4D-F026-BD41-8C97-13217E214847}" type="pres">
      <dgm:prSet presAssocID="{F741227A-CDFD-CA43-8F14-A4D8F8995638}" presName="Name37" presStyleLbl="parChTrans1D3" presStyleIdx="0" presStyleCnt="1"/>
      <dgm:spPr/>
      <dgm:t>
        <a:bodyPr/>
        <a:lstStyle/>
        <a:p>
          <a:endParaRPr lang="zh-TW" altLang="en-US"/>
        </a:p>
      </dgm:t>
    </dgm:pt>
    <dgm:pt modelId="{D454AD83-9669-4745-85B2-5EC8E733F634}" type="pres">
      <dgm:prSet presAssocID="{9E633833-45BC-FA4D-89A1-C8ED2E9D812C}" presName="hierRoot2" presStyleCnt="0">
        <dgm:presLayoutVars>
          <dgm:hierBranch val="init"/>
        </dgm:presLayoutVars>
      </dgm:prSet>
      <dgm:spPr/>
    </dgm:pt>
    <dgm:pt modelId="{FDABCE1A-3802-074C-8299-FEF74D33BC07}" type="pres">
      <dgm:prSet presAssocID="{9E633833-45BC-FA4D-89A1-C8ED2E9D812C}" presName="rootComposite" presStyleCnt="0"/>
      <dgm:spPr/>
    </dgm:pt>
    <dgm:pt modelId="{F6E3CB7C-AF1F-A444-8715-0801DA698BD7}" type="pres">
      <dgm:prSet presAssocID="{9E633833-45BC-FA4D-89A1-C8ED2E9D812C}" presName="rootText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B974076-8946-A04B-A4FB-96F46F414610}" type="pres">
      <dgm:prSet presAssocID="{9E633833-45BC-FA4D-89A1-C8ED2E9D812C}" presName="rootConnector" presStyleLbl="node3" presStyleIdx="0" presStyleCnt="1"/>
      <dgm:spPr/>
      <dgm:t>
        <a:bodyPr/>
        <a:lstStyle/>
        <a:p>
          <a:endParaRPr lang="zh-TW" altLang="en-US"/>
        </a:p>
      </dgm:t>
    </dgm:pt>
    <dgm:pt modelId="{8D066471-B4C8-6347-9DB8-46819D876039}" type="pres">
      <dgm:prSet presAssocID="{9E633833-45BC-FA4D-89A1-C8ED2E9D812C}" presName="hierChild4" presStyleCnt="0"/>
      <dgm:spPr/>
    </dgm:pt>
    <dgm:pt modelId="{919FA8D1-BF92-7A43-97D2-10D967CEE944}" type="pres">
      <dgm:prSet presAssocID="{9E633833-45BC-FA4D-89A1-C8ED2E9D812C}" presName="hierChild5" presStyleCnt="0"/>
      <dgm:spPr/>
    </dgm:pt>
    <dgm:pt modelId="{3D5456FD-4529-7740-96FE-5F993239A3C3}" type="pres">
      <dgm:prSet presAssocID="{F1A51C33-8AEC-E548-97B7-CFA21F4073D8}" presName="hierChild5" presStyleCnt="0"/>
      <dgm:spPr/>
    </dgm:pt>
    <dgm:pt modelId="{B82BEC6E-C086-864C-8D35-9B76D8C1AA28}" type="pres">
      <dgm:prSet presAssocID="{C60D2FA4-79FE-DF45-BEC1-635FE70633B5}" presName="hierChild3" presStyleCnt="0"/>
      <dgm:spPr/>
    </dgm:pt>
  </dgm:ptLst>
  <dgm:cxnLst>
    <dgm:cxn modelId="{A6D4AB5D-7D16-F145-95D9-C43D1928A008}" type="presOf" srcId="{C60D2FA4-79FE-DF45-BEC1-635FE70633B5}" destId="{BC1EC2A5-2309-5A4D-9A31-E99B784E6633}" srcOrd="0" destOrd="0" presId="urn:microsoft.com/office/officeart/2005/8/layout/orgChart1"/>
    <dgm:cxn modelId="{A1AA86EA-C0A7-C448-B897-F75D5F966323}" type="presOf" srcId="{F741227A-CDFD-CA43-8F14-A4D8F8995638}" destId="{ED397C4D-F026-BD41-8C97-13217E214847}" srcOrd="0" destOrd="0" presId="urn:microsoft.com/office/officeart/2005/8/layout/orgChart1"/>
    <dgm:cxn modelId="{56F1C378-747D-5046-93DC-4E41C83FFDC3}" type="presOf" srcId="{F1A51C33-8AEC-E548-97B7-CFA21F4073D8}" destId="{4EBDFB12-148E-D44C-AF11-507E5CF87571}" srcOrd="1" destOrd="0" presId="urn:microsoft.com/office/officeart/2005/8/layout/orgChart1"/>
    <dgm:cxn modelId="{70C4A160-9538-654E-B654-2024AD0E3D94}" type="presOf" srcId="{C60D2FA4-79FE-DF45-BEC1-635FE70633B5}" destId="{253567B2-A80A-6942-B1D6-F84B71704219}" srcOrd="1" destOrd="0" presId="urn:microsoft.com/office/officeart/2005/8/layout/orgChart1"/>
    <dgm:cxn modelId="{0967A98A-3A1D-E74D-8E47-8820190A828B}" type="presOf" srcId="{97101485-E447-9B4B-8A8E-01352DF5CF59}" destId="{BBCAD55C-D40B-344F-B4B4-6D5707046754}" srcOrd="0" destOrd="0" presId="urn:microsoft.com/office/officeart/2005/8/layout/orgChart1"/>
    <dgm:cxn modelId="{EA78F5AE-AE13-674F-8471-A6C77E549F55}" srcId="{6C2963A9-6D37-B34C-A33B-8170001BC95A}" destId="{C60D2FA4-79FE-DF45-BEC1-635FE70633B5}" srcOrd="0" destOrd="0" parTransId="{80BE9503-18C1-3647-A620-978B0F936179}" sibTransId="{4C79A202-D4B5-EE45-9B54-AC2596A1DBB5}"/>
    <dgm:cxn modelId="{9EC08F1C-BF45-B947-9B10-512B5E3581A1}" type="presOf" srcId="{F1A51C33-8AEC-E548-97B7-CFA21F4073D8}" destId="{04F4CD26-EA1A-6D4B-AD31-11FB8035AA91}" srcOrd="0" destOrd="0" presId="urn:microsoft.com/office/officeart/2005/8/layout/orgChart1"/>
    <dgm:cxn modelId="{873E47E4-BC02-474A-A512-6BAD8C30BB3B}" type="presOf" srcId="{9E633833-45BC-FA4D-89A1-C8ED2E9D812C}" destId="{F6E3CB7C-AF1F-A444-8715-0801DA698BD7}" srcOrd="0" destOrd="0" presId="urn:microsoft.com/office/officeart/2005/8/layout/orgChart1"/>
    <dgm:cxn modelId="{73B87E4E-C76E-1D4F-A53E-0D1BB29887E3}" srcId="{F1A51C33-8AEC-E548-97B7-CFA21F4073D8}" destId="{9E633833-45BC-FA4D-89A1-C8ED2E9D812C}" srcOrd="0" destOrd="0" parTransId="{F741227A-CDFD-CA43-8F14-A4D8F8995638}" sibTransId="{4D747DF0-DF53-1F45-A487-EE10A350969A}"/>
    <dgm:cxn modelId="{38127CE8-9195-C346-B1F7-702475F82022}" srcId="{C60D2FA4-79FE-DF45-BEC1-635FE70633B5}" destId="{F1A51C33-8AEC-E548-97B7-CFA21F4073D8}" srcOrd="0" destOrd="0" parTransId="{97101485-E447-9B4B-8A8E-01352DF5CF59}" sibTransId="{9374ACB3-A1D8-A240-A375-5C4F5893A7C7}"/>
    <dgm:cxn modelId="{16800796-1724-4341-9BE2-63AD2857D1F5}" type="presOf" srcId="{6C2963A9-6D37-B34C-A33B-8170001BC95A}" destId="{6BE4A84B-0547-CE4C-91EE-C9155EE950C4}" srcOrd="0" destOrd="0" presId="urn:microsoft.com/office/officeart/2005/8/layout/orgChart1"/>
    <dgm:cxn modelId="{6E20851C-C039-C74B-B2EE-8465316BB3B7}" type="presOf" srcId="{9E633833-45BC-FA4D-89A1-C8ED2E9D812C}" destId="{DB974076-8946-A04B-A4FB-96F46F414610}" srcOrd="1" destOrd="0" presId="urn:microsoft.com/office/officeart/2005/8/layout/orgChart1"/>
    <dgm:cxn modelId="{24DD49B9-FF3C-734C-A4F1-06044D0D0F65}" type="presParOf" srcId="{6BE4A84B-0547-CE4C-91EE-C9155EE950C4}" destId="{DC2F0688-9A1F-274C-A504-2B5B0B0C35DA}" srcOrd="0" destOrd="0" presId="urn:microsoft.com/office/officeart/2005/8/layout/orgChart1"/>
    <dgm:cxn modelId="{0345AF74-AFC8-5948-847A-3237B0A0986E}" type="presParOf" srcId="{DC2F0688-9A1F-274C-A504-2B5B0B0C35DA}" destId="{76C0B4C3-DDB6-5B4F-9FD9-9006C81FE25D}" srcOrd="0" destOrd="0" presId="urn:microsoft.com/office/officeart/2005/8/layout/orgChart1"/>
    <dgm:cxn modelId="{9C7DC9AB-E490-1C4D-80FA-A5509AF15811}" type="presParOf" srcId="{76C0B4C3-DDB6-5B4F-9FD9-9006C81FE25D}" destId="{BC1EC2A5-2309-5A4D-9A31-E99B784E6633}" srcOrd="0" destOrd="0" presId="urn:microsoft.com/office/officeart/2005/8/layout/orgChart1"/>
    <dgm:cxn modelId="{248FF55E-5C6F-5B4E-9C44-131079E34700}" type="presParOf" srcId="{76C0B4C3-DDB6-5B4F-9FD9-9006C81FE25D}" destId="{253567B2-A80A-6942-B1D6-F84B71704219}" srcOrd="1" destOrd="0" presId="urn:microsoft.com/office/officeart/2005/8/layout/orgChart1"/>
    <dgm:cxn modelId="{D2899ACD-F353-3B4E-B719-03E61403BDA5}" type="presParOf" srcId="{DC2F0688-9A1F-274C-A504-2B5B0B0C35DA}" destId="{B978BB2F-31D5-8241-980A-7A3476BBB1C8}" srcOrd="1" destOrd="0" presId="urn:microsoft.com/office/officeart/2005/8/layout/orgChart1"/>
    <dgm:cxn modelId="{85D50003-8BFE-3844-AB71-8FCFE3C40CBA}" type="presParOf" srcId="{B978BB2F-31D5-8241-980A-7A3476BBB1C8}" destId="{BBCAD55C-D40B-344F-B4B4-6D5707046754}" srcOrd="0" destOrd="0" presId="urn:microsoft.com/office/officeart/2005/8/layout/orgChart1"/>
    <dgm:cxn modelId="{13F33833-9A6A-C346-9878-31F5673CC982}" type="presParOf" srcId="{B978BB2F-31D5-8241-980A-7A3476BBB1C8}" destId="{1EF42B4B-6705-7F48-B9C1-490D13A17617}" srcOrd="1" destOrd="0" presId="urn:microsoft.com/office/officeart/2005/8/layout/orgChart1"/>
    <dgm:cxn modelId="{C8159C2D-0DB1-3E4D-8B15-2AD3704D7A30}" type="presParOf" srcId="{1EF42B4B-6705-7F48-B9C1-490D13A17617}" destId="{95F43FAA-F392-0549-B2AD-597A1A1D0164}" srcOrd="0" destOrd="0" presId="urn:microsoft.com/office/officeart/2005/8/layout/orgChart1"/>
    <dgm:cxn modelId="{0B3DA56D-BF7B-BA46-B503-287210EE5642}" type="presParOf" srcId="{95F43FAA-F392-0549-B2AD-597A1A1D0164}" destId="{04F4CD26-EA1A-6D4B-AD31-11FB8035AA91}" srcOrd="0" destOrd="0" presId="urn:microsoft.com/office/officeart/2005/8/layout/orgChart1"/>
    <dgm:cxn modelId="{595558BB-7C04-7B43-88D5-5C9B5CA1089F}" type="presParOf" srcId="{95F43FAA-F392-0549-B2AD-597A1A1D0164}" destId="{4EBDFB12-148E-D44C-AF11-507E5CF87571}" srcOrd="1" destOrd="0" presId="urn:microsoft.com/office/officeart/2005/8/layout/orgChart1"/>
    <dgm:cxn modelId="{E63CA1AE-AECE-164D-9A5B-7973FE8C895B}" type="presParOf" srcId="{1EF42B4B-6705-7F48-B9C1-490D13A17617}" destId="{901940E5-2880-5F4C-B2A2-1C3352E49815}" srcOrd="1" destOrd="0" presId="urn:microsoft.com/office/officeart/2005/8/layout/orgChart1"/>
    <dgm:cxn modelId="{FB8D66F9-D70E-284F-937D-688D7F48DB60}" type="presParOf" srcId="{901940E5-2880-5F4C-B2A2-1C3352E49815}" destId="{ED397C4D-F026-BD41-8C97-13217E214847}" srcOrd="0" destOrd="0" presId="urn:microsoft.com/office/officeart/2005/8/layout/orgChart1"/>
    <dgm:cxn modelId="{7EBC658D-9A0D-234A-AF8E-8E76EF487910}" type="presParOf" srcId="{901940E5-2880-5F4C-B2A2-1C3352E49815}" destId="{D454AD83-9669-4745-85B2-5EC8E733F634}" srcOrd="1" destOrd="0" presId="urn:microsoft.com/office/officeart/2005/8/layout/orgChart1"/>
    <dgm:cxn modelId="{787E39CF-2A06-0F41-B56D-6D6E5D0B2056}" type="presParOf" srcId="{D454AD83-9669-4745-85B2-5EC8E733F634}" destId="{FDABCE1A-3802-074C-8299-FEF74D33BC07}" srcOrd="0" destOrd="0" presId="urn:microsoft.com/office/officeart/2005/8/layout/orgChart1"/>
    <dgm:cxn modelId="{1C7A31C9-7CDB-5846-8FF4-3A99B923B073}" type="presParOf" srcId="{FDABCE1A-3802-074C-8299-FEF74D33BC07}" destId="{F6E3CB7C-AF1F-A444-8715-0801DA698BD7}" srcOrd="0" destOrd="0" presId="urn:microsoft.com/office/officeart/2005/8/layout/orgChart1"/>
    <dgm:cxn modelId="{2B2514D5-7815-084D-BAFB-6A1A738AB837}" type="presParOf" srcId="{FDABCE1A-3802-074C-8299-FEF74D33BC07}" destId="{DB974076-8946-A04B-A4FB-96F46F414610}" srcOrd="1" destOrd="0" presId="urn:microsoft.com/office/officeart/2005/8/layout/orgChart1"/>
    <dgm:cxn modelId="{CFA9AEF2-C1C3-114E-AAE7-9906CE2A9BB0}" type="presParOf" srcId="{D454AD83-9669-4745-85B2-5EC8E733F634}" destId="{8D066471-B4C8-6347-9DB8-46819D876039}" srcOrd="1" destOrd="0" presId="urn:microsoft.com/office/officeart/2005/8/layout/orgChart1"/>
    <dgm:cxn modelId="{94A7AAA0-1D66-A046-B667-DFB86E629EB8}" type="presParOf" srcId="{D454AD83-9669-4745-85B2-5EC8E733F634}" destId="{919FA8D1-BF92-7A43-97D2-10D967CEE944}" srcOrd="2" destOrd="0" presId="urn:microsoft.com/office/officeart/2005/8/layout/orgChart1"/>
    <dgm:cxn modelId="{EC4A9641-606F-754F-B357-3334845D1F97}" type="presParOf" srcId="{1EF42B4B-6705-7F48-B9C1-490D13A17617}" destId="{3D5456FD-4529-7740-96FE-5F993239A3C3}" srcOrd="2" destOrd="0" presId="urn:microsoft.com/office/officeart/2005/8/layout/orgChart1"/>
    <dgm:cxn modelId="{EC265898-234A-8340-B65C-AA1D495EB5E3}" type="presParOf" srcId="{DC2F0688-9A1F-274C-A504-2B5B0B0C35DA}" destId="{B82BEC6E-C086-864C-8D35-9B76D8C1AA2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2963A9-6D37-B34C-A33B-8170001BC95A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C60D2FA4-79FE-DF45-BEC1-635FE70633B5}">
      <dgm:prSet phldrT="[文字]"/>
      <dgm:spPr/>
      <dgm:t>
        <a:bodyPr/>
        <a:lstStyle/>
        <a:p>
          <a:r>
            <a:rPr lang="en-US" altLang="zh-TW" dirty="0" err="1" smtClean="0"/>
            <a:t>ChooseLevel</a:t>
          </a:r>
          <a:endParaRPr lang="en-US" altLang="zh-TW" dirty="0" smtClean="0"/>
        </a:p>
      </dgm:t>
    </dgm:pt>
    <dgm:pt modelId="{80BE9503-18C1-3647-A620-978B0F936179}" type="parTrans" cxnId="{EA78F5AE-AE13-674F-8471-A6C77E549F55}">
      <dgm:prSet/>
      <dgm:spPr/>
      <dgm:t>
        <a:bodyPr/>
        <a:lstStyle/>
        <a:p>
          <a:endParaRPr lang="zh-TW" altLang="en-US"/>
        </a:p>
      </dgm:t>
    </dgm:pt>
    <dgm:pt modelId="{4C79A202-D4B5-EE45-9B54-AC2596A1DBB5}" type="sibTrans" cxnId="{EA78F5AE-AE13-674F-8471-A6C77E549F55}">
      <dgm:prSet/>
      <dgm:spPr/>
      <dgm:t>
        <a:bodyPr/>
        <a:lstStyle/>
        <a:p>
          <a:endParaRPr lang="zh-TW" altLang="en-US"/>
        </a:p>
      </dgm:t>
    </dgm:pt>
    <dgm:pt modelId="{F1A51C33-8AEC-E548-97B7-CFA21F4073D8}">
      <dgm:prSet phldrT="[文字]"/>
      <dgm:spPr/>
      <dgm:t>
        <a:bodyPr/>
        <a:lstStyle/>
        <a:p>
          <a:r>
            <a:rPr lang="en-US" altLang="zh-TW" dirty="0" smtClean="0"/>
            <a:t>Level1</a:t>
          </a:r>
        </a:p>
      </dgm:t>
    </dgm:pt>
    <dgm:pt modelId="{97101485-E447-9B4B-8A8E-01352DF5CF59}" type="parTrans" cxnId="{38127CE8-9195-C346-B1F7-702475F82022}">
      <dgm:prSet/>
      <dgm:spPr/>
      <dgm:t>
        <a:bodyPr/>
        <a:lstStyle/>
        <a:p>
          <a:endParaRPr lang="zh-TW" altLang="en-US"/>
        </a:p>
      </dgm:t>
    </dgm:pt>
    <dgm:pt modelId="{9374ACB3-A1D8-A240-A375-5C4F5893A7C7}" type="sibTrans" cxnId="{38127CE8-9195-C346-B1F7-702475F82022}">
      <dgm:prSet/>
      <dgm:spPr/>
      <dgm:t>
        <a:bodyPr/>
        <a:lstStyle/>
        <a:p>
          <a:endParaRPr lang="zh-TW" altLang="en-US"/>
        </a:p>
      </dgm:t>
    </dgm:pt>
    <dgm:pt modelId="{94EEF94F-FAC4-2946-8746-9D596AD312DA}">
      <dgm:prSet phldrT="[文字]"/>
      <dgm:spPr/>
      <dgm:t>
        <a:bodyPr/>
        <a:lstStyle/>
        <a:p>
          <a:r>
            <a:rPr lang="en-US" altLang="zh-TW" dirty="0" smtClean="0"/>
            <a:t>Level2</a:t>
          </a:r>
        </a:p>
      </dgm:t>
    </dgm:pt>
    <dgm:pt modelId="{1AD1F458-87E4-5646-BF16-B6A7C9803437}" type="parTrans" cxnId="{D4F099B5-9914-6B4E-A3FB-AF93FEDD3447}">
      <dgm:prSet/>
      <dgm:spPr/>
      <dgm:t>
        <a:bodyPr/>
        <a:lstStyle/>
        <a:p>
          <a:endParaRPr lang="zh-TW" altLang="en-US"/>
        </a:p>
      </dgm:t>
    </dgm:pt>
    <dgm:pt modelId="{56638693-61B1-3E49-9DE8-4B483A0B2F32}" type="sibTrans" cxnId="{D4F099B5-9914-6B4E-A3FB-AF93FEDD3447}">
      <dgm:prSet/>
      <dgm:spPr/>
      <dgm:t>
        <a:bodyPr/>
        <a:lstStyle/>
        <a:p>
          <a:endParaRPr lang="zh-TW" altLang="en-US"/>
        </a:p>
      </dgm:t>
    </dgm:pt>
    <dgm:pt modelId="{77DE18FE-DC07-CA4B-80FD-447CFB4DD2C3}">
      <dgm:prSet phldrT="[文字]"/>
      <dgm:spPr/>
      <dgm:t>
        <a:bodyPr/>
        <a:lstStyle/>
        <a:p>
          <a:r>
            <a:rPr lang="en-US" altLang="zh-TW" dirty="0" smtClean="0"/>
            <a:t>Bag</a:t>
          </a:r>
        </a:p>
      </dgm:t>
    </dgm:pt>
    <dgm:pt modelId="{1F3F8688-E059-594E-8751-BEDDD2B39640}" type="parTrans" cxnId="{5442D239-085A-3F43-AD37-1291804CBC6B}">
      <dgm:prSet/>
      <dgm:spPr/>
      <dgm:t>
        <a:bodyPr/>
        <a:lstStyle/>
        <a:p>
          <a:endParaRPr lang="zh-TW" altLang="en-US"/>
        </a:p>
      </dgm:t>
    </dgm:pt>
    <dgm:pt modelId="{022C44CB-16A0-C341-A1B6-AED32EF43E01}" type="sibTrans" cxnId="{5442D239-085A-3F43-AD37-1291804CBC6B}">
      <dgm:prSet/>
      <dgm:spPr/>
      <dgm:t>
        <a:bodyPr/>
        <a:lstStyle/>
        <a:p>
          <a:endParaRPr lang="zh-TW" altLang="en-US"/>
        </a:p>
      </dgm:t>
    </dgm:pt>
    <dgm:pt modelId="{35D0F273-4E86-4B45-8071-577BDB0ECB06}">
      <dgm:prSet phldrT="[文字]"/>
      <dgm:spPr/>
      <dgm:t>
        <a:bodyPr/>
        <a:lstStyle/>
        <a:p>
          <a:r>
            <a:rPr lang="zh-TW" altLang="en-US" dirty="0" smtClean="0"/>
            <a:t>金刀</a:t>
          </a:r>
          <a:endParaRPr lang="en-US" altLang="zh-TW" dirty="0" smtClean="0"/>
        </a:p>
      </dgm:t>
    </dgm:pt>
    <dgm:pt modelId="{D5D9497D-AD17-3144-8454-A3B959A7B9FA}" type="parTrans" cxnId="{E265EE59-53BD-C440-9290-89385A8CA0B0}">
      <dgm:prSet/>
      <dgm:spPr/>
      <dgm:t>
        <a:bodyPr/>
        <a:lstStyle/>
        <a:p>
          <a:endParaRPr lang="zh-TW" altLang="en-US"/>
        </a:p>
      </dgm:t>
    </dgm:pt>
    <dgm:pt modelId="{8343F7BA-7122-1C44-993E-78A07907B721}" type="sibTrans" cxnId="{E265EE59-53BD-C440-9290-89385A8CA0B0}">
      <dgm:prSet/>
      <dgm:spPr/>
      <dgm:t>
        <a:bodyPr/>
        <a:lstStyle/>
        <a:p>
          <a:endParaRPr lang="zh-TW" altLang="en-US"/>
        </a:p>
      </dgm:t>
    </dgm:pt>
    <dgm:pt modelId="{03940D56-6C93-564C-89CE-A9A88C0B2446}">
      <dgm:prSet phldrT="[文字]"/>
      <dgm:spPr/>
      <dgm:t>
        <a:bodyPr/>
        <a:lstStyle/>
        <a:p>
          <a:r>
            <a:rPr lang="zh-TW" altLang="en-US" dirty="0" smtClean="0"/>
            <a:t>？？？</a:t>
          </a:r>
          <a:endParaRPr lang="en-US" altLang="zh-TW" dirty="0" smtClean="0"/>
        </a:p>
      </dgm:t>
    </dgm:pt>
    <dgm:pt modelId="{A1F07531-CEF8-AF4D-AC6D-BCE1F588029F}" type="parTrans" cxnId="{10CF0243-02C0-6F4C-B943-2A08A96E0F74}">
      <dgm:prSet/>
      <dgm:spPr/>
      <dgm:t>
        <a:bodyPr/>
        <a:lstStyle/>
        <a:p>
          <a:endParaRPr lang="zh-TW" altLang="en-US"/>
        </a:p>
      </dgm:t>
    </dgm:pt>
    <dgm:pt modelId="{C4C4DC16-D8D3-B942-8240-49BFED7458E0}" type="sibTrans" cxnId="{10CF0243-02C0-6F4C-B943-2A08A96E0F74}">
      <dgm:prSet/>
      <dgm:spPr/>
      <dgm:t>
        <a:bodyPr/>
        <a:lstStyle/>
        <a:p>
          <a:endParaRPr lang="zh-TW" altLang="en-US"/>
        </a:p>
      </dgm:t>
    </dgm:pt>
    <dgm:pt modelId="{8D41D944-254A-8841-B4C2-5D4895B95594}">
      <dgm:prSet phldrT="[文字]"/>
      <dgm:spPr/>
      <dgm:t>
        <a:bodyPr/>
        <a:lstStyle/>
        <a:p>
          <a:r>
            <a:rPr lang="en-US" altLang="zh-TW" dirty="0" err="1" smtClean="0"/>
            <a:t>FinalLevel</a:t>
          </a:r>
          <a:endParaRPr lang="en-US" altLang="zh-TW" dirty="0" smtClean="0"/>
        </a:p>
      </dgm:t>
    </dgm:pt>
    <dgm:pt modelId="{C77E8EAF-B062-DE48-A5F3-E8B0F8825E4D}" type="parTrans" cxnId="{FB8FA651-7524-7C42-988B-476605892623}">
      <dgm:prSet/>
      <dgm:spPr/>
      <dgm:t>
        <a:bodyPr/>
        <a:lstStyle/>
        <a:p>
          <a:endParaRPr lang="zh-TW" altLang="en-US"/>
        </a:p>
      </dgm:t>
    </dgm:pt>
    <dgm:pt modelId="{CF69BD20-F557-314E-B22B-C6D7D9EA8128}" type="sibTrans" cxnId="{FB8FA651-7524-7C42-988B-476605892623}">
      <dgm:prSet/>
      <dgm:spPr/>
      <dgm:t>
        <a:bodyPr/>
        <a:lstStyle/>
        <a:p>
          <a:endParaRPr lang="zh-TW" altLang="en-US"/>
        </a:p>
      </dgm:t>
    </dgm:pt>
    <dgm:pt modelId="{6BE4A84B-0547-CE4C-91EE-C9155EE950C4}" type="pres">
      <dgm:prSet presAssocID="{6C2963A9-6D37-B34C-A33B-8170001BC95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DC2F0688-9A1F-274C-A504-2B5B0B0C35DA}" type="pres">
      <dgm:prSet presAssocID="{C60D2FA4-79FE-DF45-BEC1-635FE70633B5}" presName="hierRoot1" presStyleCnt="0">
        <dgm:presLayoutVars>
          <dgm:hierBranch val="init"/>
        </dgm:presLayoutVars>
      </dgm:prSet>
      <dgm:spPr/>
    </dgm:pt>
    <dgm:pt modelId="{76C0B4C3-DDB6-5B4F-9FD9-9006C81FE25D}" type="pres">
      <dgm:prSet presAssocID="{C60D2FA4-79FE-DF45-BEC1-635FE70633B5}" presName="rootComposite1" presStyleCnt="0"/>
      <dgm:spPr/>
    </dgm:pt>
    <dgm:pt modelId="{BC1EC2A5-2309-5A4D-9A31-E99B784E6633}" type="pres">
      <dgm:prSet presAssocID="{C60D2FA4-79FE-DF45-BEC1-635FE70633B5}" presName="rootText1" presStyleLbl="node0" presStyleIdx="0" presStyleCnt="1" custLinFactNeighborX="7468" custLinFactNeighborY="186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53567B2-A80A-6942-B1D6-F84B71704219}" type="pres">
      <dgm:prSet presAssocID="{C60D2FA4-79FE-DF45-BEC1-635FE70633B5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B978BB2F-31D5-8241-980A-7A3476BBB1C8}" type="pres">
      <dgm:prSet presAssocID="{C60D2FA4-79FE-DF45-BEC1-635FE70633B5}" presName="hierChild2" presStyleCnt="0"/>
      <dgm:spPr/>
    </dgm:pt>
    <dgm:pt modelId="{BBCAD55C-D40B-344F-B4B4-6D5707046754}" type="pres">
      <dgm:prSet presAssocID="{97101485-E447-9B4B-8A8E-01352DF5CF59}" presName="Name37" presStyleLbl="parChTrans1D2" presStyleIdx="0" presStyleCnt="4"/>
      <dgm:spPr/>
      <dgm:t>
        <a:bodyPr/>
        <a:lstStyle/>
        <a:p>
          <a:endParaRPr lang="zh-TW" altLang="en-US"/>
        </a:p>
      </dgm:t>
    </dgm:pt>
    <dgm:pt modelId="{1EF42B4B-6705-7F48-B9C1-490D13A17617}" type="pres">
      <dgm:prSet presAssocID="{F1A51C33-8AEC-E548-97B7-CFA21F4073D8}" presName="hierRoot2" presStyleCnt="0">
        <dgm:presLayoutVars>
          <dgm:hierBranch val="init"/>
        </dgm:presLayoutVars>
      </dgm:prSet>
      <dgm:spPr/>
    </dgm:pt>
    <dgm:pt modelId="{95F43FAA-F392-0549-B2AD-597A1A1D0164}" type="pres">
      <dgm:prSet presAssocID="{F1A51C33-8AEC-E548-97B7-CFA21F4073D8}" presName="rootComposite" presStyleCnt="0"/>
      <dgm:spPr/>
    </dgm:pt>
    <dgm:pt modelId="{04F4CD26-EA1A-6D4B-AD31-11FB8035AA91}" type="pres">
      <dgm:prSet presAssocID="{F1A51C33-8AEC-E548-97B7-CFA21F4073D8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EBDFB12-148E-D44C-AF11-507E5CF87571}" type="pres">
      <dgm:prSet presAssocID="{F1A51C33-8AEC-E548-97B7-CFA21F4073D8}" presName="rootConnector" presStyleLbl="node2" presStyleIdx="0" presStyleCnt="4"/>
      <dgm:spPr/>
      <dgm:t>
        <a:bodyPr/>
        <a:lstStyle/>
        <a:p>
          <a:endParaRPr lang="zh-TW" altLang="en-US"/>
        </a:p>
      </dgm:t>
    </dgm:pt>
    <dgm:pt modelId="{901940E5-2880-5F4C-B2A2-1C3352E49815}" type="pres">
      <dgm:prSet presAssocID="{F1A51C33-8AEC-E548-97B7-CFA21F4073D8}" presName="hierChild4" presStyleCnt="0"/>
      <dgm:spPr/>
    </dgm:pt>
    <dgm:pt modelId="{3D5456FD-4529-7740-96FE-5F993239A3C3}" type="pres">
      <dgm:prSet presAssocID="{F1A51C33-8AEC-E548-97B7-CFA21F4073D8}" presName="hierChild5" presStyleCnt="0"/>
      <dgm:spPr/>
    </dgm:pt>
    <dgm:pt modelId="{31B6305E-FEB1-F341-A35A-44B76D624ADE}" type="pres">
      <dgm:prSet presAssocID="{1AD1F458-87E4-5646-BF16-B6A7C9803437}" presName="Name37" presStyleLbl="parChTrans1D2" presStyleIdx="1" presStyleCnt="4"/>
      <dgm:spPr/>
      <dgm:t>
        <a:bodyPr/>
        <a:lstStyle/>
        <a:p>
          <a:endParaRPr lang="zh-TW" altLang="en-US"/>
        </a:p>
      </dgm:t>
    </dgm:pt>
    <dgm:pt modelId="{D88DF4C6-9524-3040-9FFD-A6F681709A4A}" type="pres">
      <dgm:prSet presAssocID="{94EEF94F-FAC4-2946-8746-9D596AD312DA}" presName="hierRoot2" presStyleCnt="0">
        <dgm:presLayoutVars>
          <dgm:hierBranch val="init"/>
        </dgm:presLayoutVars>
      </dgm:prSet>
      <dgm:spPr/>
    </dgm:pt>
    <dgm:pt modelId="{0F952A37-1104-6E40-AB31-3CE3105B45BA}" type="pres">
      <dgm:prSet presAssocID="{94EEF94F-FAC4-2946-8746-9D596AD312DA}" presName="rootComposite" presStyleCnt="0"/>
      <dgm:spPr/>
    </dgm:pt>
    <dgm:pt modelId="{476D21E6-1D48-8742-AC57-26975BDAD67E}" type="pres">
      <dgm:prSet presAssocID="{94EEF94F-FAC4-2946-8746-9D596AD312DA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90EE650-73D9-9643-A09A-BE76E54D74B2}" type="pres">
      <dgm:prSet presAssocID="{94EEF94F-FAC4-2946-8746-9D596AD312DA}" presName="rootConnector" presStyleLbl="node2" presStyleIdx="1" presStyleCnt="4"/>
      <dgm:spPr/>
      <dgm:t>
        <a:bodyPr/>
        <a:lstStyle/>
        <a:p>
          <a:endParaRPr lang="zh-TW" altLang="en-US"/>
        </a:p>
      </dgm:t>
    </dgm:pt>
    <dgm:pt modelId="{F8D35BEA-6E36-894D-82CB-C2DFC8F9EFC5}" type="pres">
      <dgm:prSet presAssocID="{94EEF94F-FAC4-2946-8746-9D596AD312DA}" presName="hierChild4" presStyleCnt="0"/>
      <dgm:spPr/>
    </dgm:pt>
    <dgm:pt modelId="{6FF46CDD-63FD-7149-96F7-C864088A6310}" type="pres">
      <dgm:prSet presAssocID="{94EEF94F-FAC4-2946-8746-9D596AD312DA}" presName="hierChild5" presStyleCnt="0"/>
      <dgm:spPr/>
    </dgm:pt>
    <dgm:pt modelId="{819F684A-B93B-4343-98C2-11C1B1553918}" type="pres">
      <dgm:prSet presAssocID="{C77E8EAF-B062-DE48-A5F3-E8B0F8825E4D}" presName="Name37" presStyleLbl="parChTrans1D2" presStyleIdx="2" presStyleCnt="4"/>
      <dgm:spPr/>
      <dgm:t>
        <a:bodyPr/>
        <a:lstStyle/>
        <a:p>
          <a:endParaRPr lang="zh-TW" altLang="en-US"/>
        </a:p>
      </dgm:t>
    </dgm:pt>
    <dgm:pt modelId="{2678D225-4F54-E84F-83C8-E34BB6E461B9}" type="pres">
      <dgm:prSet presAssocID="{8D41D944-254A-8841-B4C2-5D4895B95594}" presName="hierRoot2" presStyleCnt="0">
        <dgm:presLayoutVars>
          <dgm:hierBranch val="init"/>
        </dgm:presLayoutVars>
      </dgm:prSet>
      <dgm:spPr/>
    </dgm:pt>
    <dgm:pt modelId="{8F57E579-3B27-1B4F-A603-DD136585F98B}" type="pres">
      <dgm:prSet presAssocID="{8D41D944-254A-8841-B4C2-5D4895B95594}" presName="rootComposite" presStyleCnt="0"/>
      <dgm:spPr/>
    </dgm:pt>
    <dgm:pt modelId="{1F854A4F-2D97-C045-B4C7-7AB89716ADDF}" type="pres">
      <dgm:prSet presAssocID="{8D41D944-254A-8841-B4C2-5D4895B95594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4636B4A-A6E0-8E4B-ADFD-5D65517452D3}" type="pres">
      <dgm:prSet presAssocID="{8D41D944-254A-8841-B4C2-5D4895B95594}" presName="rootConnector" presStyleLbl="node2" presStyleIdx="2" presStyleCnt="4"/>
      <dgm:spPr/>
      <dgm:t>
        <a:bodyPr/>
        <a:lstStyle/>
        <a:p>
          <a:endParaRPr lang="zh-TW" altLang="en-US"/>
        </a:p>
      </dgm:t>
    </dgm:pt>
    <dgm:pt modelId="{2795C6B4-F6E6-914D-9A87-D79030EE73AD}" type="pres">
      <dgm:prSet presAssocID="{8D41D944-254A-8841-B4C2-5D4895B95594}" presName="hierChild4" presStyleCnt="0"/>
      <dgm:spPr/>
    </dgm:pt>
    <dgm:pt modelId="{E9BE3545-6BDF-8843-AC1F-89F86E8B1569}" type="pres">
      <dgm:prSet presAssocID="{8D41D944-254A-8841-B4C2-5D4895B95594}" presName="hierChild5" presStyleCnt="0"/>
      <dgm:spPr/>
    </dgm:pt>
    <dgm:pt modelId="{A916325B-CAB2-FC42-8D0C-60B1A55C41AB}" type="pres">
      <dgm:prSet presAssocID="{1F3F8688-E059-594E-8751-BEDDD2B39640}" presName="Name37" presStyleLbl="parChTrans1D2" presStyleIdx="3" presStyleCnt="4"/>
      <dgm:spPr/>
      <dgm:t>
        <a:bodyPr/>
        <a:lstStyle/>
        <a:p>
          <a:endParaRPr lang="zh-TW" altLang="en-US"/>
        </a:p>
      </dgm:t>
    </dgm:pt>
    <dgm:pt modelId="{2EF0E22A-F854-4F4E-95FD-E5A190F92586}" type="pres">
      <dgm:prSet presAssocID="{77DE18FE-DC07-CA4B-80FD-447CFB4DD2C3}" presName="hierRoot2" presStyleCnt="0">
        <dgm:presLayoutVars>
          <dgm:hierBranch val="init"/>
        </dgm:presLayoutVars>
      </dgm:prSet>
      <dgm:spPr/>
    </dgm:pt>
    <dgm:pt modelId="{EF695A2C-322F-3846-A331-F276A183A075}" type="pres">
      <dgm:prSet presAssocID="{77DE18FE-DC07-CA4B-80FD-447CFB4DD2C3}" presName="rootComposite" presStyleCnt="0"/>
      <dgm:spPr/>
    </dgm:pt>
    <dgm:pt modelId="{B9A4CFA2-8871-DB47-85D7-D3A596F87B4A}" type="pres">
      <dgm:prSet presAssocID="{77DE18FE-DC07-CA4B-80FD-447CFB4DD2C3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58BB06D-A6D0-E34F-9FB2-5D7286BD13F3}" type="pres">
      <dgm:prSet presAssocID="{77DE18FE-DC07-CA4B-80FD-447CFB4DD2C3}" presName="rootConnector" presStyleLbl="node2" presStyleIdx="3" presStyleCnt="4"/>
      <dgm:spPr/>
      <dgm:t>
        <a:bodyPr/>
        <a:lstStyle/>
        <a:p>
          <a:endParaRPr lang="zh-TW" altLang="en-US"/>
        </a:p>
      </dgm:t>
    </dgm:pt>
    <dgm:pt modelId="{21260777-E7CD-E34F-B566-5D51DFC9D94A}" type="pres">
      <dgm:prSet presAssocID="{77DE18FE-DC07-CA4B-80FD-447CFB4DD2C3}" presName="hierChild4" presStyleCnt="0"/>
      <dgm:spPr/>
    </dgm:pt>
    <dgm:pt modelId="{BCBD19D8-2D3D-8C4B-AD51-5FE9333239B7}" type="pres">
      <dgm:prSet presAssocID="{D5D9497D-AD17-3144-8454-A3B959A7B9FA}" presName="Name37" presStyleLbl="parChTrans1D3" presStyleIdx="0" presStyleCnt="2"/>
      <dgm:spPr/>
      <dgm:t>
        <a:bodyPr/>
        <a:lstStyle/>
        <a:p>
          <a:endParaRPr lang="zh-TW" altLang="en-US"/>
        </a:p>
      </dgm:t>
    </dgm:pt>
    <dgm:pt modelId="{B663399D-8DBE-4248-9D4F-7F869507716E}" type="pres">
      <dgm:prSet presAssocID="{35D0F273-4E86-4B45-8071-577BDB0ECB06}" presName="hierRoot2" presStyleCnt="0">
        <dgm:presLayoutVars>
          <dgm:hierBranch val="init"/>
        </dgm:presLayoutVars>
      </dgm:prSet>
      <dgm:spPr/>
    </dgm:pt>
    <dgm:pt modelId="{44CEA94F-447B-B444-8972-4F1893379146}" type="pres">
      <dgm:prSet presAssocID="{35D0F273-4E86-4B45-8071-577BDB0ECB06}" presName="rootComposite" presStyleCnt="0"/>
      <dgm:spPr/>
    </dgm:pt>
    <dgm:pt modelId="{4F9EE9DE-BD4A-A841-B8D0-3BB9E3029BD3}" type="pres">
      <dgm:prSet presAssocID="{35D0F273-4E86-4B45-8071-577BDB0ECB06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E3D25CB-6D84-AD4A-8F10-1A1A336E50FA}" type="pres">
      <dgm:prSet presAssocID="{35D0F273-4E86-4B45-8071-577BDB0ECB06}" presName="rootConnector" presStyleLbl="node3" presStyleIdx="0" presStyleCnt="2"/>
      <dgm:spPr/>
      <dgm:t>
        <a:bodyPr/>
        <a:lstStyle/>
        <a:p>
          <a:endParaRPr lang="zh-TW" altLang="en-US"/>
        </a:p>
      </dgm:t>
    </dgm:pt>
    <dgm:pt modelId="{36CFA0AA-22FF-C640-A47C-3C945CBC3A74}" type="pres">
      <dgm:prSet presAssocID="{35D0F273-4E86-4B45-8071-577BDB0ECB06}" presName="hierChild4" presStyleCnt="0"/>
      <dgm:spPr/>
    </dgm:pt>
    <dgm:pt modelId="{E517AFF8-DAC7-AC47-B8E6-4D13BF152B6A}" type="pres">
      <dgm:prSet presAssocID="{35D0F273-4E86-4B45-8071-577BDB0ECB06}" presName="hierChild5" presStyleCnt="0"/>
      <dgm:spPr/>
    </dgm:pt>
    <dgm:pt modelId="{B40BE3DB-9905-544D-8DB1-6AAEB700626B}" type="pres">
      <dgm:prSet presAssocID="{A1F07531-CEF8-AF4D-AC6D-BCE1F588029F}" presName="Name37" presStyleLbl="parChTrans1D3" presStyleIdx="1" presStyleCnt="2"/>
      <dgm:spPr/>
      <dgm:t>
        <a:bodyPr/>
        <a:lstStyle/>
        <a:p>
          <a:endParaRPr lang="zh-TW" altLang="en-US"/>
        </a:p>
      </dgm:t>
    </dgm:pt>
    <dgm:pt modelId="{706E1D8A-3620-5C4A-9B12-190EC94FE2A1}" type="pres">
      <dgm:prSet presAssocID="{03940D56-6C93-564C-89CE-A9A88C0B2446}" presName="hierRoot2" presStyleCnt="0">
        <dgm:presLayoutVars>
          <dgm:hierBranch val="init"/>
        </dgm:presLayoutVars>
      </dgm:prSet>
      <dgm:spPr/>
    </dgm:pt>
    <dgm:pt modelId="{F52145D4-7C1C-FF4E-88F8-D489DB479F9D}" type="pres">
      <dgm:prSet presAssocID="{03940D56-6C93-564C-89CE-A9A88C0B2446}" presName="rootComposite" presStyleCnt="0"/>
      <dgm:spPr/>
    </dgm:pt>
    <dgm:pt modelId="{07E86504-07EA-4D4A-A709-BB5C4E8F6ADE}" type="pres">
      <dgm:prSet presAssocID="{03940D56-6C93-564C-89CE-A9A88C0B2446}" presName="rootText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9A6E7FD-B764-3A4B-98E0-3CDA439C7E66}" type="pres">
      <dgm:prSet presAssocID="{03940D56-6C93-564C-89CE-A9A88C0B2446}" presName="rootConnector" presStyleLbl="node3" presStyleIdx="1" presStyleCnt="2"/>
      <dgm:spPr/>
      <dgm:t>
        <a:bodyPr/>
        <a:lstStyle/>
        <a:p>
          <a:endParaRPr lang="zh-TW" altLang="en-US"/>
        </a:p>
      </dgm:t>
    </dgm:pt>
    <dgm:pt modelId="{B6BB6DC7-58DA-2A49-8C6A-B41FCFA870E1}" type="pres">
      <dgm:prSet presAssocID="{03940D56-6C93-564C-89CE-A9A88C0B2446}" presName="hierChild4" presStyleCnt="0"/>
      <dgm:spPr/>
    </dgm:pt>
    <dgm:pt modelId="{F00A9298-C969-D040-9729-7E1609D67C1C}" type="pres">
      <dgm:prSet presAssocID="{03940D56-6C93-564C-89CE-A9A88C0B2446}" presName="hierChild5" presStyleCnt="0"/>
      <dgm:spPr/>
    </dgm:pt>
    <dgm:pt modelId="{96C67AA0-6328-0448-B6E5-09AF554C70A6}" type="pres">
      <dgm:prSet presAssocID="{77DE18FE-DC07-CA4B-80FD-447CFB4DD2C3}" presName="hierChild5" presStyleCnt="0"/>
      <dgm:spPr/>
    </dgm:pt>
    <dgm:pt modelId="{B82BEC6E-C086-864C-8D35-9B76D8C1AA28}" type="pres">
      <dgm:prSet presAssocID="{C60D2FA4-79FE-DF45-BEC1-635FE70633B5}" presName="hierChild3" presStyleCnt="0"/>
      <dgm:spPr/>
    </dgm:pt>
  </dgm:ptLst>
  <dgm:cxnLst>
    <dgm:cxn modelId="{1D13995D-7EB3-2D4D-8D41-8BBA584984C6}" type="presOf" srcId="{35D0F273-4E86-4B45-8071-577BDB0ECB06}" destId="{4F9EE9DE-BD4A-A841-B8D0-3BB9E3029BD3}" srcOrd="0" destOrd="0" presId="urn:microsoft.com/office/officeart/2005/8/layout/orgChart1"/>
    <dgm:cxn modelId="{5FF9D027-A8D2-CB49-A500-D353CC9360C7}" type="presOf" srcId="{94EEF94F-FAC4-2946-8746-9D596AD312DA}" destId="{190EE650-73D9-9643-A09A-BE76E54D74B2}" srcOrd="1" destOrd="0" presId="urn:microsoft.com/office/officeart/2005/8/layout/orgChart1"/>
    <dgm:cxn modelId="{560F1370-6CB4-CE48-915B-4B853A981D72}" type="presOf" srcId="{77DE18FE-DC07-CA4B-80FD-447CFB4DD2C3}" destId="{B9A4CFA2-8871-DB47-85D7-D3A596F87B4A}" srcOrd="0" destOrd="0" presId="urn:microsoft.com/office/officeart/2005/8/layout/orgChart1"/>
    <dgm:cxn modelId="{C346E073-2E10-B547-B4A2-D28F9141ACDD}" type="presOf" srcId="{77DE18FE-DC07-CA4B-80FD-447CFB4DD2C3}" destId="{358BB06D-A6D0-E34F-9FB2-5D7286BD13F3}" srcOrd="1" destOrd="0" presId="urn:microsoft.com/office/officeart/2005/8/layout/orgChart1"/>
    <dgm:cxn modelId="{182EF8B2-AD3C-2347-B1A8-651D84D501AE}" type="presOf" srcId="{F1A51C33-8AEC-E548-97B7-CFA21F4073D8}" destId="{04F4CD26-EA1A-6D4B-AD31-11FB8035AA91}" srcOrd="0" destOrd="0" presId="urn:microsoft.com/office/officeart/2005/8/layout/orgChart1"/>
    <dgm:cxn modelId="{2DBA4586-551D-F54A-B80C-BD2B6789E29B}" type="presOf" srcId="{8D41D944-254A-8841-B4C2-5D4895B95594}" destId="{A4636B4A-A6E0-8E4B-ADFD-5D65517452D3}" srcOrd="1" destOrd="0" presId="urn:microsoft.com/office/officeart/2005/8/layout/orgChart1"/>
    <dgm:cxn modelId="{21167647-EB62-C846-B5F6-9B8A38AFD258}" type="presOf" srcId="{8D41D944-254A-8841-B4C2-5D4895B95594}" destId="{1F854A4F-2D97-C045-B4C7-7AB89716ADDF}" srcOrd="0" destOrd="0" presId="urn:microsoft.com/office/officeart/2005/8/layout/orgChart1"/>
    <dgm:cxn modelId="{E265EE59-53BD-C440-9290-89385A8CA0B0}" srcId="{77DE18FE-DC07-CA4B-80FD-447CFB4DD2C3}" destId="{35D0F273-4E86-4B45-8071-577BDB0ECB06}" srcOrd="0" destOrd="0" parTransId="{D5D9497D-AD17-3144-8454-A3B959A7B9FA}" sibTransId="{8343F7BA-7122-1C44-993E-78A07907B721}"/>
    <dgm:cxn modelId="{BAEA0D68-5174-3E48-9A90-F8F677E15314}" type="presOf" srcId="{C77E8EAF-B062-DE48-A5F3-E8B0F8825E4D}" destId="{819F684A-B93B-4343-98C2-11C1B1553918}" srcOrd="0" destOrd="0" presId="urn:microsoft.com/office/officeart/2005/8/layout/orgChart1"/>
    <dgm:cxn modelId="{4134AFAD-78B1-8E4D-ABFD-0EB726B83C5C}" type="presOf" srcId="{1F3F8688-E059-594E-8751-BEDDD2B39640}" destId="{A916325B-CAB2-FC42-8D0C-60B1A55C41AB}" srcOrd="0" destOrd="0" presId="urn:microsoft.com/office/officeart/2005/8/layout/orgChart1"/>
    <dgm:cxn modelId="{EA78F5AE-AE13-674F-8471-A6C77E549F55}" srcId="{6C2963A9-6D37-B34C-A33B-8170001BC95A}" destId="{C60D2FA4-79FE-DF45-BEC1-635FE70633B5}" srcOrd="0" destOrd="0" parTransId="{80BE9503-18C1-3647-A620-978B0F936179}" sibTransId="{4C79A202-D4B5-EE45-9B54-AC2596A1DBB5}"/>
    <dgm:cxn modelId="{1A121837-F4AF-1E48-A2ED-3D743E90D8C5}" type="presOf" srcId="{97101485-E447-9B4B-8A8E-01352DF5CF59}" destId="{BBCAD55C-D40B-344F-B4B4-6D5707046754}" srcOrd="0" destOrd="0" presId="urn:microsoft.com/office/officeart/2005/8/layout/orgChart1"/>
    <dgm:cxn modelId="{2FA56808-D6B8-2349-8472-ED077F40F8BF}" type="presOf" srcId="{D5D9497D-AD17-3144-8454-A3B959A7B9FA}" destId="{BCBD19D8-2D3D-8C4B-AD51-5FE9333239B7}" srcOrd="0" destOrd="0" presId="urn:microsoft.com/office/officeart/2005/8/layout/orgChart1"/>
    <dgm:cxn modelId="{FBEA0E77-9245-D44D-82B4-7374332AD592}" type="presOf" srcId="{1AD1F458-87E4-5646-BF16-B6A7C9803437}" destId="{31B6305E-FEB1-F341-A35A-44B76D624ADE}" srcOrd="0" destOrd="0" presId="urn:microsoft.com/office/officeart/2005/8/layout/orgChart1"/>
    <dgm:cxn modelId="{D4F099B5-9914-6B4E-A3FB-AF93FEDD3447}" srcId="{C60D2FA4-79FE-DF45-BEC1-635FE70633B5}" destId="{94EEF94F-FAC4-2946-8746-9D596AD312DA}" srcOrd="1" destOrd="0" parTransId="{1AD1F458-87E4-5646-BF16-B6A7C9803437}" sibTransId="{56638693-61B1-3E49-9DE8-4B483A0B2F32}"/>
    <dgm:cxn modelId="{5442D239-085A-3F43-AD37-1291804CBC6B}" srcId="{C60D2FA4-79FE-DF45-BEC1-635FE70633B5}" destId="{77DE18FE-DC07-CA4B-80FD-447CFB4DD2C3}" srcOrd="3" destOrd="0" parTransId="{1F3F8688-E059-594E-8751-BEDDD2B39640}" sibTransId="{022C44CB-16A0-C341-A1B6-AED32EF43E01}"/>
    <dgm:cxn modelId="{FED815CE-9935-5947-93DD-A31A053C78FE}" type="presOf" srcId="{A1F07531-CEF8-AF4D-AC6D-BCE1F588029F}" destId="{B40BE3DB-9905-544D-8DB1-6AAEB700626B}" srcOrd="0" destOrd="0" presId="urn:microsoft.com/office/officeart/2005/8/layout/orgChart1"/>
    <dgm:cxn modelId="{10CF0243-02C0-6F4C-B943-2A08A96E0F74}" srcId="{77DE18FE-DC07-CA4B-80FD-447CFB4DD2C3}" destId="{03940D56-6C93-564C-89CE-A9A88C0B2446}" srcOrd="1" destOrd="0" parTransId="{A1F07531-CEF8-AF4D-AC6D-BCE1F588029F}" sibTransId="{C4C4DC16-D8D3-B942-8240-49BFED7458E0}"/>
    <dgm:cxn modelId="{38127CE8-9195-C346-B1F7-702475F82022}" srcId="{C60D2FA4-79FE-DF45-BEC1-635FE70633B5}" destId="{F1A51C33-8AEC-E548-97B7-CFA21F4073D8}" srcOrd="0" destOrd="0" parTransId="{97101485-E447-9B4B-8A8E-01352DF5CF59}" sibTransId="{9374ACB3-A1D8-A240-A375-5C4F5893A7C7}"/>
    <dgm:cxn modelId="{FB8FA651-7524-7C42-988B-476605892623}" srcId="{C60D2FA4-79FE-DF45-BEC1-635FE70633B5}" destId="{8D41D944-254A-8841-B4C2-5D4895B95594}" srcOrd="2" destOrd="0" parTransId="{C77E8EAF-B062-DE48-A5F3-E8B0F8825E4D}" sibTransId="{CF69BD20-F557-314E-B22B-C6D7D9EA8128}"/>
    <dgm:cxn modelId="{69DC9007-795D-2042-99E7-1BFC8CE39797}" type="presOf" srcId="{C60D2FA4-79FE-DF45-BEC1-635FE70633B5}" destId="{BC1EC2A5-2309-5A4D-9A31-E99B784E6633}" srcOrd="0" destOrd="0" presId="urn:microsoft.com/office/officeart/2005/8/layout/orgChart1"/>
    <dgm:cxn modelId="{AF87C2D7-C4E7-4942-880F-A74FCFEFE097}" type="presOf" srcId="{94EEF94F-FAC4-2946-8746-9D596AD312DA}" destId="{476D21E6-1D48-8742-AC57-26975BDAD67E}" srcOrd="0" destOrd="0" presId="urn:microsoft.com/office/officeart/2005/8/layout/orgChart1"/>
    <dgm:cxn modelId="{7F9D5BA4-77EC-8E41-8896-541E2DD9A2DD}" type="presOf" srcId="{03940D56-6C93-564C-89CE-A9A88C0B2446}" destId="{07E86504-07EA-4D4A-A709-BB5C4E8F6ADE}" srcOrd="0" destOrd="0" presId="urn:microsoft.com/office/officeart/2005/8/layout/orgChart1"/>
    <dgm:cxn modelId="{518776A8-2A71-B34B-8A25-964E0EE0B35D}" type="presOf" srcId="{F1A51C33-8AEC-E548-97B7-CFA21F4073D8}" destId="{4EBDFB12-148E-D44C-AF11-507E5CF87571}" srcOrd="1" destOrd="0" presId="urn:microsoft.com/office/officeart/2005/8/layout/orgChart1"/>
    <dgm:cxn modelId="{278E2947-A582-9843-BC3A-6988FA527B70}" type="presOf" srcId="{6C2963A9-6D37-B34C-A33B-8170001BC95A}" destId="{6BE4A84B-0547-CE4C-91EE-C9155EE950C4}" srcOrd="0" destOrd="0" presId="urn:microsoft.com/office/officeart/2005/8/layout/orgChart1"/>
    <dgm:cxn modelId="{73C6B01A-70C5-FC44-9191-C2F4934519C7}" type="presOf" srcId="{35D0F273-4E86-4B45-8071-577BDB0ECB06}" destId="{0E3D25CB-6D84-AD4A-8F10-1A1A336E50FA}" srcOrd="1" destOrd="0" presId="urn:microsoft.com/office/officeart/2005/8/layout/orgChart1"/>
    <dgm:cxn modelId="{52F663C2-5944-EC47-BF86-D5BB5D19BC9E}" type="presOf" srcId="{C60D2FA4-79FE-DF45-BEC1-635FE70633B5}" destId="{253567B2-A80A-6942-B1D6-F84B71704219}" srcOrd="1" destOrd="0" presId="urn:microsoft.com/office/officeart/2005/8/layout/orgChart1"/>
    <dgm:cxn modelId="{56DDF1AB-A040-BC4E-946E-4A35741477F8}" type="presOf" srcId="{03940D56-6C93-564C-89CE-A9A88C0B2446}" destId="{09A6E7FD-B764-3A4B-98E0-3CDA439C7E66}" srcOrd="1" destOrd="0" presId="urn:microsoft.com/office/officeart/2005/8/layout/orgChart1"/>
    <dgm:cxn modelId="{E8964314-F86D-A240-8690-A1E8B15888AB}" type="presParOf" srcId="{6BE4A84B-0547-CE4C-91EE-C9155EE950C4}" destId="{DC2F0688-9A1F-274C-A504-2B5B0B0C35DA}" srcOrd="0" destOrd="0" presId="urn:microsoft.com/office/officeart/2005/8/layout/orgChart1"/>
    <dgm:cxn modelId="{AB5B63F4-E64B-E14E-90D8-9C17134EC560}" type="presParOf" srcId="{DC2F0688-9A1F-274C-A504-2B5B0B0C35DA}" destId="{76C0B4C3-DDB6-5B4F-9FD9-9006C81FE25D}" srcOrd="0" destOrd="0" presId="urn:microsoft.com/office/officeart/2005/8/layout/orgChart1"/>
    <dgm:cxn modelId="{23B80CEE-7CC9-A043-BC9E-1404E7C50B34}" type="presParOf" srcId="{76C0B4C3-DDB6-5B4F-9FD9-9006C81FE25D}" destId="{BC1EC2A5-2309-5A4D-9A31-E99B784E6633}" srcOrd="0" destOrd="0" presId="urn:microsoft.com/office/officeart/2005/8/layout/orgChart1"/>
    <dgm:cxn modelId="{D53296B3-7982-6643-B1F9-D7524EFABC95}" type="presParOf" srcId="{76C0B4C3-DDB6-5B4F-9FD9-9006C81FE25D}" destId="{253567B2-A80A-6942-B1D6-F84B71704219}" srcOrd="1" destOrd="0" presId="urn:microsoft.com/office/officeart/2005/8/layout/orgChart1"/>
    <dgm:cxn modelId="{910A8088-6A82-594E-A5FB-0219D1EAC85B}" type="presParOf" srcId="{DC2F0688-9A1F-274C-A504-2B5B0B0C35DA}" destId="{B978BB2F-31D5-8241-980A-7A3476BBB1C8}" srcOrd="1" destOrd="0" presId="urn:microsoft.com/office/officeart/2005/8/layout/orgChart1"/>
    <dgm:cxn modelId="{5762C68B-145A-9546-9D07-53424BDF001A}" type="presParOf" srcId="{B978BB2F-31D5-8241-980A-7A3476BBB1C8}" destId="{BBCAD55C-D40B-344F-B4B4-6D5707046754}" srcOrd="0" destOrd="0" presId="urn:microsoft.com/office/officeart/2005/8/layout/orgChart1"/>
    <dgm:cxn modelId="{A26A7866-4A89-D44B-A326-1C2F50717C35}" type="presParOf" srcId="{B978BB2F-31D5-8241-980A-7A3476BBB1C8}" destId="{1EF42B4B-6705-7F48-B9C1-490D13A17617}" srcOrd="1" destOrd="0" presId="urn:microsoft.com/office/officeart/2005/8/layout/orgChart1"/>
    <dgm:cxn modelId="{6DE21E19-8A6A-AF47-866C-AB816B19FF21}" type="presParOf" srcId="{1EF42B4B-6705-7F48-B9C1-490D13A17617}" destId="{95F43FAA-F392-0549-B2AD-597A1A1D0164}" srcOrd="0" destOrd="0" presId="urn:microsoft.com/office/officeart/2005/8/layout/orgChart1"/>
    <dgm:cxn modelId="{C6575689-DA5D-0B48-82B2-7C140A79BDB7}" type="presParOf" srcId="{95F43FAA-F392-0549-B2AD-597A1A1D0164}" destId="{04F4CD26-EA1A-6D4B-AD31-11FB8035AA91}" srcOrd="0" destOrd="0" presId="urn:microsoft.com/office/officeart/2005/8/layout/orgChart1"/>
    <dgm:cxn modelId="{68F3A418-4AAE-8C43-9FC3-65590833E2A9}" type="presParOf" srcId="{95F43FAA-F392-0549-B2AD-597A1A1D0164}" destId="{4EBDFB12-148E-D44C-AF11-507E5CF87571}" srcOrd="1" destOrd="0" presId="urn:microsoft.com/office/officeart/2005/8/layout/orgChart1"/>
    <dgm:cxn modelId="{89B26392-1289-FB47-8729-7A71124A60AD}" type="presParOf" srcId="{1EF42B4B-6705-7F48-B9C1-490D13A17617}" destId="{901940E5-2880-5F4C-B2A2-1C3352E49815}" srcOrd="1" destOrd="0" presId="urn:microsoft.com/office/officeart/2005/8/layout/orgChart1"/>
    <dgm:cxn modelId="{52C3D1A8-8AE1-DE4F-953F-996BD3AB0DCE}" type="presParOf" srcId="{1EF42B4B-6705-7F48-B9C1-490D13A17617}" destId="{3D5456FD-4529-7740-96FE-5F993239A3C3}" srcOrd="2" destOrd="0" presId="urn:microsoft.com/office/officeart/2005/8/layout/orgChart1"/>
    <dgm:cxn modelId="{8583C829-14B7-4B4D-9062-4EA28F5072FC}" type="presParOf" srcId="{B978BB2F-31D5-8241-980A-7A3476BBB1C8}" destId="{31B6305E-FEB1-F341-A35A-44B76D624ADE}" srcOrd="2" destOrd="0" presId="urn:microsoft.com/office/officeart/2005/8/layout/orgChart1"/>
    <dgm:cxn modelId="{FFA41D12-BAE9-784B-9770-871478C9381D}" type="presParOf" srcId="{B978BB2F-31D5-8241-980A-7A3476BBB1C8}" destId="{D88DF4C6-9524-3040-9FFD-A6F681709A4A}" srcOrd="3" destOrd="0" presId="urn:microsoft.com/office/officeart/2005/8/layout/orgChart1"/>
    <dgm:cxn modelId="{3D06967A-7B19-A045-AFE9-221EA02BFAC9}" type="presParOf" srcId="{D88DF4C6-9524-3040-9FFD-A6F681709A4A}" destId="{0F952A37-1104-6E40-AB31-3CE3105B45BA}" srcOrd="0" destOrd="0" presId="urn:microsoft.com/office/officeart/2005/8/layout/orgChart1"/>
    <dgm:cxn modelId="{589EBBFF-4C1E-5440-A012-83A7A0ADB0B8}" type="presParOf" srcId="{0F952A37-1104-6E40-AB31-3CE3105B45BA}" destId="{476D21E6-1D48-8742-AC57-26975BDAD67E}" srcOrd="0" destOrd="0" presId="urn:microsoft.com/office/officeart/2005/8/layout/orgChart1"/>
    <dgm:cxn modelId="{154DB497-8261-014C-9E08-F621FF5B4C74}" type="presParOf" srcId="{0F952A37-1104-6E40-AB31-3CE3105B45BA}" destId="{190EE650-73D9-9643-A09A-BE76E54D74B2}" srcOrd="1" destOrd="0" presId="urn:microsoft.com/office/officeart/2005/8/layout/orgChart1"/>
    <dgm:cxn modelId="{2F7E3802-D6F5-A44A-AEB0-FBB1BCFC99A2}" type="presParOf" srcId="{D88DF4C6-9524-3040-9FFD-A6F681709A4A}" destId="{F8D35BEA-6E36-894D-82CB-C2DFC8F9EFC5}" srcOrd="1" destOrd="0" presId="urn:microsoft.com/office/officeart/2005/8/layout/orgChart1"/>
    <dgm:cxn modelId="{3462A683-197D-8B42-AF4F-56C43E3A875C}" type="presParOf" srcId="{D88DF4C6-9524-3040-9FFD-A6F681709A4A}" destId="{6FF46CDD-63FD-7149-96F7-C864088A6310}" srcOrd="2" destOrd="0" presId="urn:microsoft.com/office/officeart/2005/8/layout/orgChart1"/>
    <dgm:cxn modelId="{106D659D-181D-3F47-B150-A1374CB469D7}" type="presParOf" srcId="{B978BB2F-31D5-8241-980A-7A3476BBB1C8}" destId="{819F684A-B93B-4343-98C2-11C1B1553918}" srcOrd="4" destOrd="0" presId="urn:microsoft.com/office/officeart/2005/8/layout/orgChart1"/>
    <dgm:cxn modelId="{CC30F6F9-71FF-8E47-BEA5-B75B1A33FAA0}" type="presParOf" srcId="{B978BB2F-31D5-8241-980A-7A3476BBB1C8}" destId="{2678D225-4F54-E84F-83C8-E34BB6E461B9}" srcOrd="5" destOrd="0" presId="urn:microsoft.com/office/officeart/2005/8/layout/orgChart1"/>
    <dgm:cxn modelId="{5A5B089C-140B-3B4B-BB86-D0C32C968BFD}" type="presParOf" srcId="{2678D225-4F54-E84F-83C8-E34BB6E461B9}" destId="{8F57E579-3B27-1B4F-A603-DD136585F98B}" srcOrd="0" destOrd="0" presId="urn:microsoft.com/office/officeart/2005/8/layout/orgChart1"/>
    <dgm:cxn modelId="{BC2FF7E5-CA15-DE49-A85D-2AA2C32E6A40}" type="presParOf" srcId="{8F57E579-3B27-1B4F-A603-DD136585F98B}" destId="{1F854A4F-2D97-C045-B4C7-7AB89716ADDF}" srcOrd="0" destOrd="0" presId="urn:microsoft.com/office/officeart/2005/8/layout/orgChart1"/>
    <dgm:cxn modelId="{F4AEC03B-4EB7-B84E-9434-7029BF4CE9F6}" type="presParOf" srcId="{8F57E579-3B27-1B4F-A603-DD136585F98B}" destId="{A4636B4A-A6E0-8E4B-ADFD-5D65517452D3}" srcOrd="1" destOrd="0" presId="urn:microsoft.com/office/officeart/2005/8/layout/orgChart1"/>
    <dgm:cxn modelId="{8FE86C27-2446-0545-A7FC-4F638A0F6D93}" type="presParOf" srcId="{2678D225-4F54-E84F-83C8-E34BB6E461B9}" destId="{2795C6B4-F6E6-914D-9A87-D79030EE73AD}" srcOrd="1" destOrd="0" presId="urn:microsoft.com/office/officeart/2005/8/layout/orgChart1"/>
    <dgm:cxn modelId="{4FF97CB7-0BA9-014F-B80F-EBDCB1703FF9}" type="presParOf" srcId="{2678D225-4F54-E84F-83C8-E34BB6E461B9}" destId="{E9BE3545-6BDF-8843-AC1F-89F86E8B1569}" srcOrd="2" destOrd="0" presId="urn:microsoft.com/office/officeart/2005/8/layout/orgChart1"/>
    <dgm:cxn modelId="{1D5BC960-5661-F949-A485-86736EE76F1F}" type="presParOf" srcId="{B978BB2F-31D5-8241-980A-7A3476BBB1C8}" destId="{A916325B-CAB2-FC42-8D0C-60B1A55C41AB}" srcOrd="6" destOrd="0" presId="urn:microsoft.com/office/officeart/2005/8/layout/orgChart1"/>
    <dgm:cxn modelId="{271CCB8B-1445-174F-A961-7AC7414CA39E}" type="presParOf" srcId="{B978BB2F-31D5-8241-980A-7A3476BBB1C8}" destId="{2EF0E22A-F854-4F4E-95FD-E5A190F92586}" srcOrd="7" destOrd="0" presId="urn:microsoft.com/office/officeart/2005/8/layout/orgChart1"/>
    <dgm:cxn modelId="{B5EB8175-5F0B-3C40-B2E9-530F30DC4E5A}" type="presParOf" srcId="{2EF0E22A-F854-4F4E-95FD-E5A190F92586}" destId="{EF695A2C-322F-3846-A331-F276A183A075}" srcOrd="0" destOrd="0" presId="urn:microsoft.com/office/officeart/2005/8/layout/orgChart1"/>
    <dgm:cxn modelId="{A97642B1-6306-014C-AD06-91B949B2E5E9}" type="presParOf" srcId="{EF695A2C-322F-3846-A331-F276A183A075}" destId="{B9A4CFA2-8871-DB47-85D7-D3A596F87B4A}" srcOrd="0" destOrd="0" presId="urn:microsoft.com/office/officeart/2005/8/layout/orgChart1"/>
    <dgm:cxn modelId="{642D0FB5-3398-824F-A42A-F58F93BCD12F}" type="presParOf" srcId="{EF695A2C-322F-3846-A331-F276A183A075}" destId="{358BB06D-A6D0-E34F-9FB2-5D7286BD13F3}" srcOrd="1" destOrd="0" presId="urn:microsoft.com/office/officeart/2005/8/layout/orgChart1"/>
    <dgm:cxn modelId="{ADAE8A5F-BA90-4643-BB54-82FA6391EBCE}" type="presParOf" srcId="{2EF0E22A-F854-4F4E-95FD-E5A190F92586}" destId="{21260777-E7CD-E34F-B566-5D51DFC9D94A}" srcOrd="1" destOrd="0" presId="urn:microsoft.com/office/officeart/2005/8/layout/orgChart1"/>
    <dgm:cxn modelId="{ABF3709B-FD7B-A244-8F3F-2A1D42EF90D5}" type="presParOf" srcId="{21260777-E7CD-E34F-B566-5D51DFC9D94A}" destId="{BCBD19D8-2D3D-8C4B-AD51-5FE9333239B7}" srcOrd="0" destOrd="0" presId="urn:microsoft.com/office/officeart/2005/8/layout/orgChart1"/>
    <dgm:cxn modelId="{D774E71D-7685-F045-88F4-42C2010D449D}" type="presParOf" srcId="{21260777-E7CD-E34F-B566-5D51DFC9D94A}" destId="{B663399D-8DBE-4248-9D4F-7F869507716E}" srcOrd="1" destOrd="0" presId="urn:microsoft.com/office/officeart/2005/8/layout/orgChart1"/>
    <dgm:cxn modelId="{ACE81838-0187-4E47-86EC-BE8AF4B3DD5E}" type="presParOf" srcId="{B663399D-8DBE-4248-9D4F-7F869507716E}" destId="{44CEA94F-447B-B444-8972-4F1893379146}" srcOrd="0" destOrd="0" presId="urn:microsoft.com/office/officeart/2005/8/layout/orgChart1"/>
    <dgm:cxn modelId="{37A54A66-D8B1-DE4E-9B31-CF6155D68868}" type="presParOf" srcId="{44CEA94F-447B-B444-8972-4F1893379146}" destId="{4F9EE9DE-BD4A-A841-B8D0-3BB9E3029BD3}" srcOrd="0" destOrd="0" presId="urn:microsoft.com/office/officeart/2005/8/layout/orgChart1"/>
    <dgm:cxn modelId="{2C7F6D07-722E-814D-A985-74934022C98C}" type="presParOf" srcId="{44CEA94F-447B-B444-8972-4F1893379146}" destId="{0E3D25CB-6D84-AD4A-8F10-1A1A336E50FA}" srcOrd="1" destOrd="0" presId="urn:microsoft.com/office/officeart/2005/8/layout/orgChart1"/>
    <dgm:cxn modelId="{7ECB99F2-BAD8-1343-BDD1-CCB3E9138856}" type="presParOf" srcId="{B663399D-8DBE-4248-9D4F-7F869507716E}" destId="{36CFA0AA-22FF-C640-A47C-3C945CBC3A74}" srcOrd="1" destOrd="0" presId="urn:microsoft.com/office/officeart/2005/8/layout/orgChart1"/>
    <dgm:cxn modelId="{2D57BD52-21F5-9A44-A90C-DCDC35777975}" type="presParOf" srcId="{B663399D-8DBE-4248-9D4F-7F869507716E}" destId="{E517AFF8-DAC7-AC47-B8E6-4D13BF152B6A}" srcOrd="2" destOrd="0" presId="urn:microsoft.com/office/officeart/2005/8/layout/orgChart1"/>
    <dgm:cxn modelId="{F309913F-491E-A844-99C0-85E9865B514B}" type="presParOf" srcId="{21260777-E7CD-E34F-B566-5D51DFC9D94A}" destId="{B40BE3DB-9905-544D-8DB1-6AAEB700626B}" srcOrd="2" destOrd="0" presId="urn:microsoft.com/office/officeart/2005/8/layout/orgChart1"/>
    <dgm:cxn modelId="{643D6F0F-9BB6-6346-8A01-4C6544CB21AE}" type="presParOf" srcId="{21260777-E7CD-E34F-B566-5D51DFC9D94A}" destId="{706E1D8A-3620-5C4A-9B12-190EC94FE2A1}" srcOrd="3" destOrd="0" presId="urn:microsoft.com/office/officeart/2005/8/layout/orgChart1"/>
    <dgm:cxn modelId="{EDD86E15-1D49-2B48-B39C-50C631556988}" type="presParOf" srcId="{706E1D8A-3620-5C4A-9B12-190EC94FE2A1}" destId="{F52145D4-7C1C-FF4E-88F8-D489DB479F9D}" srcOrd="0" destOrd="0" presId="urn:microsoft.com/office/officeart/2005/8/layout/orgChart1"/>
    <dgm:cxn modelId="{AEA137C9-C101-0F49-AAC8-FC16F574C197}" type="presParOf" srcId="{F52145D4-7C1C-FF4E-88F8-D489DB479F9D}" destId="{07E86504-07EA-4D4A-A709-BB5C4E8F6ADE}" srcOrd="0" destOrd="0" presId="urn:microsoft.com/office/officeart/2005/8/layout/orgChart1"/>
    <dgm:cxn modelId="{EC373653-B94A-C642-A56C-D351D446A4CF}" type="presParOf" srcId="{F52145D4-7C1C-FF4E-88F8-D489DB479F9D}" destId="{09A6E7FD-B764-3A4B-98E0-3CDA439C7E66}" srcOrd="1" destOrd="0" presId="urn:microsoft.com/office/officeart/2005/8/layout/orgChart1"/>
    <dgm:cxn modelId="{8EFDFAAD-80D5-D14F-84D0-C92C018C615A}" type="presParOf" srcId="{706E1D8A-3620-5C4A-9B12-190EC94FE2A1}" destId="{B6BB6DC7-58DA-2A49-8C6A-B41FCFA870E1}" srcOrd="1" destOrd="0" presId="urn:microsoft.com/office/officeart/2005/8/layout/orgChart1"/>
    <dgm:cxn modelId="{A1CDDEB5-3330-944A-9873-005D1B251702}" type="presParOf" srcId="{706E1D8A-3620-5C4A-9B12-190EC94FE2A1}" destId="{F00A9298-C969-D040-9729-7E1609D67C1C}" srcOrd="2" destOrd="0" presId="urn:microsoft.com/office/officeart/2005/8/layout/orgChart1"/>
    <dgm:cxn modelId="{D6887C2B-BAF5-4944-B43A-85D1F4684C1A}" type="presParOf" srcId="{2EF0E22A-F854-4F4E-95FD-E5A190F92586}" destId="{96C67AA0-6328-0448-B6E5-09AF554C70A6}" srcOrd="2" destOrd="0" presId="urn:microsoft.com/office/officeart/2005/8/layout/orgChart1"/>
    <dgm:cxn modelId="{2261C228-0DFE-C248-A5F8-289498D48A56}" type="presParOf" srcId="{DC2F0688-9A1F-274C-A504-2B5B0B0C35DA}" destId="{B82BEC6E-C086-864C-8D35-9B76D8C1AA2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C2963A9-6D37-B34C-A33B-8170001BC95A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89314E86-60EE-5045-899C-E7417C09B90D}">
      <dgm:prSet/>
      <dgm:spPr/>
      <dgm:t>
        <a:bodyPr/>
        <a:lstStyle/>
        <a:p>
          <a:r>
            <a:rPr lang="en-US" altLang="zh-TW" dirty="0" smtClean="0"/>
            <a:t>Level1</a:t>
          </a:r>
          <a:endParaRPr lang="zh-TW" altLang="en-US" dirty="0"/>
        </a:p>
      </dgm:t>
    </dgm:pt>
    <dgm:pt modelId="{6552183B-C175-EF46-8F8D-A2C8D24C07F5}" type="parTrans" cxnId="{DF7D91D5-7A8C-B74E-91BE-A2F3C01C84BC}">
      <dgm:prSet/>
      <dgm:spPr/>
      <dgm:t>
        <a:bodyPr/>
        <a:lstStyle/>
        <a:p>
          <a:endParaRPr lang="zh-TW" altLang="en-US"/>
        </a:p>
      </dgm:t>
    </dgm:pt>
    <dgm:pt modelId="{45C2A3D9-A4CD-A24C-BF57-B7FDB6C29B5E}" type="sibTrans" cxnId="{DF7D91D5-7A8C-B74E-91BE-A2F3C01C84BC}">
      <dgm:prSet/>
      <dgm:spPr/>
      <dgm:t>
        <a:bodyPr/>
        <a:lstStyle/>
        <a:p>
          <a:endParaRPr lang="zh-TW" altLang="en-US"/>
        </a:p>
      </dgm:t>
    </dgm:pt>
    <dgm:pt modelId="{5A77C950-58ED-E548-A254-D4EA97B8DB15}">
      <dgm:prSet/>
      <dgm:spPr/>
      <dgm:t>
        <a:bodyPr/>
        <a:lstStyle/>
        <a:p>
          <a:r>
            <a:rPr lang="en-US" altLang="zh-TW" dirty="0" smtClean="0"/>
            <a:t>Map1</a:t>
          </a:r>
        </a:p>
      </dgm:t>
    </dgm:pt>
    <dgm:pt modelId="{B749F862-2D6B-B745-B049-A2997DD78459}" type="parTrans" cxnId="{374AF65D-2DF7-FC42-A859-EB455BB48ACE}">
      <dgm:prSet/>
      <dgm:spPr/>
      <dgm:t>
        <a:bodyPr/>
        <a:lstStyle/>
        <a:p>
          <a:endParaRPr lang="zh-TW" altLang="en-US"/>
        </a:p>
      </dgm:t>
    </dgm:pt>
    <dgm:pt modelId="{73E67987-3BE7-BE41-945D-2BE72A56575A}" type="sibTrans" cxnId="{374AF65D-2DF7-FC42-A859-EB455BB48ACE}">
      <dgm:prSet/>
      <dgm:spPr/>
      <dgm:t>
        <a:bodyPr/>
        <a:lstStyle/>
        <a:p>
          <a:endParaRPr lang="zh-TW" altLang="en-US"/>
        </a:p>
      </dgm:t>
    </dgm:pt>
    <dgm:pt modelId="{B7DE1BDB-6633-A442-9076-6077D2DB73F9}">
      <dgm:prSet/>
      <dgm:spPr/>
      <dgm:t>
        <a:bodyPr/>
        <a:lstStyle/>
        <a:p>
          <a:r>
            <a:rPr lang="en-US" altLang="zh-TW" dirty="0" smtClean="0"/>
            <a:t>camera</a:t>
          </a:r>
        </a:p>
      </dgm:t>
    </dgm:pt>
    <dgm:pt modelId="{380FE599-D771-7347-837E-5040B6D7859B}" type="parTrans" cxnId="{D0AC6144-39BC-8045-ACBA-632187CD82D7}">
      <dgm:prSet/>
      <dgm:spPr/>
      <dgm:t>
        <a:bodyPr/>
        <a:lstStyle/>
        <a:p>
          <a:endParaRPr lang="zh-TW" altLang="en-US"/>
        </a:p>
      </dgm:t>
    </dgm:pt>
    <dgm:pt modelId="{15CDF2B6-A1AB-C54E-A2C7-C3EF48721D00}" type="sibTrans" cxnId="{D0AC6144-39BC-8045-ACBA-632187CD82D7}">
      <dgm:prSet/>
      <dgm:spPr/>
      <dgm:t>
        <a:bodyPr/>
        <a:lstStyle/>
        <a:p>
          <a:endParaRPr lang="zh-TW" altLang="en-US"/>
        </a:p>
      </dgm:t>
    </dgm:pt>
    <dgm:pt modelId="{6155CF2C-7977-D14D-99D6-F5A1262B6548}">
      <dgm:prSet/>
      <dgm:spPr/>
      <dgm:t>
        <a:bodyPr/>
        <a:lstStyle/>
        <a:p>
          <a:r>
            <a:rPr lang="en-US" altLang="zh-TW" dirty="0" smtClean="0"/>
            <a:t>hero</a:t>
          </a:r>
        </a:p>
      </dgm:t>
    </dgm:pt>
    <dgm:pt modelId="{6839F260-6BA1-4346-B3A0-03DA9D6E30F9}" type="parTrans" cxnId="{7C5E6207-54AE-164B-8EA7-B5497C590C00}">
      <dgm:prSet/>
      <dgm:spPr/>
      <dgm:t>
        <a:bodyPr/>
        <a:lstStyle/>
        <a:p>
          <a:endParaRPr lang="zh-TW" altLang="en-US"/>
        </a:p>
      </dgm:t>
    </dgm:pt>
    <dgm:pt modelId="{226B18D8-A509-9041-AC01-CC2DC39DDE8C}" type="sibTrans" cxnId="{7C5E6207-54AE-164B-8EA7-B5497C590C00}">
      <dgm:prSet/>
      <dgm:spPr/>
      <dgm:t>
        <a:bodyPr/>
        <a:lstStyle/>
        <a:p>
          <a:endParaRPr lang="zh-TW" altLang="en-US"/>
        </a:p>
      </dgm:t>
    </dgm:pt>
    <dgm:pt modelId="{FF11A2BF-9380-DC4E-A16D-B170C89A5F01}">
      <dgm:prSet/>
      <dgm:spPr/>
      <dgm:t>
        <a:bodyPr/>
        <a:lstStyle/>
        <a:p>
          <a:r>
            <a:rPr lang="en-US" altLang="zh-TW" dirty="0" smtClean="0"/>
            <a:t>Textbox</a:t>
          </a:r>
        </a:p>
      </dgm:t>
    </dgm:pt>
    <dgm:pt modelId="{DB470F67-F9F6-C04F-A5A8-D006899BBC48}" type="parTrans" cxnId="{EF7B882C-FF2D-B745-A830-20CE4DBD0FA2}">
      <dgm:prSet/>
      <dgm:spPr/>
      <dgm:t>
        <a:bodyPr/>
        <a:lstStyle/>
        <a:p>
          <a:endParaRPr lang="zh-TW" altLang="en-US"/>
        </a:p>
      </dgm:t>
    </dgm:pt>
    <dgm:pt modelId="{0862A5FE-A8EA-2E4E-8EF2-8DD38674E1A6}" type="sibTrans" cxnId="{EF7B882C-FF2D-B745-A830-20CE4DBD0FA2}">
      <dgm:prSet/>
      <dgm:spPr/>
      <dgm:t>
        <a:bodyPr/>
        <a:lstStyle/>
        <a:p>
          <a:endParaRPr lang="zh-TW" altLang="en-US"/>
        </a:p>
      </dgm:t>
    </dgm:pt>
    <dgm:pt modelId="{005A96A6-7D03-F048-AE18-D87857054C9B}">
      <dgm:prSet/>
      <dgm:spPr/>
      <dgm:t>
        <a:bodyPr/>
        <a:lstStyle/>
        <a:p>
          <a:r>
            <a:rPr lang="en-US" altLang="zh-TW" dirty="0" smtClean="0"/>
            <a:t>Tile</a:t>
          </a:r>
        </a:p>
      </dgm:t>
    </dgm:pt>
    <dgm:pt modelId="{3B092136-6835-304E-AC51-D9BC322545E9}" type="parTrans" cxnId="{993D77C6-FB7B-4B40-9D15-1BDC7B5462B0}">
      <dgm:prSet/>
      <dgm:spPr/>
      <dgm:t>
        <a:bodyPr/>
        <a:lstStyle/>
        <a:p>
          <a:endParaRPr lang="zh-TW" altLang="en-US"/>
        </a:p>
      </dgm:t>
    </dgm:pt>
    <dgm:pt modelId="{3CCE1415-DA2F-BF4D-9D68-F2B470E71518}" type="sibTrans" cxnId="{993D77C6-FB7B-4B40-9D15-1BDC7B5462B0}">
      <dgm:prSet/>
      <dgm:spPr/>
      <dgm:t>
        <a:bodyPr/>
        <a:lstStyle/>
        <a:p>
          <a:endParaRPr lang="zh-TW" altLang="en-US"/>
        </a:p>
      </dgm:t>
    </dgm:pt>
    <dgm:pt modelId="{050449A4-EB5B-644F-ACCE-25A388C40F65}">
      <dgm:prSet/>
      <dgm:spPr/>
      <dgm:t>
        <a:bodyPr/>
        <a:lstStyle/>
        <a:p>
          <a:r>
            <a:rPr lang="en-US" altLang="zh-TW" dirty="0" err="1" smtClean="0"/>
            <a:t>Keydown</a:t>
          </a:r>
          <a:endParaRPr lang="en-US" altLang="zh-TW" dirty="0" smtClean="0"/>
        </a:p>
      </dgm:t>
    </dgm:pt>
    <dgm:pt modelId="{0856A3C7-E4A8-5141-A50D-3168D91ED601}" type="parTrans" cxnId="{EF9E56A3-F16B-F645-BC06-D9B906E35C49}">
      <dgm:prSet/>
      <dgm:spPr/>
      <dgm:t>
        <a:bodyPr/>
        <a:lstStyle/>
        <a:p>
          <a:endParaRPr lang="zh-TW" altLang="en-US"/>
        </a:p>
      </dgm:t>
    </dgm:pt>
    <dgm:pt modelId="{12E35422-6A60-5E43-96F0-C18D8EB08785}" type="sibTrans" cxnId="{EF9E56A3-F16B-F645-BC06-D9B906E35C49}">
      <dgm:prSet/>
      <dgm:spPr/>
      <dgm:t>
        <a:bodyPr/>
        <a:lstStyle/>
        <a:p>
          <a:endParaRPr lang="zh-TW" altLang="en-US"/>
        </a:p>
      </dgm:t>
    </dgm:pt>
    <dgm:pt modelId="{1E4E5730-1D62-424B-88DC-A598FAA90032}">
      <dgm:prSet/>
      <dgm:spPr/>
      <dgm:t>
        <a:bodyPr/>
        <a:lstStyle/>
        <a:p>
          <a:r>
            <a:rPr lang="en-US" altLang="zh-TW" dirty="0" smtClean="0"/>
            <a:t>collision</a:t>
          </a:r>
        </a:p>
      </dgm:t>
    </dgm:pt>
    <dgm:pt modelId="{D7FF67C8-1A43-E240-9F32-8CC5AF65C090}" type="parTrans" cxnId="{7CB14844-CB6B-A14B-AEA9-47210F3DA93B}">
      <dgm:prSet/>
      <dgm:spPr/>
      <dgm:t>
        <a:bodyPr/>
        <a:lstStyle/>
        <a:p>
          <a:endParaRPr lang="zh-TW" altLang="en-US"/>
        </a:p>
      </dgm:t>
    </dgm:pt>
    <dgm:pt modelId="{AD44BBC5-53E7-CF4E-90A3-518B900FA1C7}" type="sibTrans" cxnId="{7CB14844-CB6B-A14B-AEA9-47210F3DA93B}">
      <dgm:prSet/>
      <dgm:spPr/>
      <dgm:t>
        <a:bodyPr/>
        <a:lstStyle/>
        <a:p>
          <a:endParaRPr lang="zh-TW" altLang="en-US"/>
        </a:p>
      </dgm:t>
    </dgm:pt>
    <dgm:pt modelId="{11BE08E0-8BD3-8241-AA31-5D3C8BAE883E}">
      <dgm:prSet/>
      <dgm:spPr/>
      <dgm:t>
        <a:bodyPr/>
        <a:lstStyle/>
        <a:p>
          <a:r>
            <a:rPr lang="en-US" altLang="zh-TW" dirty="0" smtClean="0"/>
            <a:t>princess</a:t>
          </a:r>
        </a:p>
      </dgm:t>
    </dgm:pt>
    <dgm:pt modelId="{24818FBC-AEF6-9448-82AE-EAE149309BFC}" type="parTrans" cxnId="{FA038F80-5A99-2B4E-BE4A-DFA2A0C25100}">
      <dgm:prSet/>
      <dgm:spPr/>
      <dgm:t>
        <a:bodyPr/>
        <a:lstStyle/>
        <a:p>
          <a:endParaRPr lang="zh-TW" altLang="en-US"/>
        </a:p>
      </dgm:t>
    </dgm:pt>
    <dgm:pt modelId="{74BD77DC-5D13-8140-9438-2D10771BB41C}" type="sibTrans" cxnId="{FA038F80-5A99-2B4E-BE4A-DFA2A0C25100}">
      <dgm:prSet/>
      <dgm:spPr/>
      <dgm:t>
        <a:bodyPr/>
        <a:lstStyle/>
        <a:p>
          <a:endParaRPr lang="zh-TW" altLang="en-US"/>
        </a:p>
      </dgm:t>
    </dgm:pt>
    <dgm:pt modelId="{DA7A2C20-F115-3946-8138-BF6A2E13B90A}">
      <dgm:prSet/>
      <dgm:spPr/>
      <dgm:t>
        <a:bodyPr/>
        <a:lstStyle/>
        <a:p>
          <a:r>
            <a:rPr lang="en-US" altLang="zh-TW" dirty="0" err="1" smtClean="0"/>
            <a:t>goToLevel</a:t>
          </a:r>
          <a:endParaRPr lang="en-US" altLang="zh-TW" dirty="0" smtClean="0"/>
        </a:p>
      </dgm:t>
    </dgm:pt>
    <dgm:pt modelId="{BDB10FF1-16F5-B943-AD2A-7BE14FB1775D}" type="parTrans" cxnId="{F5E2EECA-1F45-974C-AB77-46FD6D659C61}">
      <dgm:prSet/>
      <dgm:spPr/>
      <dgm:t>
        <a:bodyPr/>
        <a:lstStyle/>
        <a:p>
          <a:endParaRPr lang="zh-TW" altLang="en-US"/>
        </a:p>
      </dgm:t>
    </dgm:pt>
    <dgm:pt modelId="{3CF6DEA3-9EFC-2741-8815-AEBD149F37E0}" type="sibTrans" cxnId="{F5E2EECA-1F45-974C-AB77-46FD6D659C61}">
      <dgm:prSet/>
      <dgm:spPr/>
      <dgm:t>
        <a:bodyPr/>
        <a:lstStyle/>
        <a:p>
          <a:endParaRPr lang="zh-TW" altLang="en-US"/>
        </a:p>
      </dgm:t>
    </dgm:pt>
    <dgm:pt modelId="{71163973-4991-8548-A614-1741D0E7A526}">
      <dgm:prSet/>
      <dgm:spPr/>
      <dgm:t>
        <a:bodyPr/>
        <a:lstStyle/>
        <a:p>
          <a:r>
            <a:rPr lang="en-US" altLang="zh-TW" dirty="0" err="1" smtClean="0"/>
            <a:t>getItem</a:t>
          </a:r>
          <a:endParaRPr lang="en-US" altLang="zh-TW" dirty="0" smtClean="0"/>
        </a:p>
      </dgm:t>
    </dgm:pt>
    <dgm:pt modelId="{71B89020-FC18-8440-984C-03FD01C87E6A}" type="parTrans" cxnId="{FA992485-F5DD-3246-BC1B-2A25B157D81D}">
      <dgm:prSet/>
      <dgm:spPr/>
      <dgm:t>
        <a:bodyPr/>
        <a:lstStyle/>
        <a:p>
          <a:endParaRPr lang="zh-TW" altLang="en-US"/>
        </a:p>
      </dgm:t>
    </dgm:pt>
    <dgm:pt modelId="{91987DF1-43A3-3647-A8EC-A2A0B84551E4}" type="sibTrans" cxnId="{FA992485-F5DD-3246-BC1B-2A25B157D81D}">
      <dgm:prSet/>
      <dgm:spPr/>
      <dgm:t>
        <a:bodyPr/>
        <a:lstStyle/>
        <a:p>
          <a:endParaRPr lang="zh-TW" altLang="en-US"/>
        </a:p>
      </dgm:t>
    </dgm:pt>
    <dgm:pt modelId="{48AA78DC-6E73-1946-8BE8-6F2203654B7C}">
      <dgm:prSet/>
      <dgm:spPr/>
      <dgm:t>
        <a:bodyPr/>
        <a:lstStyle/>
        <a:p>
          <a:r>
            <a:rPr lang="en-US" altLang="zh-TW" dirty="0" err="1" smtClean="0"/>
            <a:t>ContorlHero</a:t>
          </a:r>
          <a:endParaRPr lang="en-US" altLang="zh-TW" dirty="0" smtClean="0"/>
        </a:p>
      </dgm:t>
    </dgm:pt>
    <dgm:pt modelId="{9E28A5D1-B308-D544-A128-464446C84491}" type="parTrans" cxnId="{3A41FA98-02B3-804B-B5D6-99000F96F8DF}">
      <dgm:prSet/>
      <dgm:spPr/>
      <dgm:t>
        <a:bodyPr/>
        <a:lstStyle/>
        <a:p>
          <a:endParaRPr lang="zh-TW" altLang="en-US"/>
        </a:p>
      </dgm:t>
    </dgm:pt>
    <dgm:pt modelId="{0B17B36B-7FBF-DE47-8513-555429420C1F}" type="sibTrans" cxnId="{3A41FA98-02B3-804B-B5D6-99000F96F8DF}">
      <dgm:prSet/>
      <dgm:spPr/>
      <dgm:t>
        <a:bodyPr/>
        <a:lstStyle/>
        <a:p>
          <a:endParaRPr lang="zh-TW" altLang="en-US"/>
        </a:p>
      </dgm:t>
    </dgm:pt>
    <dgm:pt modelId="{CBC573EF-E90D-6347-809E-E401648278E2}">
      <dgm:prSet/>
      <dgm:spPr/>
      <dgm:t>
        <a:bodyPr/>
        <a:lstStyle/>
        <a:p>
          <a:r>
            <a:rPr lang="en-US" altLang="zh-TW" dirty="0" smtClean="0"/>
            <a:t>Coin</a:t>
          </a:r>
        </a:p>
      </dgm:t>
    </dgm:pt>
    <dgm:pt modelId="{BAF56933-C328-BA4B-9221-814B34620281}" type="parTrans" cxnId="{2AD14E94-FD63-9944-86B2-015FB068BFAD}">
      <dgm:prSet/>
      <dgm:spPr/>
      <dgm:t>
        <a:bodyPr/>
        <a:lstStyle/>
        <a:p>
          <a:endParaRPr lang="zh-TW" altLang="en-US"/>
        </a:p>
      </dgm:t>
    </dgm:pt>
    <dgm:pt modelId="{75CC5AD2-2569-7640-B749-106D40BA14D4}" type="sibTrans" cxnId="{2AD14E94-FD63-9944-86B2-015FB068BFAD}">
      <dgm:prSet/>
      <dgm:spPr/>
      <dgm:t>
        <a:bodyPr/>
        <a:lstStyle/>
        <a:p>
          <a:endParaRPr lang="zh-TW" altLang="en-US"/>
        </a:p>
      </dgm:t>
    </dgm:pt>
    <dgm:pt modelId="{F9CD00FE-3567-AE46-85C7-48884CD17D00}">
      <dgm:prSet/>
      <dgm:spPr/>
      <dgm:t>
        <a:bodyPr/>
        <a:lstStyle/>
        <a:p>
          <a:r>
            <a:rPr lang="en-US" altLang="zh-TW" dirty="0" smtClean="0"/>
            <a:t>Princess</a:t>
          </a:r>
        </a:p>
      </dgm:t>
    </dgm:pt>
    <dgm:pt modelId="{D58907CA-3CBD-F14B-BADB-F5DBAF578C77}" type="parTrans" cxnId="{69E1AC7A-D514-A94A-8DE9-9C6DD9735311}">
      <dgm:prSet/>
      <dgm:spPr/>
      <dgm:t>
        <a:bodyPr/>
        <a:lstStyle/>
        <a:p>
          <a:endParaRPr lang="zh-TW" altLang="en-US"/>
        </a:p>
      </dgm:t>
    </dgm:pt>
    <dgm:pt modelId="{454D586C-2CFE-9F47-B0C4-E971D79F7C80}" type="sibTrans" cxnId="{69E1AC7A-D514-A94A-8DE9-9C6DD9735311}">
      <dgm:prSet/>
      <dgm:spPr/>
      <dgm:t>
        <a:bodyPr/>
        <a:lstStyle/>
        <a:p>
          <a:endParaRPr lang="zh-TW" altLang="en-US"/>
        </a:p>
      </dgm:t>
    </dgm:pt>
    <dgm:pt modelId="{A73FFB69-14B0-804E-97F0-BB38C83B0F5A}">
      <dgm:prSet/>
      <dgm:spPr/>
      <dgm:t>
        <a:bodyPr/>
        <a:lstStyle/>
        <a:p>
          <a:r>
            <a:rPr lang="zh-TW" altLang="en-US" dirty="0" smtClean="0"/>
            <a:t>金刀</a:t>
          </a:r>
          <a:endParaRPr lang="en-US" altLang="zh-TW" dirty="0" smtClean="0"/>
        </a:p>
      </dgm:t>
    </dgm:pt>
    <dgm:pt modelId="{B89227FD-4289-6947-B555-D133AAFB6088}" type="parTrans" cxnId="{BE57780E-005F-364F-AAAC-40A6E16EFF08}">
      <dgm:prSet/>
      <dgm:spPr/>
      <dgm:t>
        <a:bodyPr/>
        <a:lstStyle/>
        <a:p>
          <a:endParaRPr lang="zh-TW" altLang="en-US"/>
        </a:p>
      </dgm:t>
    </dgm:pt>
    <dgm:pt modelId="{63C64FD1-6A45-0243-A6DC-2B961EE6D0B7}" type="sibTrans" cxnId="{BE57780E-005F-364F-AAAC-40A6E16EFF08}">
      <dgm:prSet/>
      <dgm:spPr/>
      <dgm:t>
        <a:bodyPr/>
        <a:lstStyle/>
        <a:p>
          <a:endParaRPr lang="zh-TW" altLang="en-US"/>
        </a:p>
      </dgm:t>
    </dgm:pt>
    <dgm:pt modelId="{6BE4A84B-0547-CE4C-91EE-C9155EE950C4}" type="pres">
      <dgm:prSet presAssocID="{6C2963A9-6D37-B34C-A33B-8170001BC95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978B9AA7-B086-144F-B08F-C544A11231A4}" type="pres">
      <dgm:prSet presAssocID="{89314E86-60EE-5045-899C-E7417C09B90D}" presName="hierRoot1" presStyleCnt="0">
        <dgm:presLayoutVars>
          <dgm:hierBranch val="init"/>
        </dgm:presLayoutVars>
      </dgm:prSet>
      <dgm:spPr/>
    </dgm:pt>
    <dgm:pt modelId="{C78C0631-9A2C-1A4C-90AF-96F3A7B69B61}" type="pres">
      <dgm:prSet presAssocID="{89314E86-60EE-5045-899C-E7417C09B90D}" presName="rootComposite1" presStyleCnt="0"/>
      <dgm:spPr/>
    </dgm:pt>
    <dgm:pt modelId="{128C9672-596B-C947-97FA-F938099189E1}" type="pres">
      <dgm:prSet presAssocID="{89314E86-60EE-5045-899C-E7417C09B90D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609B86B-45C5-724B-9A55-D21D4F7EA93F}" type="pres">
      <dgm:prSet presAssocID="{89314E86-60EE-5045-899C-E7417C09B90D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05636165-87A0-0E42-AC74-3D05474555F7}" type="pres">
      <dgm:prSet presAssocID="{89314E86-60EE-5045-899C-E7417C09B90D}" presName="hierChild2" presStyleCnt="0"/>
      <dgm:spPr/>
    </dgm:pt>
    <dgm:pt modelId="{D1ADB443-DC5D-7A4D-9FC2-F94CD67C1EAE}" type="pres">
      <dgm:prSet presAssocID="{B749F862-2D6B-B745-B049-A2997DD78459}" presName="Name37" presStyleLbl="parChTrans1D2" presStyleIdx="0" presStyleCnt="5"/>
      <dgm:spPr/>
      <dgm:t>
        <a:bodyPr/>
        <a:lstStyle/>
        <a:p>
          <a:endParaRPr lang="zh-TW" altLang="en-US"/>
        </a:p>
      </dgm:t>
    </dgm:pt>
    <dgm:pt modelId="{C4CAC12C-F61F-1749-9453-65047AEB73DD}" type="pres">
      <dgm:prSet presAssocID="{5A77C950-58ED-E548-A254-D4EA97B8DB15}" presName="hierRoot2" presStyleCnt="0">
        <dgm:presLayoutVars>
          <dgm:hierBranch val="init"/>
        </dgm:presLayoutVars>
      </dgm:prSet>
      <dgm:spPr/>
    </dgm:pt>
    <dgm:pt modelId="{A26B1393-4C9C-0046-9775-6D3AC120B159}" type="pres">
      <dgm:prSet presAssocID="{5A77C950-58ED-E548-A254-D4EA97B8DB15}" presName="rootComposite" presStyleCnt="0"/>
      <dgm:spPr/>
    </dgm:pt>
    <dgm:pt modelId="{83000BA2-0869-A64A-985B-FD0145E6032E}" type="pres">
      <dgm:prSet presAssocID="{5A77C950-58ED-E548-A254-D4EA97B8DB15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5B1000F-16D1-7642-A8B7-9272DD88B9B1}" type="pres">
      <dgm:prSet presAssocID="{5A77C950-58ED-E548-A254-D4EA97B8DB15}" presName="rootConnector" presStyleLbl="node2" presStyleIdx="0" presStyleCnt="5"/>
      <dgm:spPr/>
      <dgm:t>
        <a:bodyPr/>
        <a:lstStyle/>
        <a:p>
          <a:endParaRPr lang="zh-TW" altLang="en-US"/>
        </a:p>
      </dgm:t>
    </dgm:pt>
    <dgm:pt modelId="{46441450-ABD0-CF43-A8F5-79709C682E19}" type="pres">
      <dgm:prSet presAssocID="{5A77C950-58ED-E548-A254-D4EA97B8DB15}" presName="hierChild4" presStyleCnt="0"/>
      <dgm:spPr/>
    </dgm:pt>
    <dgm:pt modelId="{0C9F4A48-45F6-AA4D-96BF-688E71308A31}" type="pres">
      <dgm:prSet presAssocID="{380FE599-D771-7347-837E-5040B6D7859B}" presName="Name37" presStyleLbl="parChTrans1D3" presStyleIdx="0" presStyleCnt="9"/>
      <dgm:spPr/>
      <dgm:t>
        <a:bodyPr/>
        <a:lstStyle/>
        <a:p>
          <a:endParaRPr lang="zh-TW" altLang="en-US"/>
        </a:p>
      </dgm:t>
    </dgm:pt>
    <dgm:pt modelId="{4FB3FD7A-7873-A147-8CAA-E050F8BF9FA6}" type="pres">
      <dgm:prSet presAssocID="{B7DE1BDB-6633-A442-9076-6077D2DB73F9}" presName="hierRoot2" presStyleCnt="0">
        <dgm:presLayoutVars>
          <dgm:hierBranch val="init"/>
        </dgm:presLayoutVars>
      </dgm:prSet>
      <dgm:spPr/>
    </dgm:pt>
    <dgm:pt modelId="{91D3692F-468C-D74D-817C-E8B7276D73B2}" type="pres">
      <dgm:prSet presAssocID="{B7DE1BDB-6633-A442-9076-6077D2DB73F9}" presName="rootComposite" presStyleCnt="0"/>
      <dgm:spPr/>
    </dgm:pt>
    <dgm:pt modelId="{7BE81116-1A67-F947-B03E-A96F3A736855}" type="pres">
      <dgm:prSet presAssocID="{B7DE1BDB-6633-A442-9076-6077D2DB73F9}" presName="rootText" presStyleLbl="node3" presStyleIdx="0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B26B174-9B20-834F-8856-9BB58900F541}" type="pres">
      <dgm:prSet presAssocID="{B7DE1BDB-6633-A442-9076-6077D2DB73F9}" presName="rootConnector" presStyleLbl="node3" presStyleIdx="0" presStyleCnt="9"/>
      <dgm:spPr/>
      <dgm:t>
        <a:bodyPr/>
        <a:lstStyle/>
        <a:p>
          <a:endParaRPr lang="zh-TW" altLang="en-US"/>
        </a:p>
      </dgm:t>
    </dgm:pt>
    <dgm:pt modelId="{781B749A-2AD3-B148-BC31-A4A47D5A30C1}" type="pres">
      <dgm:prSet presAssocID="{B7DE1BDB-6633-A442-9076-6077D2DB73F9}" presName="hierChild4" presStyleCnt="0"/>
      <dgm:spPr/>
    </dgm:pt>
    <dgm:pt modelId="{A064E946-BF4F-3A46-83C6-E247FD164459}" type="pres">
      <dgm:prSet presAssocID="{B7DE1BDB-6633-A442-9076-6077D2DB73F9}" presName="hierChild5" presStyleCnt="0"/>
      <dgm:spPr/>
    </dgm:pt>
    <dgm:pt modelId="{53E79E27-8301-6D41-B26D-17F46A72DE7D}" type="pres">
      <dgm:prSet presAssocID="{6839F260-6BA1-4346-B3A0-03DA9D6E30F9}" presName="Name37" presStyleLbl="parChTrans1D3" presStyleIdx="1" presStyleCnt="9"/>
      <dgm:spPr/>
      <dgm:t>
        <a:bodyPr/>
        <a:lstStyle/>
        <a:p>
          <a:endParaRPr lang="zh-TW" altLang="en-US"/>
        </a:p>
      </dgm:t>
    </dgm:pt>
    <dgm:pt modelId="{B72FD5A8-2FB6-9A49-996D-20740CAC5398}" type="pres">
      <dgm:prSet presAssocID="{6155CF2C-7977-D14D-99D6-F5A1262B6548}" presName="hierRoot2" presStyleCnt="0">
        <dgm:presLayoutVars>
          <dgm:hierBranch val="init"/>
        </dgm:presLayoutVars>
      </dgm:prSet>
      <dgm:spPr/>
    </dgm:pt>
    <dgm:pt modelId="{6369201B-6B0A-684B-BD7D-B639265609B8}" type="pres">
      <dgm:prSet presAssocID="{6155CF2C-7977-D14D-99D6-F5A1262B6548}" presName="rootComposite" presStyleCnt="0"/>
      <dgm:spPr/>
    </dgm:pt>
    <dgm:pt modelId="{C16F8266-96DA-4348-827B-FB5031B737D0}" type="pres">
      <dgm:prSet presAssocID="{6155CF2C-7977-D14D-99D6-F5A1262B6548}" presName="rootText" presStyleLbl="node3" presStyleIdx="1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D77DF7A-9D93-7741-BECC-8DB44EFD3EF3}" type="pres">
      <dgm:prSet presAssocID="{6155CF2C-7977-D14D-99D6-F5A1262B6548}" presName="rootConnector" presStyleLbl="node3" presStyleIdx="1" presStyleCnt="9"/>
      <dgm:spPr/>
      <dgm:t>
        <a:bodyPr/>
        <a:lstStyle/>
        <a:p>
          <a:endParaRPr lang="zh-TW" altLang="en-US"/>
        </a:p>
      </dgm:t>
    </dgm:pt>
    <dgm:pt modelId="{927DDFE0-EA26-CB4C-8DC9-3B31C552F0DF}" type="pres">
      <dgm:prSet presAssocID="{6155CF2C-7977-D14D-99D6-F5A1262B6548}" presName="hierChild4" presStyleCnt="0"/>
      <dgm:spPr/>
    </dgm:pt>
    <dgm:pt modelId="{2CC10ECB-B848-3242-A6EC-CEB035C54DA3}" type="pres">
      <dgm:prSet presAssocID="{6155CF2C-7977-D14D-99D6-F5A1262B6548}" presName="hierChild5" presStyleCnt="0"/>
      <dgm:spPr/>
    </dgm:pt>
    <dgm:pt modelId="{44596B05-93D3-7146-88F3-77AD5CF63CD4}" type="pres">
      <dgm:prSet presAssocID="{24818FBC-AEF6-9448-82AE-EAE149309BFC}" presName="Name37" presStyleLbl="parChTrans1D3" presStyleIdx="2" presStyleCnt="9"/>
      <dgm:spPr/>
      <dgm:t>
        <a:bodyPr/>
        <a:lstStyle/>
        <a:p>
          <a:endParaRPr lang="zh-TW" altLang="en-US"/>
        </a:p>
      </dgm:t>
    </dgm:pt>
    <dgm:pt modelId="{74C80CBC-118B-0642-B4E8-9A45669DD1B5}" type="pres">
      <dgm:prSet presAssocID="{11BE08E0-8BD3-8241-AA31-5D3C8BAE883E}" presName="hierRoot2" presStyleCnt="0">
        <dgm:presLayoutVars>
          <dgm:hierBranch val="init"/>
        </dgm:presLayoutVars>
      </dgm:prSet>
      <dgm:spPr/>
    </dgm:pt>
    <dgm:pt modelId="{A631488B-BD4A-2E4A-B207-2A4542085458}" type="pres">
      <dgm:prSet presAssocID="{11BE08E0-8BD3-8241-AA31-5D3C8BAE883E}" presName="rootComposite" presStyleCnt="0"/>
      <dgm:spPr/>
    </dgm:pt>
    <dgm:pt modelId="{EDE66430-21B6-8D4B-8624-309DA73F0538}" type="pres">
      <dgm:prSet presAssocID="{11BE08E0-8BD3-8241-AA31-5D3C8BAE883E}" presName="rootText" presStyleLbl="node3" presStyleIdx="2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C42C478-3B14-3A43-AD41-CD4F28BC5D3D}" type="pres">
      <dgm:prSet presAssocID="{11BE08E0-8BD3-8241-AA31-5D3C8BAE883E}" presName="rootConnector" presStyleLbl="node3" presStyleIdx="2" presStyleCnt="9"/>
      <dgm:spPr/>
      <dgm:t>
        <a:bodyPr/>
        <a:lstStyle/>
        <a:p>
          <a:endParaRPr lang="zh-TW" altLang="en-US"/>
        </a:p>
      </dgm:t>
    </dgm:pt>
    <dgm:pt modelId="{C22436BC-FBB6-4F4B-B45C-D8307501950F}" type="pres">
      <dgm:prSet presAssocID="{11BE08E0-8BD3-8241-AA31-5D3C8BAE883E}" presName="hierChild4" presStyleCnt="0"/>
      <dgm:spPr/>
    </dgm:pt>
    <dgm:pt modelId="{A0968C2A-7E31-6147-A758-5B82D7DC360D}" type="pres">
      <dgm:prSet presAssocID="{11BE08E0-8BD3-8241-AA31-5D3C8BAE883E}" presName="hierChild5" presStyleCnt="0"/>
      <dgm:spPr/>
    </dgm:pt>
    <dgm:pt modelId="{6A262A8B-7DC7-7246-A71C-744ED839A856}" type="pres">
      <dgm:prSet presAssocID="{DB470F67-F9F6-C04F-A5A8-D006899BBC48}" presName="Name37" presStyleLbl="parChTrans1D3" presStyleIdx="3" presStyleCnt="9"/>
      <dgm:spPr/>
      <dgm:t>
        <a:bodyPr/>
        <a:lstStyle/>
        <a:p>
          <a:endParaRPr lang="zh-TW" altLang="en-US"/>
        </a:p>
      </dgm:t>
    </dgm:pt>
    <dgm:pt modelId="{0A6D4713-64F6-4847-BB1D-8F6811ED8E4C}" type="pres">
      <dgm:prSet presAssocID="{FF11A2BF-9380-DC4E-A16D-B170C89A5F01}" presName="hierRoot2" presStyleCnt="0">
        <dgm:presLayoutVars>
          <dgm:hierBranch val="init"/>
        </dgm:presLayoutVars>
      </dgm:prSet>
      <dgm:spPr/>
    </dgm:pt>
    <dgm:pt modelId="{04FA09B8-83BC-7944-9811-999D5403D7CD}" type="pres">
      <dgm:prSet presAssocID="{FF11A2BF-9380-DC4E-A16D-B170C89A5F01}" presName="rootComposite" presStyleCnt="0"/>
      <dgm:spPr/>
    </dgm:pt>
    <dgm:pt modelId="{8F5D0854-A50A-2A4B-B05F-04FE902D5672}" type="pres">
      <dgm:prSet presAssocID="{FF11A2BF-9380-DC4E-A16D-B170C89A5F01}" presName="rootText" presStyleLbl="node3" presStyleIdx="3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1E158C6-78CE-C349-82EF-C1864BF10A73}" type="pres">
      <dgm:prSet presAssocID="{FF11A2BF-9380-DC4E-A16D-B170C89A5F01}" presName="rootConnector" presStyleLbl="node3" presStyleIdx="3" presStyleCnt="9"/>
      <dgm:spPr/>
      <dgm:t>
        <a:bodyPr/>
        <a:lstStyle/>
        <a:p>
          <a:endParaRPr lang="zh-TW" altLang="en-US"/>
        </a:p>
      </dgm:t>
    </dgm:pt>
    <dgm:pt modelId="{F1F35F00-2570-9D4F-8837-99EB0C27E28F}" type="pres">
      <dgm:prSet presAssocID="{FF11A2BF-9380-DC4E-A16D-B170C89A5F01}" presName="hierChild4" presStyleCnt="0"/>
      <dgm:spPr/>
    </dgm:pt>
    <dgm:pt modelId="{D8B444E0-A432-F74B-9D86-4B066C36CBDB}" type="pres">
      <dgm:prSet presAssocID="{FF11A2BF-9380-DC4E-A16D-B170C89A5F01}" presName="hierChild5" presStyleCnt="0"/>
      <dgm:spPr/>
    </dgm:pt>
    <dgm:pt modelId="{7401CD6B-2EC8-8B49-B706-725F8DBDACBF}" type="pres">
      <dgm:prSet presAssocID="{3B092136-6835-304E-AC51-D9BC322545E9}" presName="Name37" presStyleLbl="parChTrans1D3" presStyleIdx="4" presStyleCnt="9"/>
      <dgm:spPr/>
      <dgm:t>
        <a:bodyPr/>
        <a:lstStyle/>
        <a:p>
          <a:endParaRPr lang="zh-TW" altLang="en-US"/>
        </a:p>
      </dgm:t>
    </dgm:pt>
    <dgm:pt modelId="{59F1190B-A883-394B-A00B-2C837A55ED55}" type="pres">
      <dgm:prSet presAssocID="{005A96A6-7D03-F048-AE18-D87857054C9B}" presName="hierRoot2" presStyleCnt="0">
        <dgm:presLayoutVars>
          <dgm:hierBranch val="init"/>
        </dgm:presLayoutVars>
      </dgm:prSet>
      <dgm:spPr/>
    </dgm:pt>
    <dgm:pt modelId="{B57129D3-80A4-AE4A-AC70-22ED18D5E760}" type="pres">
      <dgm:prSet presAssocID="{005A96A6-7D03-F048-AE18-D87857054C9B}" presName="rootComposite" presStyleCnt="0"/>
      <dgm:spPr/>
    </dgm:pt>
    <dgm:pt modelId="{706ABE28-3B9D-004B-A68F-FA1089A611C6}" type="pres">
      <dgm:prSet presAssocID="{005A96A6-7D03-F048-AE18-D87857054C9B}" presName="rootText" presStyleLbl="node3" presStyleIdx="4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A84DF84-70A7-324A-84C2-0E440BA96E4E}" type="pres">
      <dgm:prSet presAssocID="{005A96A6-7D03-F048-AE18-D87857054C9B}" presName="rootConnector" presStyleLbl="node3" presStyleIdx="4" presStyleCnt="9"/>
      <dgm:spPr/>
      <dgm:t>
        <a:bodyPr/>
        <a:lstStyle/>
        <a:p>
          <a:endParaRPr lang="zh-TW" altLang="en-US"/>
        </a:p>
      </dgm:t>
    </dgm:pt>
    <dgm:pt modelId="{010D1575-9343-8B4C-9B50-1C7A14D37F93}" type="pres">
      <dgm:prSet presAssocID="{005A96A6-7D03-F048-AE18-D87857054C9B}" presName="hierChild4" presStyleCnt="0"/>
      <dgm:spPr/>
    </dgm:pt>
    <dgm:pt modelId="{755278C6-C3AD-A646-BB85-B52CE8DF03DE}" type="pres">
      <dgm:prSet presAssocID="{005A96A6-7D03-F048-AE18-D87857054C9B}" presName="hierChild5" presStyleCnt="0"/>
      <dgm:spPr/>
    </dgm:pt>
    <dgm:pt modelId="{ED900703-6880-3B4F-82BD-19DAB2FBB4F0}" type="pres">
      <dgm:prSet presAssocID="{5A77C950-58ED-E548-A254-D4EA97B8DB15}" presName="hierChild5" presStyleCnt="0"/>
      <dgm:spPr/>
    </dgm:pt>
    <dgm:pt modelId="{F492C2A0-D535-5A49-B715-B16C213DFE91}" type="pres">
      <dgm:prSet presAssocID="{0856A3C7-E4A8-5141-A50D-3168D91ED601}" presName="Name37" presStyleLbl="parChTrans1D2" presStyleIdx="1" presStyleCnt="5"/>
      <dgm:spPr/>
      <dgm:t>
        <a:bodyPr/>
        <a:lstStyle/>
        <a:p>
          <a:endParaRPr lang="zh-TW" altLang="en-US"/>
        </a:p>
      </dgm:t>
    </dgm:pt>
    <dgm:pt modelId="{CAEA2BE3-CE4A-7346-BF17-31B0A5758F47}" type="pres">
      <dgm:prSet presAssocID="{050449A4-EB5B-644F-ACCE-25A388C40F65}" presName="hierRoot2" presStyleCnt="0">
        <dgm:presLayoutVars>
          <dgm:hierBranch val="init"/>
        </dgm:presLayoutVars>
      </dgm:prSet>
      <dgm:spPr/>
    </dgm:pt>
    <dgm:pt modelId="{40EB8482-E8A5-CF43-83D5-959473904F8D}" type="pres">
      <dgm:prSet presAssocID="{050449A4-EB5B-644F-ACCE-25A388C40F65}" presName="rootComposite" presStyleCnt="0"/>
      <dgm:spPr/>
    </dgm:pt>
    <dgm:pt modelId="{CB6DDF3B-79E1-6743-80EC-104FB86CFD6A}" type="pres">
      <dgm:prSet presAssocID="{050449A4-EB5B-644F-ACCE-25A388C40F65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D5AA04B-9F18-654E-AEF4-9063D72014D0}" type="pres">
      <dgm:prSet presAssocID="{050449A4-EB5B-644F-ACCE-25A388C40F65}" presName="rootConnector" presStyleLbl="node2" presStyleIdx="1" presStyleCnt="5"/>
      <dgm:spPr/>
      <dgm:t>
        <a:bodyPr/>
        <a:lstStyle/>
        <a:p>
          <a:endParaRPr lang="zh-TW" altLang="en-US"/>
        </a:p>
      </dgm:t>
    </dgm:pt>
    <dgm:pt modelId="{1D877D85-5B87-B846-A727-9C2B1A2C3043}" type="pres">
      <dgm:prSet presAssocID="{050449A4-EB5B-644F-ACCE-25A388C40F65}" presName="hierChild4" presStyleCnt="0"/>
      <dgm:spPr/>
    </dgm:pt>
    <dgm:pt modelId="{388624FC-1E86-734B-B8C6-A10CB975BDC3}" type="pres">
      <dgm:prSet presAssocID="{9E28A5D1-B308-D544-A128-464446C84491}" presName="Name37" presStyleLbl="parChTrans1D3" presStyleIdx="5" presStyleCnt="9"/>
      <dgm:spPr/>
      <dgm:t>
        <a:bodyPr/>
        <a:lstStyle/>
        <a:p>
          <a:endParaRPr lang="zh-TW" altLang="en-US"/>
        </a:p>
      </dgm:t>
    </dgm:pt>
    <dgm:pt modelId="{7AF4DA5B-9FFB-9342-9C17-A1CCEBFE4C30}" type="pres">
      <dgm:prSet presAssocID="{48AA78DC-6E73-1946-8BE8-6F2203654B7C}" presName="hierRoot2" presStyleCnt="0">
        <dgm:presLayoutVars>
          <dgm:hierBranch val="init"/>
        </dgm:presLayoutVars>
      </dgm:prSet>
      <dgm:spPr/>
    </dgm:pt>
    <dgm:pt modelId="{C1B00688-C7B4-1D44-A527-B57CA7BBDDA2}" type="pres">
      <dgm:prSet presAssocID="{48AA78DC-6E73-1946-8BE8-6F2203654B7C}" presName="rootComposite" presStyleCnt="0"/>
      <dgm:spPr/>
    </dgm:pt>
    <dgm:pt modelId="{55101633-7750-6248-B6C0-5F8DCCD35719}" type="pres">
      <dgm:prSet presAssocID="{48AA78DC-6E73-1946-8BE8-6F2203654B7C}" presName="rootText" presStyleLbl="node3" presStyleIdx="5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733AAED-D4F4-DA44-9984-54986C9D5363}" type="pres">
      <dgm:prSet presAssocID="{48AA78DC-6E73-1946-8BE8-6F2203654B7C}" presName="rootConnector" presStyleLbl="node3" presStyleIdx="5" presStyleCnt="9"/>
      <dgm:spPr/>
      <dgm:t>
        <a:bodyPr/>
        <a:lstStyle/>
        <a:p>
          <a:endParaRPr lang="zh-TW" altLang="en-US"/>
        </a:p>
      </dgm:t>
    </dgm:pt>
    <dgm:pt modelId="{839286B8-AC1F-9845-9C00-D4537BB3A0B4}" type="pres">
      <dgm:prSet presAssocID="{48AA78DC-6E73-1946-8BE8-6F2203654B7C}" presName="hierChild4" presStyleCnt="0"/>
      <dgm:spPr/>
    </dgm:pt>
    <dgm:pt modelId="{EEA85F27-95E8-554C-BAFF-E52C6C881F6E}" type="pres">
      <dgm:prSet presAssocID="{48AA78DC-6E73-1946-8BE8-6F2203654B7C}" presName="hierChild5" presStyleCnt="0"/>
      <dgm:spPr/>
    </dgm:pt>
    <dgm:pt modelId="{D9B1CFCD-3F74-004F-BE67-4835C51C0A37}" type="pres">
      <dgm:prSet presAssocID="{050449A4-EB5B-644F-ACCE-25A388C40F65}" presName="hierChild5" presStyleCnt="0"/>
      <dgm:spPr/>
    </dgm:pt>
    <dgm:pt modelId="{07EF9321-D2E9-A943-9556-8A863B7941ED}" type="pres">
      <dgm:prSet presAssocID="{D7FF67C8-1A43-E240-9F32-8CC5AF65C090}" presName="Name37" presStyleLbl="parChTrans1D2" presStyleIdx="2" presStyleCnt="5"/>
      <dgm:spPr/>
      <dgm:t>
        <a:bodyPr/>
        <a:lstStyle/>
        <a:p>
          <a:endParaRPr lang="zh-TW" altLang="en-US"/>
        </a:p>
      </dgm:t>
    </dgm:pt>
    <dgm:pt modelId="{9A721CA0-90E1-C349-9792-F0F145DE520A}" type="pres">
      <dgm:prSet presAssocID="{1E4E5730-1D62-424B-88DC-A598FAA90032}" presName="hierRoot2" presStyleCnt="0">
        <dgm:presLayoutVars>
          <dgm:hierBranch val="init"/>
        </dgm:presLayoutVars>
      </dgm:prSet>
      <dgm:spPr/>
    </dgm:pt>
    <dgm:pt modelId="{0768AAC1-642D-7C45-ACB3-6879AA9EFEBF}" type="pres">
      <dgm:prSet presAssocID="{1E4E5730-1D62-424B-88DC-A598FAA90032}" presName="rootComposite" presStyleCnt="0"/>
      <dgm:spPr/>
    </dgm:pt>
    <dgm:pt modelId="{7CC73BFE-A525-1841-9C46-B24530BAED35}" type="pres">
      <dgm:prSet presAssocID="{1E4E5730-1D62-424B-88DC-A598FAA90032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DFBCC65-40E4-B340-B677-A3DBC0B288DB}" type="pres">
      <dgm:prSet presAssocID="{1E4E5730-1D62-424B-88DC-A598FAA90032}" presName="rootConnector" presStyleLbl="node2" presStyleIdx="2" presStyleCnt="5"/>
      <dgm:spPr/>
      <dgm:t>
        <a:bodyPr/>
        <a:lstStyle/>
        <a:p>
          <a:endParaRPr lang="zh-TW" altLang="en-US"/>
        </a:p>
      </dgm:t>
    </dgm:pt>
    <dgm:pt modelId="{764A68A2-CD94-5B4A-907A-1E95E96F9AFE}" type="pres">
      <dgm:prSet presAssocID="{1E4E5730-1D62-424B-88DC-A598FAA90032}" presName="hierChild4" presStyleCnt="0"/>
      <dgm:spPr/>
    </dgm:pt>
    <dgm:pt modelId="{06EFD6FF-1C9C-E245-952A-796D107C5434}" type="pres">
      <dgm:prSet presAssocID="{BAF56933-C328-BA4B-9221-814B34620281}" presName="Name37" presStyleLbl="parChTrans1D3" presStyleIdx="6" presStyleCnt="9"/>
      <dgm:spPr/>
      <dgm:t>
        <a:bodyPr/>
        <a:lstStyle/>
        <a:p>
          <a:endParaRPr lang="zh-TW" altLang="en-US"/>
        </a:p>
      </dgm:t>
    </dgm:pt>
    <dgm:pt modelId="{C13F96E5-4EB5-3E41-A6B3-E77D5B01E63B}" type="pres">
      <dgm:prSet presAssocID="{CBC573EF-E90D-6347-809E-E401648278E2}" presName="hierRoot2" presStyleCnt="0">
        <dgm:presLayoutVars>
          <dgm:hierBranch val="init"/>
        </dgm:presLayoutVars>
      </dgm:prSet>
      <dgm:spPr/>
    </dgm:pt>
    <dgm:pt modelId="{DA7D9896-46CB-364E-AD47-8C5D2AC82D8A}" type="pres">
      <dgm:prSet presAssocID="{CBC573EF-E90D-6347-809E-E401648278E2}" presName="rootComposite" presStyleCnt="0"/>
      <dgm:spPr/>
    </dgm:pt>
    <dgm:pt modelId="{7FE06AB2-EA71-9641-A603-15234D0AE5DE}" type="pres">
      <dgm:prSet presAssocID="{CBC573EF-E90D-6347-809E-E401648278E2}" presName="rootText" presStyleLbl="node3" presStyleIdx="6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5799993-F98E-F941-9623-93A3736C5ECC}" type="pres">
      <dgm:prSet presAssocID="{CBC573EF-E90D-6347-809E-E401648278E2}" presName="rootConnector" presStyleLbl="node3" presStyleIdx="6" presStyleCnt="9"/>
      <dgm:spPr/>
      <dgm:t>
        <a:bodyPr/>
        <a:lstStyle/>
        <a:p>
          <a:endParaRPr lang="zh-TW" altLang="en-US"/>
        </a:p>
      </dgm:t>
    </dgm:pt>
    <dgm:pt modelId="{80125913-DB8C-1A46-833B-DF435C4D3DED}" type="pres">
      <dgm:prSet presAssocID="{CBC573EF-E90D-6347-809E-E401648278E2}" presName="hierChild4" presStyleCnt="0"/>
      <dgm:spPr/>
    </dgm:pt>
    <dgm:pt modelId="{E2A13E4D-F3EB-2349-86B9-23C9A0D5C792}" type="pres">
      <dgm:prSet presAssocID="{CBC573EF-E90D-6347-809E-E401648278E2}" presName="hierChild5" presStyleCnt="0"/>
      <dgm:spPr/>
    </dgm:pt>
    <dgm:pt modelId="{15FFE189-9009-F643-878C-0386AFB1963B}" type="pres">
      <dgm:prSet presAssocID="{D58907CA-3CBD-F14B-BADB-F5DBAF578C77}" presName="Name37" presStyleLbl="parChTrans1D3" presStyleIdx="7" presStyleCnt="9"/>
      <dgm:spPr/>
      <dgm:t>
        <a:bodyPr/>
        <a:lstStyle/>
        <a:p>
          <a:endParaRPr lang="zh-TW" altLang="en-US"/>
        </a:p>
      </dgm:t>
    </dgm:pt>
    <dgm:pt modelId="{881BDF25-BEB8-E748-AC8B-D39075E2C978}" type="pres">
      <dgm:prSet presAssocID="{F9CD00FE-3567-AE46-85C7-48884CD17D00}" presName="hierRoot2" presStyleCnt="0">
        <dgm:presLayoutVars>
          <dgm:hierBranch val="init"/>
        </dgm:presLayoutVars>
      </dgm:prSet>
      <dgm:spPr/>
    </dgm:pt>
    <dgm:pt modelId="{B0FAC84B-AE86-3D4E-B528-C6EE0B45033B}" type="pres">
      <dgm:prSet presAssocID="{F9CD00FE-3567-AE46-85C7-48884CD17D00}" presName="rootComposite" presStyleCnt="0"/>
      <dgm:spPr/>
    </dgm:pt>
    <dgm:pt modelId="{A842BD50-3E72-5C41-816A-55632D43A99D}" type="pres">
      <dgm:prSet presAssocID="{F9CD00FE-3567-AE46-85C7-48884CD17D00}" presName="rootText" presStyleLbl="node3" presStyleIdx="7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8290C39-F1B2-7A42-8EE8-6922B493C2EB}" type="pres">
      <dgm:prSet presAssocID="{F9CD00FE-3567-AE46-85C7-48884CD17D00}" presName="rootConnector" presStyleLbl="node3" presStyleIdx="7" presStyleCnt="9"/>
      <dgm:spPr/>
      <dgm:t>
        <a:bodyPr/>
        <a:lstStyle/>
        <a:p>
          <a:endParaRPr lang="zh-TW" altLang="en-US"/>
        </a:p>
      </dgm:t>
    </dgm:pt>
    <dgm:pt modelId="{1336ADF1-397A-B843-B40A-C693561D634D}" type="pres">
      <dgm:prSet presAssocID="{F9CD00FE-3567-AE46-85C7-48884CD17D00}" presName="hierChild4" presStyleCnt="0"/>
      <dgm:spPr/>
    </dgm:pt>
    <dgm:pt modelId="{453AEB33-0E0B-E94F-9FB9-B86523F19D62}" type="pres">
      <dgm:prSet presAssocID="{F9CD00FE-3567-AE46-85C7-48884CD17D00}" presName="hierChild5" presStyleCnt="0"/>
      <dgm:spPr/>
    </dgm:pt>
    <dgm:pt modelId="{D2D35FE1-F2AA-9347-9CF9-4D48CD796B7B}" type="pres">
      <dgm:prSet presAssocID="{1E4E5730-1D62-424B-88DC-A598FAA90032}" presName="hierChild5" presStyleCnt="0"/>
      <dgm:spPr/>
    </dgm:pt>
    <dgm:pt modelId="{A0022CAE-76FC-8A49-96C0-2437950F7D9A}" type="pres">
      <dgm:prSet presAssocID="{71B89020-FC18-8440-984C-03FD01C87E6A}" presName="Name37" presStyleLbl="parChTrans1D2" presStyleIdx="3" presStyleCnt="5"/>
      <dgm:spPr/>
      <dgm:t>
        <a:bodyPr/>
        <a:lstStyle/>
        <a:p>
          <a:endParaRPr lang="zh-TW" altLang="en-US"/>
        </a:p>
      </dgm:t>
    </dgm:pt>
    <dgm:pt modelId="{49BF9E0C-BF18-394A-BA4A-541E06139AA3}" type="pres">
      <dgm:prSet presAssocID="{71163973-4991-8548-A614-1741D0E7A526}" presName="hierRoot2" presStyleCnt="0">
        <dgm:presLayoutVars>
          <dgm:hierBranch val="init"/>
        </dgm:presLayoutVars>
      </dgm:prSet>
      <dgm:spPr/>
    </dgm:pt>
    <dgm:pt modelId="{34EBE180-6C81-BF49-A986-AE651A3BDD95}" type="pres">
      <dgm:prSet presAssocID="{71163973-4991-8548-A614-1741D0E7A526}" presName="rootComposite" presStyleCnt="0"/>
      <dgm:spPr/>
    </dgm:pt>
    <dgm:pt modelId="{B4E24BE5-47F4-B24C-9630-08523CC43C14}" type="pres">
      <dgm:prSet presAssocID="{71163973-4991-8548-A614-1741D0E7A526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EFBC386-D7DB-A64B-AE2B-1E2E225A5FA2}" type="pres">
      <dgm:prSet presAssocID="{71163973-4991-8548-A614-1741D0E7A526}" presName="rootConnector" presStyleLbl="node2" presStyleIdx="3" presStyleCnt="5"/>
      <dgm:spPr/>
      <dgm:t>
        <a:bodyPr/>
        <a:lstStyle/>
        <a:p>
          <a:endParaRPr lang="zh-TW" altLang="en-US"/>
        </a:p>
      </dgm:t>
    </dgm:pt>
    <dgm:pt modelId="{15A1E6B1-67CA-CC4C-8FBC-E4BA4F2CABA7}" type="pres">
      <dgm:prSet presAssocID="{71163973-4991-8548-A614-1741D0E7A526}" presName="hierChild4" presStyleCnt="0"/>
      <dgm:spPr/>
    </dgm:pt>
    <dgm:pt modelId="{08E95A04-6C00-AD46-BA0D-93623E8A7438}" type="pres">
      <dgm:prSet presAssocID="{B89227FD-4289-6947-B555-D133AAFB6088}" presName="Name37" presStyleLbl="parChTrans1D3" presStyleIdx="8" presStyleCnt="9"/>
      <dgm:spPr/>
      <dgm:t>
        <a:bodyPr/>
        <a:lstStyle/>
        <a:p>
          <a:endParaRPr lang="zh-TW" altLang="en-US"/>
        </a:p>
      </dgm:t>
    </dgm:pt>
    <dgm:pt modelId="{7B873D88-0D90-8B41-8436-C3E80CFA31CD}" type="pres">
      <dgm:prSet presAssocID="{A73FFB69-14B0-804E-97F0-BB38C83B0F5A}" presName="hierRoot2" presStyleCnt="0">
        <dgm:presLayoutVars>
          <dgm:hierBranch val="init"/>
        </dgm:presLayoutVars>
      </dgm:prSet>
      <dgm:spPr/>
    </dgm:pt>
    <dgm:pt modelId="{578A4481-6120-6D4C-ADE2-703DED5D4166}" type="pres">
      <dgm:prSet presAssocID="{A73FFB69-14B0-804E-97F0-BB38C83B0F5A}" presName="rootComposite" presStyleCnt="0"/>
      <dgm:spPr/>
    </dgm:pt>
    <dgm:pt modelId="{7791F5FA-0C0E-0A4F-8160-FC27C2C4D6AD}" type="pres">
      <dgm:prSet presAssocID="{A73FFB69-14B0-804E-97F0-BB38C83B0F5A}" presName="rootText" presStyleLbl="node3" presStyleIdx="8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24BD0AB-AD37-A640-921B-C26138EEAC16}" type="pres">
      <dgm:prSet presAssocID="{A73FFB69-14B0-804E-97F0-BB38C83B0F5A}" presName="rootConnector" presStyleLbl="node3" presStyleIdx="8" presStyleCnt="9"/>
      <dgm:spPr/>
      <dgm:t>
        <a:bodyPr/>
        <a:lstStyle/>
        <a:p>
          <a:endParaRPr lang="zh-TW" altLang="en-US"/>
        </a:p>
      </dgm:t>
    </dgm:pt>
    <dgm:pt modelId="{84C85835-AD34-7148-BF59-6345CCAAC3F8}" type="pres">
      <dgm:prSet presAssocID="{A73FFB69-14B0-804E-97F0-BB38C83B0F5A}" presName="hierChild4" presStyleCnt="0"/>
      <dgm:spPr/>
    </dgm:pt>
    <dgm:pt modelId="{7BF02DF9-3650-024A-BE9D-26BC876C9072}" type="pres">
      <dgm:prSet presAssocID="{A73FFB69-14B0-804E-97F0-BB38C83B0F5A}" presName="hierChild5" presStyleCnt="0"/>
      <dgm:spPr/>
    </dgm:pt>
    <dgm:pt modelId="{83A5766A-54C4-3046-A2D0-88F303B46822}" type="pres">
      <dgm:prSet presAssocID="{71163973-4991-8548-A614-1741D0E7A526}" presName="hierChild5" presStyleCnt="0"/>
      <dgm:spPr/>
    </dgm:pt>
    <dgm:pt modelId="{7E4A15C2-BADE-FD4F-955B-C7C3148A56CF}" type="pres">
      <dgm:prSet presAssocID="{BDB10FF1-16F5-B943-AD2A-7BE14FB1775D}" presName="Name37" presStyleLbl="parChTrans1D2" presStyleIdx="4" presStyleCnt="5"/>
      <dgm:spPr/>
      <dgm:t>
        <a:bodyPr/>
        <a:lstStyle/>
        <a:p>
          <a:endParaRPr lang="zh-TW" altLang="en-US"/>
        </a:p>
      </dgm:t>
    </dgm:pt>
    <dgm:pt modelId="{CF1278C8-3FA8-C242-AB82-1A38DF2DCCA1}" type="pres">
      <dgm:prSet presAssocID="{DA7A2C20-F115-3946-8138-BF6A2E13B90A}" presName="hierRoot2" presStyleCnt="0">
        <dgm:presLayoutVars>
          <dgm:hierBranch val="init"/>
        </dgm:presLayoutVars>
      </dgm:prSet>
      <dgm:spPr/>
    </dgm:pt>
    <dgm:pt modelId="{EE6B1D0A-A74C-9545-AECE-E4F982601EA7}" type="pres">
      <dgm:prSet presAssocID="{DA7A2C20-F115-3946-8138-BF6A2E13B90A}" presName="rootComposite" presStyleCnt="0"/>
      <dgm:spPr/>
    </dgm:pt>
    <dgm:pt modelId="{A99EF92C-53D6-FD40-B2DC-FD21D32A0E3A}" type="pres">
      <dgm:prSet presAssocID="{DA7A2C20-F115-3946-8138-BF6A2E13B90A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213B168-DF4E-F043-9D3B-6DC5B1000FCA}" type="pres">
      <dgm:prSet presAssocID="{DA7A2C20-F115-3946-8138-BF6A2E13B90A}" presName="rootConnector" presStyleLbl="node2" presStyleIdx="4" presStyleCnt="5"/>
      <dgm:spPr/>
      <dgm:t>
        <a:bodyPr/>
        <a:lstStyle/>
        <a:p>
          <a:endParaRPr lang="zh-TW" altLang="en-US"/>
        </a:p>
      </dgm:t>
    </dgm:pt>
    <dgm:pt modelId="{0C75C056-C9E2-4D49-B838-774F2A2BB03E}" type="pres">
      <dgm:prSet presAssocID="{DA7A2C20-F115-3946-8138-BF6A2E13B90A}" presName="hierChild4" presStyleCnt="0"/>
      <dgm:spPr/>
    </dgm:pt>
    <dgm:pt modelId="{2483A33D-4ADD-7A49-8E0A-5477EAA46988}" type="pres">
      <dgm:prSet presAssocID="{DA7A2C20-F115-3946-8138-BF6A2E13B90A}" presName="hierChild5" presStyleCnt="0"/>
      <dgm:spPr/>
    </dgm:pt>
    <dgm:pt modelId="{5847CC49-855C-5D46-B64F-AB12AF6827FB}" type="pres">
      <dgm:prSet presAssocID="{89314E86-60EE-5045-899C-E7417C09B90D}" presName="hierChild3" presStyleCnt="0"/>
      <dgm:spPr/>
    </dgm:pt>
  </dgm:ptLst>
  <dgm:cxnLst>
    <dgm:cxn modelId="{9FA280BF-A210-9A4F-BFFA-889D5ECCBE97}" type="presOf" srcId="{0856A3C7-E4A8-5141-A50D-3168D91ED601}" destId="{F492C2A0-D535-5A49-B715-B16C213DFE91}" srcOrd="0" destOrd="0" presId="urn:microsoft.com/office/officeart/2005/8/layout/orgChart1"/>
    <dgm:cxn modelId="{966CFF4D-3F0E-E642-9CEE-C66F0A22A8A3}" type="presOf" srcId="{5A77C950-58ED-E548-A254-D4EA97B8DB15}" destId="{83000BA2-0869-A64A-985B-FD0145E6032E}" srcOrd="0" destOrd="0" presId="urn:microsoft.com/office/officeart/2005/8/layout/orgChart1"/>
    <dgm:cxn modelId="{9A0D6A79-FAB9-B14C-AA2A-50DFEAF4F582}" type="presOf" srcId="{005A96A6-7D03-F048-AE18-D87857054C9B}" destId="{706ABE28-3B9D-004B-A68F-FA1089A611C6}" srcOrd="0" destOrd="0" presId="urn:microsoft.com/office/officeart/2005/8/layout/orgChart1"/>
    <dgm:cxn modelId="{69E1AC7A-D514-A94A-8DE9-9C6DD9735311}" srcId="{1E4E5730-1D62-424B-88DC-A598FAA90032}" destId="{F9CD00FE-3567-AE46-85C7-48884CD17D00}" srcOrd="1" destOrd="0" parTransId="{D58907CA-3CBD-F14B-BADB-F5DBAF578C77}" sibTransId="{454D586C-2CFE-9F47-B0C4-E971D79F7C80}"/>
    <dgm:cxn modelId="{BE57780E-005F-364F-AAAC-40A6E16EFF08}" srcId="{71163973-4991-8548-A614-1741D0E7A526}" destId="{A73FFB69-14B0-804E-97F0-BB38C83B0F5A}" srcOrd="0" destOrd="0" parTransId="{B89227FD-4289-6947-B555-D133AAFB6088}" sibTransId="{63C64FD1-6A45-0243-A6DC-2B961EE6D0B7}"/>
    <dgm:cxn modelId="{0F08C517-F8E1-A440-9CFE-889924E408F4}" type="presOf" srcId="{CBC573EF-E90D-6347-809E-E401648278E2}" destId="{7FE06AB2-EA71-9641-A603-15234D0AE5DE}" srcOrd="0" destOrd="0" presId="urn:microsoft.com/office/officeart/2005/8/layout/orgChart1"/>
    <dgm:cxn modelId="{AFC1E998-57F3-3F4B-9A38-8FD08FF468EE}" type="presOf" srcId="{71163973-4991-8548-A614-1741D0E7A526}" destId="{CEFBC386-D7DB-A64B-AE2B-1E2E225A5FA2}" srcOrd="1" destOrd="0" presId="urn:microsoft.com/office/officeart/2005/8/layout/orgChart1"/>
    <dgm:cxn modelId="{DDE3EFDC-CAA2-6948-97AC-EE589DA05485}" type="presOf" srcId="{A73FFB69-14B0-804E-97F0-BB38C83B0F5A}" destId="{7791F5FA-0C0E-0A4F-8160-FC27C2C4D6AD}" srcOrd="0" destOrd="0" presId="urn:microsoft.com/office/officeart/2005/8/layout/orgChart1"/>
    <dgm:cxn modelId="{2AD14E94-FD63-9944-86B2-015FB068BFAD}" srcId="{1E4E5730-1D62-424B-88DC-A598FAA90032}" destId="{CBC573EF-E90D-6347-809E-E401648278E2}" srcOrd="0" destOrd="0" parTransId="{BAF56933-C328-BA4B-9221-814B34620281}" sibTransId="{75CC5AD2-2569-7640-B749-106D40BA14D4}"/>
    <dgm:cxn modelId="{9EF51639-3A77-524B-98C4-5F8564558747}" type="presOf" srcId="{89314E86-60EE-5045-899C-E7417C09B90D}" destId="{128C9672-596B-C947-97FA-F938099189E1}" srcOrd="0" destOrd="0" presId="urn:microsoft.com/office/officeart/2005/8/layout/orgChart1"/>
    <dgm:cxn modelId="{394BCA51-E9B2-1D4F-870C-32609B34323F}" type="presOf" srcId="{A73FFB69-14B0-804E-97F0-BB38C83B0F5A}" destId="{624BD0AB-AD37-A640-921B-C26138EEAC16}" srcOrd="1" destOrd="0" presId="urn:microsoft.com/office/officeart/2005/8/layout/orgChart1"/>
    <dgm:cxn modelId="{C152F498-E377-834E-925A-B2160F36BA81}" type="presOf" srcId="{11BE08E0-8BD3-8241-AA31-5D3C8BAE883E}" destId="{EDE66430-21B6-8D4B-8624-309DA73F0538}" srcOrd="0" destOrd="0" presId="urn:microsoft.com/office/officeart/2005/8/layout/orgChart1"/>
    <dgm:cxn modelId="{DF7D91D5-7A8C-B74E-91BE-A2F3C01C84BC}" srcId="{6C2963A9-6D37-B34C-A33B-8170001BC95A}" destId="{89314E86-60EE-5045-899C-E7417C09B90D}" srcOrd="0" destOrd="0" parTransId="{6552183B-C175-EF46-8F8D-A2C8D24C07F5}" sibTransId="{45C2A3D9-A4CD-A24C-BF57-B7FDB6C29B5E}"/>
    <dgm:cxn modelId="{2B122204-117C-9C4A-BA3B-41FDC37B137C}" type="presOf" srcId="{005A96A6-7D03-F048-AE18-D87857054C9B}" destId="{AA84DF84-70A7-324A-84C2-0E440BA96E4E}" srcOrd="1" destOrd="0" presId="urn:microsoft.com/office/officeart/2005/8/layout/orgChart1"/>
    <dgm:cxn modelId="{6C1BAB4F-1F68-F442-9582-BCD3D464CC8B}" type="presOf" srcId="{48AA78DC-6E73-1946-8BE8-6F2203654B7C}" destId="{55101633-7750-6248-B6C0-5F8DCCD35719}" srcOrd="0" destOrd="0" presId="urn:microsoft.com/office/officeart/2005/8/layout/orgChart1"/>
    <dgm:cxn modelId="{3A41FA98-02B3-804B-B5D6-99000F96F8DF}" srcId="{050449A4-EB5B-644F-ACCE-25A388C40F65}" destId="{48AA78DC-6E73-1946-8BE8-6F2203654B7C}" srcOrd="0" destOrd="0" parTransId="{9E28A5D1-B308-D544-A128-464446C84491}" sibTransId="{0B17B36B-7FBF-DE47-8513-555429420C1F}"/>
    <dgm:cxn modelId="{F40CAC78-D80E-BA4E-9308-B94F02B928BA}" type="presOf" srcId="{DB470F67-F9F6-C04F-A5A8-D006899BBC48}" destId="{6A262A8B-7DC7-7246-A71C-744ED839A856}" srcOrd="0" destOrd="0" presId="urn:microsoft.com/office/officeart/2005/8/layout/orgChart1"/>
    <dgm:cxn modelId="{D0AC6144-39BC-8045-ACBA-632187CD82D7}" srcId="{5A77C950-58ED-E548-A254-D4EA97B8DB15}" destId="{B7DE1BDB-6633-A442-9076-6077D2DB73F9}" srcOrd="0" destOrd="0" parTransId="{380FE599-D771-7347-837E-5040B6D7859B}" sibTransId="{15CDF2B6-A1AB-C54E-A2C7-C3EF48721D00}"/>
    <dgm:cxn modelId="{2FF3FB59-79B0-7F4B-8A48-7E0A60516525}" type="presOf" srcId="{050449A4-EB5B-644F-ACCE-25A388C40F65}" destId="{CB6DDF3B-79E1-6743-80EC-104FB86CFD6A}" srcOrd="0" destOrd="0" presId="urn:microsoft.com/office/officeart/2005/8/layout/orgChart1"/>
    <dgm:cxn modelId="{7CB14844-CB6B-A14B-AEA9-47210F3DA93B}" srcId="{89314E86-60EE-5045-899C-E7417C09B90D}" destId="{1E4E5730-1D62-424B-88DC-A598FAA90032}" srcOrd="2" destOrd="0" parTransId="{D7FF67C8-1A43-E240-9F32-8CC5AF65C090}" sibTransId="{AD44BBC5-53E7-CF4E-90A3-518B900FA1C7}"/>
    <dgm:cxn modelId="{EF7B882C-FF2D-B745-A830-20CE4DBD0FA2}" srcId="{5A77C950-58ED-E548-A254-D4EA97B8DB15}" destId="{FF11A2BF-9380-DC4E-A16D-B170C89A5F01}" srcOrd="3" destOrd="0" parTransId="{DB470F67-F9F6-C04F-A5A8-D006899BBC48}" sibTransId="{0862A5FE-A8EA-2E4E-8EF2-8DD38674E1A6}"/>
    <dgm:cxn modelId="{95BD88AF-2A02-B14B-9ACB-143C6ED5F21D}" type="presOf" srcId="{B7DE1BDB-6633-A442-9076-6077D2DB73F9}" destId="{7BE81116-1A67-F947-B03E-A96F3A736855}" srcOrd="0" destOrd="0" presId="urn:microsoft.com/office/officeart/2005/8/layout/orgChart1"/>
    <dgm:cxn modelId="{C484AEE4-E429-CD4C-A54C-1612195107B3}" type="presOf" srcId="{1E4E5730-1D62-424B-88DC-A598FAA90032}" destId="{0DFBCC65-40E4-B340-B677-A3DBC0B288DB}" srcOrd="1" destOrd="0" presId="urn:microsoft.com/office/officeart/2005/8/layout/orgChart1"/>
    <dgm:cxn modelId="{92882340-D9C4-3444-A3CB-D34C8A064CBC}" type="presOf" srcId="{5A77C950-58ED-E548-A254-D4EA97B8DB15}" destId="{65B1000F-16D1-7642-A8B7-9272DD88B9B1}" srcOrd="1" destOrd="0" presId="urn:microsoft.com/office/officeart/2005/8/layout/orgChart1"/>
    <dgm:cxn modelId="{374AF65D-2DF7-FC42-A859-EB455BB48ACE}" srcId="{89314E86-60EE-5045-899C-E7417C09B90D}" destId="{5A77C950-58ED-E548-A254-D4EA97B8DB15}" srcOrd="0" destOrd="0" parTransId="{B749F862-2D6B-B745-B049-A2997DD78459}" sibTransId="{73E67987-3BE7-BE41-945D-2BE72A56575A}"/>
    <dgm:cxn modelId="{EF9E56A3-F16B-F645-BC06-D9B906E35C49}" srcId="{89314E86-60EE-5045-899C-E7417C09B90D}" destId="{050449A4-EB5B-644F-ACCE-25A388C40F65}" srcOrd="1" destOrd="0" parTransId="{0856A3C7-E4A8-5141-A50D-3168D91ED601}" sibTransId="{12E35422-6A60-5E43-96F0-C18D8EB08785}"/>
    <dgm:cxn modelId="{DDDD2EE8-155D-7F41-90EB-016EF7D4EA80}" type="presOf" srcId="{24818FBC-AEF6-9448-82AE-EAE149309BFC}" destId="{44596B05-93D3-7146-88F3-77AD5CF63CD4}" srcOrd="0" destOrd="0" presId="urn:microsoft.com/office/officeart/2005/8/layout/orgChart1"/>
    <dgm:cxn modelId="{6B6B2669-FC45-6740-ACDD-E2808395DFF5}" type="presOf" srcId="{9E28A5D1-B308-D544-A128-464446C84491}" destId="{388624FC-1E86-734B-B8C6-A10CB975BDC3}" srcOrd="0" destOrd="0" presId="urn:microsoft.com/office/officeart/2005/8/layout/orgChart1"/>
    <dgm:cxn modelId="{6E35AF57-B407-C84E-B45F-6C89A7305214}" type="presOf" srcId="{B89227FD-4289-6947-B555-D133AAFB6088}" destId="{08E95A04-6C00-AD46-BA0D-93623E8A7438}" srcOrd="0" destOrd="0" presId="urn:microsoft.com/office/officeart/2005/8/layout/orgChart1"/>
    <dgm:cxn modelId="{3AD2D59A-2CA6-2140-B09F-07ED2D050449}" type="presOf" srcId="{11BE08E0-8BD3-8241-AA31-5D3C8BAE883E}" destId="{EC42C478-3B14-3A43-AD41-CD4F28BC5D3D}" srcOrd="1" destOrd="0" presId="urn:microsoft.com/office/officeart/2005/8/layout/orgChart1"/>
    <dgm:cxn modelId="{AD28F11A-718D-E247-B1B8-8C4561CEA86B}" type="presOf" srcId="{6839F260-6BA1-4346-B3A0-03DA9D6E30F9}" destId="{53E79E27-8301-6D41-B26D-17F46A72DE7D}" srcOrd="0" destOrd="0" presId="urn:microsoft.com/office/officeart/2005/8/layout/orgChart1"/>
    <dgm:cxn modelId="{4B405B9F-4843-694F-919C-C9DCF13D73FD}" type="presOf" srcId="{BAF56933-C328-BA4B-9221-814B34620281}" destId="{06EFD6FF-1C9C-E245-952A-796D107C5434}" srcOrd="0" destOrd="0" presId="urn:microsoft.com/office/officeart/2005/8/layout/orgChart1"/>
    <dgm:cxn modelId="{A2158EAE-AE31-4A42-A1B8-FCD131DA59BB}" type="presOf" srcId="{B7DE1BDB-6633-A442-9076-6077D2DB73F9}" destId="{EB26B174-9B20-834F-8856-9BB58900F541}" srcOrd="1" destOrd="0" presId="urn:microsoft.com/office/officeart/2005/8/layout/orgChart1"/>
    <dgm:cxn modelId="{AC3D5F69-692C-A548-B647-AA3C2BBE2EDA}" type="presOf" srcId="{6155CF2C-7977-D14D-99D6-F5A1262B6548}" destId="{CD77DF7A-9D93-7741-BECC-8DB44EFD3EF3}" srcOrd="1" destOrd="0" presId="urn:microsoft.com/office/officeart/2005/8/layout/orgChart1"/>
    <dgm:cxn modelId="{D9B9CB26-4B30-974A-903D-1590319DDC6F}" type="presOf" srcId="{71163973-4991-8548-A614-1741D0E7A526}" destId="{B4E24BE5-47F4-B24C-9630-08523CC43C14}" srcOrd="0" destOrd="0" presId="urn:microsoft.com/office/officeart/2005/8/layout/orgChart1"/>
    <dgm:cxn modelId="{CFD32C9A-F2D0-124E-B713-45378EAFB799}" type="presOf" srcId="{D7FF67C8-1A43-E240-9F32-8CC5AF65C090}" destId="{07EF9321-D2E9-A943-9556-8A863B7941ED}" srcOrd="0" destOrd="0" presId="urn:microsoft.com/office/officeart/2005/8/layout/orgChart1"/>
    <dgm:cxn modelId="{BCA17466-0F2F-ED4F-AE7E-21D0895EE5D5}" type="presOf" srcId="{DA7A2C20-F115-3946-8138-BF6A2E13B90A}" destId="{8213B168-DF4E-F043-9D3B-6DC5B1000FCA}" srcOrd="1" destOrd="0" presId="urn:microsoft.com/office/officeart/2005/8/layout/orgChart1"/>
    <dgm:cxn modelId="{F5E2EECA-1F45-974C-AB77-46FD6D659C61}" srcId="{89314E86-60EE-5045-899C-E7417C09B90D}" destId="{DA7A2C20-F115-3946-8138-BF6A2E13B90A}" srcOrd="4" destOrd="0" parTransId="{BDB10FF1-16F5-B943-AD2A-7BE14FB1775D}" sibTransId="{3CF6DEA3-9EFC-2741-8815-AEBD149F37E0}"/>
    <dgm:cxn modelId="{2AB6984F-8346-5941-8AF6-F57DFF00D21D}" type="presOf" srcId="{1E4E5730-1D62-424B-88DC-A598FAA90032}" destId="{7CC73BFE-A525-1841-9C46-B24530BAED35}" srcOrd="0" destOrd="0" presId="urn:microsoft.com/office/officeart/2005/8/layout/orgChart1"/>
    <dgm:cxn modelId="{3AF43ABE-6F58-2F4E-9BA4-2BED33B2EFAD}" type="presOf" srcId="{050449A4-EB5B-644F-ACCE-25A388C40F65}" destId="{7D5AA04B-9F18-654E-AEF4-9063D72014D0}" srcOrd="1" destOrd="0" presId="urn:microsoft.com/office/officeart/2005/8/layout/orgChart1"/>
    <dgm:cxn modelId="{E6287AE7-1D3C-E947-A758-7F29C4F35EED}" type="presOf" srcId="{89314E86-60EE-5045-899C-E7417C09B90D}" destId="{7609B86B-45C5-724B-9A55-D21D4F7EA93F}" srcOrd="1" destOrd="0" presId="urn:microsoft.com/office/officeart/2005/8/layout/orgChart1"/>
    <dgm:cxn modelId="{993D77C6-FB7B-4B40-9D15-1BDC7B5462B0}" srcId="{5A77C950-58ED-E548-A254-D4EA97B8DB15}" destId="{005A96A6-7D03-F048-AE18-D87857054C9B}" srcOrd="4" destOrd="0" parTransId="{3B092136-6835-304E-AC51-D9BC322545E9}" sibTransId="{3CCE1415-DA2F-BF4D-9D68-F2B470E71518}"/>
    <dgm:cxn modelId="{F64E0F6E-D58E-9645-9536-F40DE2128E9F}" type="presOf" srcId="{CBC573EF-E90D-6347-809E-E401648278E2}" destId="{65799993-F98E-F941-9623-93A3736C5ECC}" srcOrd="1" destOrd="0" presId="urn:microsoft.com/office/officeart/2005/8/layout/orgChart1"/>
    <dgm:cxn modelId="{DFAA279C-A2DE-A94A-A9C5-3C325FA0F705}" type="presOf" srcId="{FF11A2BF-9380-DC4E-A16D-B170C89A5F01}" destId="{8F5D0854-A50A-2A4B-B05F-04FE902D5672}" srcOrd="0" destOrd="0" presId="urn:microsoft.com/office/officeart/2005/8/layout/orgChart1"/>
    <dgm:cxn modelId="{6321E819-770A-E141-A957-FCF974A6E00A}" type="presOf" srcId="{3B092136-6835-304E-AC51-D9BC322545E9}" destId="{7401CD6B-2EC8-8B49-B706-725F8DBDACBF}" srcOrd="0" destOrd="0" presId="urn:microsoft.com/office/officeart/2005/8/layout/orgChart1"/>
    <dgm:cxn modelId="{18DD4A98-99CA-3C4A-AF7C-AC03105468B5}" type="presOf" srcId="{BDB10FF1-16F5-B943-AD2A-7BE14FB1775D}" destId="{7E4A15C2-BADE-FD4F-955B-C7C3148A56CF}" srcOrd="0" destOrd="0" presId="urn:microsoft.com/office/officeart/2005/8/layout/orgChart1"/>
    <dgm:cxn modelId="{70C10195-21B8-F740-83F4-7BF30C3965F3}" type="presOf" srcId="{48AA78DC-6E73-1946-8BE8-6F2203654B7C}" destId="{5733AAED-D4F4-DA44-9984-54986C9D5363}" srcOrd="1" destOrd="0" presId="urn:microsoft.com/office/officeart/2005/8/layout/orgChart1"/>
    <dgm:cxn modelId="{619C11C0-FB3F-5744-8982-5A7BC6B37F05}" type="presOf" srcId="{DA7A2C20-F115-3946-8138-BF6A2E13B90A}" destId="{A99EF92C-53D6-FD40-B2DC-FD21D32A0E3A}" srcOrd="0" destOrd="0" presId="urn:microsoft.com/office/officeart/2005/8/layout/orgChart1"/>
    <dgm:cxn modelId="{D86C74A1-0FE2-3448-8D16-BB96AB698C62}" type="presOf" srcId="{FF11A2BF-9380-DC4E-A16D-B170C89A5F01}" destId="{81E158C6-78CE-C349-82EF-C1864BF10A73}" srcOrd="1" destOrd="0" presId="urn:microsoft.com/office/officeart/2005/8/layout/orgChart1"/>
    <dgm:cxn modelId="{0574C2D1-4B5E-6146-9A9C-903707C6FCA4}" type="presOf" srcId="{6C2963A9-6D37-B34C-A33B-8170001BC95A}" destId="{6BE4A84B-0547-CE4C-91EE-C9155EE950C4}" srcOrd="0" destOrd="0" presId="urn:microsoft.com/office/officeart/2005/8/layout/orgChart1"/>
    <dgm:cxn modelId="{1FDBBCEA-D110-8F4A-88BA-B81D02BD0D1A}" type="presOf" srcId="{6155CF2C-7977-D14D-99D6-F5A1262B6548}" destId="{C16F8266-96DA-4348-827B-FB5031B737D0}" srcOrd="0" destOrd="0" presId="urn:microsoft.com/office/officeart/2005/8/layout/orgChart1"/>
    <dgm:cxn modelId="{7C5E6207-54AE-164B-8EA7-B5497C590C00}" srcId="{5A77C950-58ED-E548-A254-D4EA97B8DB15}" destId="{6155CF2C-7977-D14D-99D6-F5A1262B6548}" srcOrd="1" destOrd="0" parTransId="{6839F260-6BA1-4346-B3A0-03DA9D6E30F9}" sibTransId="{226B18D8-A509-9041-AC01-CC2DC39DDE8C}"/>
    <dgm:cxn modelId="{FA992485-F5DD-3246-BC1B-2A25B157D81D}" srcId="{89314E86-60EE-5045-899C-E7417C09B90D}" destId="{71163973-4991-8548-A614-1741D0E7A526}" srcOrd="3" destOrd="0" parTransId="{71B89020-FC18-8440-984C-03FD01C87E6A}" sibTransId="{91987DF1-43A3-3647-A8EC-A2A0B84551E4}"/>
    <dgm:cxn modelId="{EA397EB9-2820-A348-80E6-65FF17E6D57D}" type="presOf" srcId="{71B89020-FC18-8440-984C-03FD01C87E6A}" destId="{A0022CAE-76FC-8A49-96C0-2437950F7D9A}" srcOrd="0" destOrd="0" presId="urn:microsoft.com/office/officeart/2005/8/layout/orgChart1"/>
    <dgm:cxn modelId="{856FD226-A739-094F-8A7E-859E6FFDE5EC}" type="presOf" srcId="{B749F862-2D6B-B745-B049-A2997DD78459}" destId="{D1ADB443-DC5D-7A4D-9FC2-F94CD67C1EAE}" srcOrd="0" destOrd="0" presId="urn:microsoft.com/office/officeart/2005/8/layout/orgChart1"/>
    <dgm:cxn modelId="{16AD03D0-4909-724F-9665-E7E2510B8393}" type="presOf" srcId="{380FE599-D771-7347-837E-5040B6D7859B}" destId="{0C9F4A48-45F6-AA4D-96BF-688E71308A31}" srcOrd="0" destOrd="0" presId="urn:microsoft.com/office/officeart/2005/8/layout/orgChart1"/>
    <dgm:cxn modelId="{FA038F80-5A99-2B4E-BE4A-DFA2A0C25100}" srcId="{5A77C950-58ED-E548-A254-D4EA97B8DB15}" destId="{11BE08E0-8BD3-8241-AA31-5D3C8BAE883E}" srcOrd="2" destOrd="0" parTransId="{24818FBC-AEF6-9448-82AE-EAE149309BFC}" sibTransId="{74BD77DC-5D13-8140-9438-2D10771BB41C}"/>
    <dgm:cxn modelId="{C28C2704-3596-DA47-8583-178BFF3EAC08}" type="presOf" srcId="{D58907CA-3CBD-F14B-BADB-F5DBAF578C77}" destId="{15FFE189-9009-F643-878C-0386AFB1963B}" srcOrd="0" destOrd="0" presId="urn:microsoft.com/office/officeart/2005/8/layout/orgChart1"/>
    <dgm:cxn modelId="{AB98B083-7CF6-564B-A729-D7771E8907FC}" type="presOf" srcId="{F9CD00FE-3567-AE46-85C7-48884CD17D00}" destId="{A842BD50-3E72-5C41-816A-55632D43A99D}" srcOrd="0" destOrd="0" presId="urn:microsoft.com/office/officeart/2005/8/layout/orgChart1"/>
    <dgm:cxn modelId="{6D765F58-1097-1047-867B-93A741C46466}" type="presOf" srcId="{F9CD00FE-3567-AE46-85C7-48884CD17D00}" destId="{68290C39-F1B2-7A42-8EE8-6922B493C2EB}" srcOrd="1" destOrd="0" presId="urn:microsoft.com/office/officeart/2005/8/layout/orgChart1"/>
    <dgm:cxn modelId="{123BE9B5-2564-DE46-9348-3D89DC164D60}" type="presParOf" srcId="{6BE4A84B-0547-CE4C-91EE-C9155EE950C4}" destId="{978B9AA7-B086-144F-B08F-C544A11231A4}" srcOrd="0" destOrd="0" presId="urn:microsoft.com/office/officeart/2005/8/layout/orgChart1"/>
    <dgm:cxn modelId="{7805C1D8-4387-0044-9EC4-61A06578F50A}" type="presParOf" srcId="{978B9AA7-B086-144F-B08F-C544A11231A4}" destId="{C78C0631-9A2C-1A4C-90AF-96F3A7B69B61}" srcOrd="0" destOrd="0" presId="urn:microsoft.com/office/officeart/2005/8/layout/orgChart1"/>
    <dgm:cxn modelId="{9C9B3B25-78C5-F84E-B54F-D67479E1458F}" type="presParOf" srcId="{C78C0631-9A2C-1A4C-90AF-96F3A7B69B61}" destId="{128C9672-596B-C947-97FA-F938099189E1}" srcOrd="0" destOrd="0" presId="urn:microsoft.com/office/officeart/2005/8/layout/orgChart1"/>
    <dgm:cxn modelId="{1FAD2445-E22A-9249-B072-024C1711C28D}" type="presParOf" srcId="{C78C0631-9A2C-1A4C-90AF-96F3A7B69B61}" destId="{7609B86B-45C5-724B-9A55-D21D4F7EA93F}" srcOrd="1" destOrd="0" presId="urn:microsoft.com/office/officeart/2005/8/layout/orgChart1"/>
    <dgm:cxn modelId="{43E3B3D8-A552-8F4C-B68C-381527F2BC60}" type="presParOf" srcId="{978B9AA7-B086-144F-B08F-C544A11231A4}" destId="{05636165-87A0-0E42-AC74-3D05474555F7}" srcOrd="1" destOrd="0" presId="urn:microsoft.com/office/officeart/2005/8/layout/orgChart1"/>
    <dgm:cxn modelId="{AE50C0F8-7991-A641-A164-937424FDF5F2}" type="presParOf" srcId="{05636165-87A0-0E42-AC74-3D05474555F7}" destId="{D1ADB443-DC5D-7A4D-9FC2-F94CD67C1EAE}" srcOrd="0" destOrd="0" presId="urn:microsoft.com/office/officeart/2005/8/layout/orgChart1"/>
    <dgm:cxn modelId="{69BD4016-3688-F54F-9B70-010E87844C8A}" type="presParOf" srcId="{05636165-87A0-0E42-AC74-3D05474555F7}" destId="{C4CAC12C-F61F-1749-9453-65047AEB73DD}" srcOrd="1" destOrd="0" presId="urn:microsoft.com/office/officeart/2005/8/layout/orgChart1"/>
    <dgm:cxn modelId="{30C314E2-7AB3-3545-A2D1-44D19FA2AD54}" type="presParOf" srcId="{C4CAC12C-F61F-1749-9453-65047AEB73DD}" destId="{A26B1393-4C9C-0046-9775-6D3AC120B159}" srcOrd="0" destOrd="0" presId="urn:microsoft.com/office/officeart/2005/8/layout/orgChart1"/>
    <dgm:cxn modelId="{6CA7A8B5-19FA-C848-A684-D14474746CA9}" type="presParOf" srcId="{A26B1393-4C9C-0046-9775-6D3AC120B159}" destId="{83000BA2-0869-A64A-985B-FD0145E6032E}" srcOrd="0" destOrd="0" presId="urn:microsoft.com/office/officeart/2005/8/layout/orgChart1"/>
    <dgm:cxn modelId="{BC763C4B-D20A-F24D-9F6F-E2B03E169B5F}" type="presParOf" srcId="{A26B1393-4C9C-0046-9775-6D3AC120B159}" destId="{65B1000F-16D1-7642-A8B7-9272DD88B9B1}" srcOrd="1" destOrd="0" presId="urn:microsoft.com/office/officeart/2005/8/layout/orgChart1"/>
    <dgm:cxn modelId="{BF579EB7-19E7-F24E-8005-5156D7C57CE1}" type="presParOf" srcId="{C4CAC12C-F61F-1749-9453-65047AEB73DD}" destId="{46441450-ABD0-CF43-A8F5-79709C682E19}" srcOrd="1" destOrd="0" presId="urn:microsoft.com/office/officeart/2005/8/layout/orgChart1"/>
    <dgm:cxn modelId="{83CF2736-9986-6E47-94C4-065F83633B04}" type="presParOf" srcId="{46441450-ABD0-CF43-A8F5-79709C682E19}" destId="{0C9F4A48-45F6-AA4D-96BF-688E71308A31}" srcOrd="0" destOrd="0" presId="urn:microsoft.com/office/officeart/2005/8/layout/orgChart1"/>
    <dgm:cxn modelId="{063D8364-1657-A644-A2AC-8DD84FAE7730}" type="presParOf" srcId="{46441450-ABD0-CF43-A8F5-79709C682E19}" destId="{4FB3FD7A-7873-A147-8CAA-E050F8BF9FA6}" srcOrd="1" destOrd="0" presId="urn:microsoft.com/office/officeart/2005/8/layout/orgChart1"/>
    <dgm:cxn modelId="{B988D0B2-3169-854A-9EE3-9FCB4234B4A7}" type="presParOf" srcId="{4FB3FD7A-7873-A147-8CAA-E050F8BF9FA6}" destId="{91D3692F-468C-D74D-817C-E8B7276D73B2}" srcOrd="0" destOrd="0" presId="urn:microsoft.com/office/officeart/2005/8/layout/orgChart1"/>
    <dgm:cxn modelId="{ED9FF35C-BC08-E645-86EF-94272973B36A}" type="presParOf" srcId="{91D3692F-468C-D74D-817C-E8B7276D73B2}" destId="{7BE81116-1A67-F947-B03E-A96F3A736855}" srcOrd="0" destOrd="0" presId="urn:microsoft.com/office/officeart/2005/8/layout/orgChart1"/>
    <dgm:cxn modelId="{C1044A69-EA09-CA49-9001-2B336A54F7D1}" type="presParOf" srcId="{91D3692F-468C-D74D-817C-E8B7276D73B2}" destId="{EB26B174-9B20-834F-8856-9BB58900F541}" srcOrd="1" destOrd="0" presId="urn:microsoft.com/office/officeart/2005/8/layout/orgChart1"/>
    <dgm:cxn modelId="{ECAA0A73-C3F4-E048-8781-B5CA2476D2E5}" type="presParOf" srcId="{4FB3FD7A-7873-A147-8CAA-E050F8BF9FA6}" destId="{781B749A-2AD3-B148-BC31-A4A47D5A30C1}" srcOrd="1" destOrd="0" presId="urn:microsoft.com/office/officeart/2005/8/layout/orgChart1"/>
    <dgm:cxn modelId="{B7B7F8A9-9F95-3246-914C-AED3AB037664}" type="presParOf" srcId="{4FB3FD7A-7873-A147-8CAA-E050F8BF9FA6}" destId="{A064E946-BF4F-3A46-83C6-E247FD164459}" srcOrd="2" destOrd="0" presId="urn:microsoft.com/office/officeart/2005/8/layout/orgChart1"/>
    <dgm:cxn modelId="{C5E4AF17-8EEE-4D4C-8EF8-F5016B71D158}" type="presParOf" srcId="{46441450-ABD0-CF43-A8F5-79709C682E19}" destId="{53E79E27-8301-6D41-B26D-17F46A72DE7D}" srcOrd="2" destOrd="0" presId="urn:microsoft.com/office/officeart/2005/8/layout/orgChart1"/>
    <dgm:cxn modelId="{F461A4D4-A9FE-E74D-98CC-C560EC1130BE}" type="presParOf" srcId="{46441450-ABD0-CF43-A8F5-79709C682E19}" destId="{B72FD5A8-2FB6-9A49-996D-20740CAC5398}" srcOrd="3" destOrd="0" presId="urn:microsoft.com/office/officeart/2005/8/layout/orgChart1"/>
    <dgm:cxn modelId="{005F3DB2-C8EE-9B4D-87EE-80E2436ED3C1}" type="presParOf" srcId="{B72FD5A8-2FB6-9A49-996D-20740CAC5398}" destId="{6369201B-6B0A-684B-BD7D-B639265609B8}" srcOrd="0" destOrd="0" presId="urn:microsoft.com/office/officeart/2005/8/layout/orgChart1"/>
    <dgm:cxn modelId="{DDD825AD-D310-124E-81D4-EAB8AA397003}" type="presParOf" srcId="{6369201B-6B0A-684B-BD7D-B639265609B8}" destId="{C16F8266-96DA-4348-827B-FB5031B737D0}" srcOrd="0" destOrd="0" presId="urn:microsoft.com/office/officeart/2005/8/layout/orgChart1"/>
    <dgm:cxn modelId="{B92E606B-67CB-1C4D-90D4-934C27E2A5EC}" type="presParOf" srcId="{6369201B-6B0A-684B-BD7D-B639265609B8}" destId="{CD77DF7A-9D93-7741-BECC-8DB44EFD3EF3}" srcOrd="1" destOrd="0" presId="urn:microsoft.com/office/officeart/2005/8/layout/orgChart1"/>
    <dgm:cxn modelId="{C78416B1-72F8-6E49-9EA7-67ECCF037D1D}" type="presParOf" srcId="{B72FD5A8-2FB6-9A49-996D-20740CAC5398}" destId="{927DDFE0-EA26-CB4C-8DC9-3B31C552F0DF}" srcOrd="1" destOrd="0" presId="urn:microsoft.com/office/officeart/2005/8/layout/orgChart1"/>
    <dgm:cxn modelId="{8CA97504-1657-144A-A44A-D1A3E7BB0749}" type="presParOf" srcId="{B72FD5A8-2FB6-9A49-996D-20740CAC5398}" destId="{2CC10ECB-B848-3242-A6EC-CEB035C54DA3}" srcOrd="2" destOrd="0" presId="urn:microsoft.com/office/officeart/2005/8/layout/orgChart1"/>
    <dgm:cxn modelId="{F944F759-FAC8-9640-A5B2-97B778B9F11A}" type="presParOf" srcId="{46441450-ABD0-CF43-A8F5-79709C682E19}" destId="{44596B05-93D3-7146-88F3-77AD5CF63CD4}" srcOrd="4" destOrd="0" presId="urn:microsoft.com/office/officeart/2005/8/layout/orgChart1"/>
    <dgm:cxn modelId="{2BE7DC20-1B1C-AB48-BEBD-E3C9C60BEC22}" type="presParOf" srcId="{46441450-ABD0-CF43-A8F5-79709C682E19}" destId="{74C80CBC-118B-0642-B4E8-9A45669DD1B5}" srcOrd="5" destOrd="0" presId="urn:microsoft.com/office/officeart/2005/8/layout/orgChart1"/>
    <dgm:cxn modelId="{C4DC5905-EEEB-F34D-A24C-4BA0CC767B21}" type="presParOf" srcId="{74C80CBC-118B-0642-B4E8-9A45669DD1B5}" destId="{A631488B-BD4A-2E4A-B207-2A4542085458}" srcOrd="0" destOrd="0" presId="urn:microsoft.com/office/officeart/2005/8/layout/orgChart1"/>
    <dgm:cxn modelId="{057FA741-9A34-9A43-886C-1E1AED7C8484}" type="presParOf" srcId="{A631488B-BD4A-2E4A-B207-2A4542085458}" destId="{EDE66430-21B6-8D4B-8624-309DA73F0538}" srcOrd="0" destOrd="0" presId="urn:microsoft.com/office/officeart/2005/8/layout/orgChart1"/>
    <dgm:cxn modelId="{E8271124-F6D4-F74A-B23E-F528590E07F2}" type="presParOf" srcId="{A631488B-BD4A-2E4A-B207-2A4542085458}" destId="{EC42C478-3B14-3A43-AD41-CD4F28BC5D3D}" srcOrd="1" destOrd="0" presId="urn:microsoft.com/office/officeart/2005/8/layout/orgChart1"/>
    <dgm:cxn modelId="{82A8531A-8C5B-CD40-9250-90C2718144F7}" type="presParOf" srcId="{74C80CBC-118B-0642-B4E8-9A45669DD1B5}" destId="{C22436BC-FBB6-4F4B-B45C-D8307501950F}" srcOrd="1" destOrd="0" presId="urn:microsoft.com/office/officeart/2005/8/layout/orgChart1"/>
    <dgm:cxn modelId="{1E1F8D00-7219-0747-9B5E-482529B9A1F6}" type="presParOf" srcId="{74C80CBC-118B-0642-B4E8-9A45669DD1B5}" destId="{A0968C2A-7E31-6147-A758-5B82D7DC360D}" srcOrd="2" destOrd="0" presId="urn:microsoft.com/office/officeart/2005/8/layout/orgChart1"/>
    <dgm:cxn modelId="{10286C90-2157-DB46-A8C1-FC376CAAC854}" type="presParOf" srcId="{46441450-ABD0-CF43-A8F5-79709C682E19}" destId="{6A262A8B-7DC7-7246-A71C-744ED839A856}" srcOrd="6" destOrd="0" presId="urn:microsoft.com/office/officeart/2005/8/layout/orgChart1"/>
    <dgm:cxn modelId="{0CBEAF37-4326-8340-A950-9C87B4B8709E}" type="presParOf" srcId="{46441450-ABD0-CF43-A8F5-79709C682E19}" destId="{0A6D4713-64F6-4847-BB1D-8F6811ED8E4C}" srcOrd="7" destOrd="0" presId="urn:microsoft.com/office/officeart/2005/8/layout/orgChart1"/>
    <dgm:cxn modelId="{DF29A092-BA7B-0247-8B46-5C1CF6A99840}" type="presParOf" srcId="{0A6D4713-64F6-4847-BB1D-8F6811ED8E4C}" destId="{04FA09B8-83BC-7944-9811-999D5403D7CD}" srcOrd="0" destOrd="0" presId="urn:microsoft.com/office/officeart/2005/8/layout/orgChart1"/>
    <dgm:cxn modelId="{7E2167F3-154A-2645-A6BC-7C12B902B426}" type="presParOf" srcId="{04FA09B8-83BC-7944-9811-999D5403D7CD}" destId="{8F5D0854-A50A-2A4B-B05F-04FE902D5672}" srcOrd="0" destOrd="0" presId="urn:microsoft.com/office/officeart/2005/8/layout/orgChart1"/>
    <dgm:cxn modelId="{5BCBE713-B040-7D4B-A346-CFDEC915D103}" type="presParOf" srcId="{04FA09B8-83BC-7944-9811-999D5403D7CD}" destId="{81E158C6-78CE-C349-82EF-C1864BF10A73}" srcOrd="1" destOrd="0" presId="urn:microsoft.com/office/officeart/2005/8/layout/orgChart1"/>
    <dgm:cxn modelId="{C57FCF29-6C42-5E47-948A-3351CC2209C4}" type="presParOf" srcId="{0A6D4713-64F6-4847-BB1D-8F6811ED8E4C}" destId="{F1F35F00-2570-9D4F-8837-99EB0C27E28F}" srcOrd="1" destOrd="0" presId="urn:microsoft.com/office/officeart/2005/8/layout/orgChart1"/>
    <dgm:cxn modelId="{4BBC7415-34C7-F543-9248-8ED4DF4B1413}" type="presParOf" srcId="{0A6D4713-64F6-4847-BB1D-8F6811ED8E4C}" destId="{D8B444E0-A432-F74B-9D86-4B066C36CBDB}" srcOrd="2" destOrd="0" presId="urn:microsoft.com/office/officeart/2005/8/layout/orgChart1"/>
    <dgm:cxn modelId="{B59869B9-2ED2-A842-A2B9-AF6D98EF92E0}" type="presParOf" srcId="{46441450-ABD0-CF43-A8F5-79709C682E19}" destId="{7401CD6B-2EC8-8B49-B706-725F8DBDACBF}" srcOrd="8" destOrd="0" presId="urn:microsoft.com/office/officeart/2005/8/layout/orgChart1"/>
    <dgm:cxn modelId="{95C35033-99FF-EB48-88B5-8DADA525487D}" type="presParOf" srcId="{46441450-ABD0-CF43-A8F5-79709C682E19}" destId="{59F1190B-A883-394B-A00B-2C837A55ED55}" srcOrd="9" destOrd="0" presId="urn:microsoft.com/office/officeart/2005/8/layout/orgChart1"/>
    <dgm:cxn modelId="{11A6BC6A-A9CC-8843-AC13-477F007A8C73}" type="presParOf" srcId="{59F1190B-A883-394B-A00B-2C837A55ED55}" destId="{B57129D3-80A4-AE4A-AC70-22ED18D5E760}" srcOrd="0" destOrd="0" presId="urn:microsoft.com/office/officeart/2005/8/layout/orgChart1"/>
    <dgm:cxn modelId="{BE23AEC1-9E47-5D4B-9D4C-0C5EA51D4724}" type="presParOf" srcId="{B57129D3-80A4-AE4A-AC70-22ED18D5E760}" destId="{706ABE28-3B9D-004B-A68F-FA1089A611C6}" srcOrd="0" destOrd="0" presId="urn:microsoft.com/office/officeart/2005/8/layout/orgChart1"/>
    <dgm:cxn modelId="{8F061277-2154-D74C-9BE0-F19080B74296}" type="presParOf" srcId="{B57129D3-80A4-AE4A-AC70-22ED18D5E760}" destId="{AA84DF84-70A7-324A-84C2-0E440BA96E4E}" srcOrd="1" destOrd="0" presId="urn:microsoft.com/office/officeart/2005/8/layout/orgChart1"/>
    <dgm:cxn modelId="{EADBB115-2004-E44A-B8A0-9AE373E10583}" type="presParOf" srcId="{59F1190B-A883-394B-A00B-2C837A55ED55}" destId="{010D1575-9343-8B4C-9B50-1C7A14D37F93}" srcOrd="1" destOrd="0" presId="urn:microsoft.com/office/officeart/2005/8/layout/orgChart1"/>
    <dgm:cxn modelId="{E09B7CC1-5125-2F48-9615-74F1AC5C5B7B}" type="presParOf" srcId="{59F1190B-A883-394B-A00B-2C837A55ED55}" destId="{755278C6-C3AD-A646-BB85-B52CE8DF03DE}" srcOrd="2" destOrd="0" presId="urn:microsoft.com/office/officeart/2005/8/layout/orgChart1"/>
    <dgm:cxn modelId="{657AAEE1-8843-5946-897F-DD0DE057DC0D}" type="presParOf" srcId="{C4CAC12C-F61F-1749-9453-65047AEB73DD}" destId="{ED900703-6880-3B4F-82BD-19DAB2FBB4F0}" srcOrd="2" destOrd="0" presId="urn:microsoft.com/office/officeart/2005/8/layout/orgChart1"/>
    <dgm:cxn modelId="{8F88B4BD-DB74-BD4B-8097-3A7B5EE023C9}" type="presParOf" srcId="{05636165-87A0-0E42-AC74-3D05474555F7}" destId="{F492C2A0-D535-5A49-B715-B16C213DFE91}" srcOrd="2" destOrd="0" presId="urn:microsoft.com/office/officeart/2005/8/layout/orgChart1"/>
    <dgm:cxn modelId="{D6058EFD-6C4A-F54A-848D-705C3C3F67E8}" type="presParOf" srcId="{05636165-87A0-0E42-AC74-3D05474555F7}" destId="{CAEA2BE3-CE4A-7346-BF17-31B0A5758F47}" srcOrd="3" destOrd="0" presId="urn:microsoft.com/office/officeart/2005/8/layout/orgChart1"/>
    <dgm:cxn modelId="{0527DAEF-4C22-E44E-B55E-277B460339D8}" type="presParOf" srcId="{CAEA2BE3-CE4A-7346-BF17-31B0A5758F47}" destId="{40EB8482-E8A5-CF43-83D5-959473904F8D}" srcOrd="0" destOrd="0" presId="urn:microsoft.com/office/officeart/2005/8/layout/orgChart1"/>
    <dgm:cxn modelId="{F3D69772-49E3-574D-ACA7-EDEA0D7C01F1}" type="presParOf" srcId="{40EB8482-E8A5-CF43-83D5-959473904F8D}" destId="{CB6DDF3B-79E1-6743-80EC-104FB86CFD6A}" srcOrd="0" destOrd="0" presId="urn:microsoft.com/office/officeart/2005/8/layout/orgChart1"/>
    <dgm:cxn modelId="{04942F1F-7043-5849-AC96-2DAAB230C7C4}" type="presParOf" srcId="{40EB8482-E8A5-CF43-83D5-959473904F8D}" destId="{7D5AA04B-9F18-654E-AEF4-9063D72014D0}" srcOrd="1" destOrd="0" presId="urn:microsoft.com/office/officeart/2005/8/layout/orgChart1"/>
    <dgm:cxn modelId="{FB07E864-C11F-8C41-9CB5-2FE9A4758C8D}" type="presParOf" srcId="{CAEA2BE3-CE4A-7346-BF17-31B0A5758F47}" destId="{1D877D85-5B87-B846-A727-9C2B1A2C3043}" srcOrd="1" destOrd="0" presId="urn:microsoft.com/office/officeart/2005/8/layout/orgChart1"/>
    <dgm:cxn modelId="{E8C473BD-2A87-0741-A9D9-C6BFF92BF642}" type="presParOf" srcId="{1D877D85-5B87-B846-A727-9C2B1A2C3043}" destId="{388624FC-1E86-734B-B8C6-A10CB975BDC3}" srcOrd="0" destOrd="0" presId="urn:microsoft.com/office/officeart/2005/8/layout/orgChart1"/>
    <dgm:cxn modelId="{A8DEDFAD-2D7E-504A-A0AA-02A9570363DC}" type="presParOf" srcId="{1D877D85-5B87-B846-A727-9C2B1A2C3043}" destId="{7AF4DA5B-9FFB-9342-9C17-A1CCEBFE4C30}" srcOrd="1" destOrd="0" presId="urn:microsoft.com/office/officeart/2005/8/layout/orgChart1"/>
    <dgm:cxn modelId="{C501CCE3-6760-9740-9607-0D5CFD911087}" type="presParOf" srcId="{7AF4DA5B-9FFB-9342-9C17-A1CCEBFE4C30}" destId="{C1B00688-C7B4-1D44-A527-B57CA7BBDDA2}" srcOrd="0" destOrd="0" presId="urn:microsoft.com/office/officeart/2005/8/layout/orgChart1"/>
    <dgm:cxn modelId="{4A92AA09-577B-4F4E-AD22-F809330CCBFA}" type="presParOf" srcId="{C1B00688-C7B4-1D44-A527-B57CA7BBDDA2}" destId="{55101633-7750-6248-B6C0-5F8DCCD35719}" srcOrd="0" destOrd="0" presId="urn:microsoft.com/office/officeart/2005/8/layout/orgChart1"/>
    <dgm:cxn modelId="{AF5A4788-B81C-1247-83E3-0298FFB35740}" type="presParOf" srcId="{C1B00688-C7B4-1D44-A527-B57CA7BBDDA2}" destId="{5733AAED-D4F4-DA44-9984-54986C9D5363}" srcOrd="1" destOrd="0" presId="urn:microsoft.com/office/officeart/2005/8/layout/orgChart1"/>
    <dgm:cxn modelId="{0047EC08-AFFC-5047-8A87-8ACB50F05C66}" type="presParOf" srcId="{7AF4DA5B-9FFB-9342-9C17-A1CCEBFE4C30}" destId="{839286B8-AC1F-9845-9C00-D4537BB3A0B4}" srcOrd="1" destOrd="0" presId="urn:microsoft.com/office/officeart/2005/8/layout/orgChart1"/>
    <dgm:cxn modelId="{63C3C28F-5926-DA40-90E2-FA35FBC6D6B1}" type="presParOf" srcId="{7AF4DA5B-9FFB-9342-9C17-A1CCEBFE4C30}" destId="{EEA85F27-95E8-554C-BAFF-E52C6C881F6E}" srcOrd="2" destOrd="0" presId="urn:microsoft.com/office/officeart/2005/8/layout/orgChart1"/>
    <dgm:cxn modelId="{17DEC979-958D-DE4B-B891-2F0A487A60EF}" type="presParOf" srcId="{CAEA2BE3-CE4A-7346-BF17-31B0A5758F47}" destId="{D9B1CFCD-3F74-004F-BE67-4835C51C0A37}" srcOrd="2" destOrd="0" presId="urn:microsoft.com/office/officeart/2005/8/layout/orgChart1"/>
    <dgm:cxn modelId="{613D8355-8176-1C4B-980C-9DD185E38D60}" type="presParOf" srcId="{05636165-87A0-0E42-AC74-3D05474555F7}" destId="{07EF9321-D2E9-A943-9556-8A863B7941ED}" srcOrd="4" destOrd="0" presId="urn:microsoft.com/office/officeart/2005/8/layout/orgChart1"/>
    <dgm:cxn modelId="{6E568399-5AA0-3845-AA97-E93646ACD11A}" type="presParOf" srcId="{05636165-87A0-0E42-AC74-3D05474555F7}" destId="{9A721CA0-90E1-C349-9792-F0F145DE520A}" srcOrd="5" destOrd="0" presId="urn:microsoft.com/office/officeart/2005/8/layout/orgChart1"/>
    <dgm:cxn modelId="{BF3DA9AA-A7F1-8D42-8099-923086A1E9E3}" type="presParOf" srcId="{9A721CA0-90E1-C349-9792-F0F145DE520A}" destId="{0768AAC1-642D-7C45-ACB3-6879AA9EFEBF}" srcOrd="0" destOrd="0" presId="urn:microsoft.com/office/officeart/2005/8/layout/orgChart1"/>
    <dgm:cxn modelId="{DF82A965-C116-6643-9E15-31D1C542EFB5}" type="presParOf" srcId="{0768AAC1-642D-7C45-ACB3-6879AA9EFEBF}" destId="{7CC73BFE-A525-1841-9C46-B24530BAED35}" srcOrd="0" destOrd="0" presId="urn:microsoft.com/office/officeart/2005/8/layout/orgChart1"/>
    <dgm:cxn modelId="{8FAD6638-4051-E840-B5BF-388C04196388}" type="presParOf" srcId="{0768AAC1-642D-7C45-ACB3-6879AA9EFEBF}" destId="{0DFBCC65-40E4-B340-B677-A3DBC0B288DB}" srcOrd="1" destOrd="0" presId="urn:microsoft.com/office/officeart/2005/8/layout/orgChart1"/>
    <dgm:cxn modelId="{A6D3F935-460A-B447-A423-B85A7021E067}" type="presParOf" srcId="{9A721CA0-90E1-C349-9792-F0F145DE520A}" destId="{764A68A2-CD94-5B4A-907A-1E95E96F9AFE}" srcOrd="1" destOrd="0" presId="urn:microsoft.com/office/officeart/2005/8/layout/orgChart1"/>
    <dgm:cxn modelId="{BF60057A-0D8C-1944-A2B0-458FCB320EC8}" type="presParOf" srcId="{764A68A2-CD94-5B4A-907A-1E95E96F9AFE}" destId="{06EFD6FF-1C9C-E245-952A-796D107C5434}" srcOrd="0" destOrd="0" presId="urn:microsoft.com/office/officeart/2005/8/layout/orgChart1"/>
    <dgm:cxn modelId="{688BD510-686B-9047-9936-AB2B07D77568}" type="presParOf" srcId="{764A68A2-CD94-5B4A-907A-1E95E96F9AFE}" destId="{C13F96E5-4EB5-3E41-A6B3-E77D5B01E63B}" srcOrd="1" destOrd="0" presId="urn:microsoft.com/office/officeart/2005/8/layout/orgChart1"/>
    <dgm:cxn modelId="{5D94BF17-BA0A-1A45-9683-35BB18CB8C97}" type="presParOf" srcId="{C13F96E5-4EB5-3E41-A6B3-E77D5B01E63B}" destId="{DA7D9896-46CB-364E-AD47-8C5D2AC82D8A}" srcOrd="0" destOrd="0" presId="urn:microsoft.com/office/officeart/2005/8/layout/orgChart1"/>
    <dgm:cxn modelId="{64E5F382-CA1A-6945-8468-B5A2A0FB9B16}" type="presParOf" srcId="{DA7D9896-46CB-364E-AD47-8C5D2AC82D8A}" destId="{7FE06AB2-EA71-9641-A603-15234D0AE5DE}" srcOrd="0" destOrd="0" presId="urn:microsoft.com/office/officeart/2005/8/layout/orgChart1"/>
    <dgm:cxn modelId="{5B6112BC-6316-8C4F-9BE0-E4EE581381EA}" type="presParOf" srcId="{DA7D9896-46CB-364E-AD47-8C5D2AC82D8A}" destId="{65799993-F98E-F941-9623-93A3736C5ECC}" srcOrd="1" destOrd="0" presId="urn:microsoft.com/office/officeart/2005/8/layout/orgChart1"/>
    <dgm:cxn modelId="{DAD3CF46-2199-F64B-9F48-21DB4BB61C28}" type="presParOf" srcId="{C13F96E5-4EB5-3E41-A6B3-E77D5B01E63B}" destId="{80125913-DB8C-1A46-833B-DF435C4D3DED}" srcOrd="1" destOrd="0" presId="urn:microsoft.com/office/officeart/2005/8/layout/orgChart1"/>
    <dgm:cxn modelId="{D04AB3DF-314B-5F42-916C-99CDB91C1E67}" type="presParOf" srcId="{C13F96E5-4EB5-3E41-A6B3-E77D5B01E63B}" destId="{E2A13E4D-F3EB-2349-86B9-23C9A0D5C792}" srcOrd="2" destOrd="0" presId="urn:microsoft.com/office/officeart/2005/8/layout/orgChart1"/>
    <dgm:cxn modelId="{A7ACBD4A-D286-9F42-9504-EDB664552D79}" type="presParOf" srcId="{764A68A2-CD94-5B4A-907A-1E95E96F9AFE}" destId="{15FFE189-9009-F643-878C-0386AFB1963B}" srcOrd="2" destOrd="0" presId="urn:microsoft.com/office/officeart/2005/8/layout/orgChart1"/>
    <dgm:cxn modelId="{E07F47C9-D1F9-3F4A-922B-B68BECCE1F89}" type="presParOf" srcId="{764A68A2-CD94-5B4A-907A-1E95E96F9AFE}" destId="{881BDF25-BEB8-E748-AC8B-D39075E2C978}" srcOrd="3" destOrd="0" presId="urn:microsoft.com/office/officeart/2005/8/layout/orgChart1"/>
    <dgm:cxn modelId="{217D4D19-6510-3C47-8BF3-0D07A9194DE9}" type="presParOf" srcId="{881BDF25-BEB8-E748-AC8B-D39075E2C978}" destId="{B0FAC84B-AE86-3D4E-B528-C6EE0B45033B}" srcOrd="0" destOrd="0" presId="urn:microsoft.com/office/officeart/2005/8/layout/orgChart1"/>
    <dgm:cxn modelId="{282982BF-5454-8B4E-9DD0-CCE322081B47}" type="presParOf" srcId="{B0FAC84B-AE86-3D4E-B528-C6EE0B45033B}" destId="{A842BD50-3E72-5C41-816A-55632D43A99D}" srcOrd="0" destOrd="0" presId="urn:microsoft.com/office/officeart/2005/8/layout/orgChart1"/>
    <dgm:cxn modelId="{D579FDE0-FD3F-3848-8756-1FD1CB966C5D}" type="presParOf" srcId="{B0FAC84B-AE86-3D4E-B528-C6EE0B45033B}" destId="{68290C39-F1B2-7A42-8EE8-6922B493C2EB}" srcOrd="1" destOrd="0" presId="urn:microsoft.com/office/officeart/2005/8/layout/orgChart1"/>
    <dgm:cxn modelId="{ADC00272-F331-0F42-9458-E596F2DEC854}" type="presParOf" srcId="{881BDF25-BEB8-E748-AC8B-D39075E2C978}" destId="{1336ADF1-397A-B843-B40A-C693561D634D}" srcOrd="1" destOrd="0" presId="urn:microsoft.com/office/officeart/2005/8/layout/orgChart1"/>
    <dgm:cxn modelId="{A6B8281E-7336-1541-BBFF-CFE030259025}" type="presParOf" srcId="{881BDF25-BEB8-E748-AC8B-D39075E2C978}" destId="{453AEB33-0E0B-E94F-9FB9-B86523F19D62}" srcOrd="2" destOrd="0" presId="urn:microsoft.com/office/officeart/2005/8/layout/orgChart1"/>
    <dgm:cxn modelId="{DC59B0C9-A92D-9F49-BBD0-1544A0472492}" type="presParOf" srcId="{9A721CA0-90E1-C349-9792-F0F145DE520A}" destId="{D2D35FE1-F2AA-9347-9CF9-4D48CD796B7B}" srcOrd="2" destOrd="0" presId="urn:microsoft.com/office/officeart/2005/8/layout/orgChart1"/>
    <dgm:cxn modelId="{388670DC-1B9A-834A-81FF-8FB0449B945F}" type="presParOf" srcId="{05636165-87A0-0E42-AC74-3D05474555F7}" destId="{A0022CAE-76FC-8A49-96C0-2437950F7D9A}" srcOrd="6" destOrd="0" presId="urn:microsoft.com/office/officeart/2005/8/layout/orgChart1"/>
    <dgm:cxn modelId="{62D6AF00-E946-4646-B12B-0462907FCC26}" type="presParOf" srcId="{05636165-87A0-0E42-AC74-3D05474555F7}" destId="{49BF9E0C-BF18-394A-BA4A-541E06139AA3}" srcOrd="7" destOrd="0" presId="urn:microsoft.com/office/officeart/2005/8/layout/orgChart1"/>
    <dgm:cxn modelId="{348B1B6A-DCA4-B04A-A95B-A1038A8D8014}" type="presParOf" srcId="{49BF9E0C-BF18-394A-BA4A-541E06139AA3}" destId="{34EBE180-6C81-BF49-A986-AE651A3BDD95}" srcOrd="0" destOrd="0" presId="urn:microsoft.com/office/officeart/2005/8/layout/orgChart1"/>
    <dgm:cxn modelId="{73AE868C-8AAC-1D49-A0D4-E5055535A64D}" type="presParOf" srcId="{34EBE180-6C81-BF49-A986-AE651A3BDD95}" destId="{B4E24BE5-47F4-B24C-9630-08523CC43C14}" srcOrd="0" destOrd="0" presId="urn:microsoft.com/office/officeart/2005/8/layout/orgChart1"/>
    <dgm:cxn modelId="{42B62197-A656-9E4A-956A-AFAA26CED65C}" type="presParOf" srcId="{34EBE180-6C81-BF49-A986-AE651A3BDD95}" destId="{CEFBC386-D7DB-A64B-AE2B-1E2E225A5FA2}" srcOrd="1" destOrd="0" presId="urn:microsoft.com/office/officeart/2005/8/layout/orgChart1"/>
    <dgm:cxn modelId="{4252166A-F4BE-D849-B89C-017BEAA7C216}" type="presParOf" srcId="{49BF9E0C-BF18-394A-BA4A-541E06139AA3}" destId="{15A1E6B1-67CA-CC4C-8FBC-E4BA4F2CABA7}" srcOrd="1" destOrd="0" presId="urn:microsoft.com/office/officeart/2005/8/layout/orgChart1"/>
    <dgm:cxn modelId="{9B9F97E3-8D09-FB47-A674-545414CEDF44}" type="presParOf" srcId="{15A1E6B1-67CA-CC4C-8FBC-E4BA4F2CABA7}" destId="{08E95A04-6C00-AD46-BA0D-93623E8A7438}" srcOrd="0" destOrd="0" presId="urn:microsoft.com/office/officeart/2005/8/layout/orgChart1"/>
    <dgm:cxn modelId="{AB2521F7-1401-1549-AD38-E08085C15A13}" type="presParOf" srcId="{15A1E6B1-67CA-CC4C-8FBC-E4BA4F2CABA7}" destId="{7B873D88-0D90-8B41-8436-C3E80CFA31CD}" srcOrd="1" destOrd="0" presId="urn:microsoft.com/office/officeart/2005/8/layout/orgChart1"/>
    <dgm:cxn modelId="{EA194877-E218-EB4A-9170-4CDCA7C12C51}" type="presParOf" srcId="{7B873D88-0D90-8B41-8436-C3E80CFA31CD}" destId="{578A4481-6120-6D4C-ADE2-703DED5D4166}" srcOrd="0" destOrd="0" presId="urn:microsoft.com/office/officeart/2005/8/layout/orgChart1"/>
    <dgm:cxn modelId="{8E2061EC-53EC-824E-B4C9-32677CF5078C}" type="presParOf" srcId="{578A4481-6120-6D4C-ADE2-703DED5D4166}" destId="{7791F5FA-0C0E-0A4F-8160-FC27C2C4D6AD}" srcOrd="0" destOrd="0" presId="urn:microsoft.com/office/officeart/2005/8/layout/orgChart1"/>
    <dgm:cxn modelId="{78E67681-F3BD-9A4E-8DDB-56759775FADB}" type="presParOf" srcId="{578A4481-6120-6D4C-ADE2-703DED5D4166}" destId="{624BD0AB-AD37-A640-921B-C26138EEAC16}" srcOrd="1" destOrd="0" presId="urn:microsoft.com/office/officeart/2005/8/layout/orgChart1"/>
    <dgm:cxn modelId="{1F79D135-DB3A-7944-B8C8-CDF563FFE344}" type="presParOf" srcId="{7B873D88-0D90-8B41-8436-C3E80CFA31CD}" destId="{84C85835-AD34-7148-BF59-6345CCAAC3F8}" srcOrd="1" destOrd="0" presId="urn:microsoft.com/office/officeart/2005/8/layout/orgChart1"/>
    <dgm:cxn modelId="{06EB5703-D95F-C149-ABED-843A7E720CE0}" type="presParOf" srcId="{7B873D88-0D90-8B41-8436-C3E80CFA31CD}" destId="{7BF02DF9-3650-024A-BE9D-26BC876C9072}" srcOrd="2" destOrd="0" presId="urn:microsoft.com/office/officeart/2005/8/layout/orgChart1"/>
    <dgm:cxn modelId="{2F538BDB-DCBD-FA46-B01D-016140A9A571}" type="presParOf" srcId="{49BF9E0C-BF18-394A-BA4A-541E06139AA3}" destId="{83A5766A-54C4-3046-A2D0-88F303B46822}" srcOrd="2" destOrd="0" presId="urn:microsoft.com/office/officeart/2005/8/layout/orgChart1"/>
    <dgm:cxn modelId="{A0D00315-B098-9D4A-8997-D085053FE92D}" type="presParOf" srcId="{05636165-87A0-0E42-AC74-3D05474555F7}" destId="{7E4A15C2-BADE-FD4F-955B-C7C3148A56CF}" srcOrd="8" destOrd="0" presId="urn:microsoft.com/office/officeart/2005/8/layout/orgChart1"/>
    <dgm:cxn modelId="{E36CC0B7-D5F1-E145-A44C-420D1BB1B766}" type="presParOf" srcId="{05636165-87A0-0E42-AC74-3D05474555F7}" destId="{CF1278C8-3FA8-C242-AB82-1A38DF2DCCA1}" srcOrd="9" destOrd="0" presId="urn:microsoft.com/office/officeart/2005/8/layout/orgChart1"/>
    <dgm:cxn modelId="{185F3AA7-80DE-8E46-8CA7-0E0559761F93}" type="presParOf" srcId="{CF1278C8-3FA8-C242-AB82-1A38DF2DCCA1}" destId="{EE6B1D0A-A74C-9545-AECE-E4F982601EA7}" srcOrd="0" destOrd="0" presId="urn:microsoft.com/office/officeart/2005/8/layout/orgChart1"/>
    <dgm:cxn modelId="{4EE8924C-4F6E-354D-86F9-0A25C5CA2F1D}" type="presParOf" srcId="{EE6B1D0A-A74C-9545-AECE-E4F982601EA7}" destId="{A99EF92C-53D6-FD40-B2DC-FD21D32A0E3A}" srcOrd="0" destOrd="0" presId="urn:microsoft.com/office/officeart/2005/8/layout/orgChart1"/>
    <dgm:cxn modelId="{7D91DBC5-A6AA-8944-8B01-FE63468775E7}" type="presParOf" srcId="{EE6B1D0A-A74C-9545-AECE-E4F982601EA7}" destId="{8213B168-DF4E-F043-9D3B-6DC5B1000FCA}" srcOrd="1" destOrd="0" presId="urn:microsoft.com/office/officeart/2005/8/layout/orgChart1"/>
    <dgm:cxn modelId="{27482F22-48E4-B641-9C94-DFDA828D1B0E}" type="presParOf" srcId="{CF1278C8-3FA8-C242-AB82-1A38DF2DCCA1}" destId="{0C75C056-C9E2-4D49-B838-774F2A2BB03E}" srcOrd="1" destOrd="0" presId="urn:microsoft.com/office/officeart/2005/8/layout/orgChart1"/>
    <dgm:cxn modelId="{6C52BD4B-8DEE-0B4C-8A6C-BB77950CFBEE}" type="presParOf" srcId="{CF1278C8-3FA8-C242-AB82-1A38DF2DCCA1}" destId="{2483A33D-4ADD-7A49-8E0A-5477EAA46988}" srcOrd="2" destOrd="0" presId="urn:microsoft.com/office/officeart/2005/8/layout/orgChart1"/>
    <dgm:cxn modelId="{903C5DE8-E94F-9949-A9EB-280E5746A8F8}" type="presParOf" srcId="{978B9AA7-B086-144F-B08F-C544A11231A4}" destId="{5847CC49-855C-5D46-B64F-AB12AF6827F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397C4D-F026-BD41-8C97-13217E214847}">
      <dsp:nvSpPr>
        <dsp:cNvPr id="0" name=""/>
        <dsp:cNvSpPr/>
      </dsp:nvSpPr>
      <dsp:spPr>
        <a:xfrm>
          <a:off x="220598" y="2750941"/>
          <a:ext cx="329764" cy="10112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1278"/>
              </a:lnTo>
              <a:lnTo>
                <a:pt x="329764" y="1011278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CAD55C-D40B-344F-B4B4-6D5707046754}">
      <dsp:nvSpPr>
        <dsp:cNvPr id="0" name=""/>
        <dsp:cNvSpPr/>
      </dsp:nvSpPr>
      <dsp:spPr>
        <a:xfrm>
          <a:off x="1099971" y="1210577"/>
          <a:ext cx="164178" cy="441148"/>
        </a:xfrm>
        <a:custGeom>
          <a:avLst/>
          <a:gdLst/>
          <a:ahLst/>
          <a:cxnLst/>
          <a:rect l="0" t="0" r="0" b="0"/>
          <a:pathLst>
            <a:path>
              <a:moveTo>
                <a:pt x="164178" y="0"/>
              </a:moveTo>
              <a:lnTo>
                <a:pt x="164178" y="210312"/>
              </a:lnTo>
              <a:lnTo>
                <a:pt x="0" y="210312"/>
              </a:lnTo>
              <a:lnTo>
                <a:pt x="0" y="441148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1EC2A5-2309-5A4D-9A31-E99B784E6633}">
      <dsp:nvSpPr>
        <dsp:cNvPr id="0" name=""/>
        <dsp:cNvSpPr/>
      </dsp:nvSpPr>
      <dsp:spPr>
        <a:xfrm>
          <a:off x="164934" y="111361"/>
          <a:ext cx="2198431" cy="10992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300" kern="1200" dirty="0" err="1" smtClean="0"/>
            <a:t>MainGame</a:t>
          </a:r>
          <a:endParaRPr lang="en-US" altLang="zh-TW" sz="3300" kern="1200" dirty="0" smtClean="0"/>
        </a:p>
      </dsp:txBody>
      <dsp:txXfrm>
        <a:off x="164934" y="111361"/>
        <a:ext cx="2198431" cy="1099215"/>
      </dsp:txXfrm>
    </dsp:sp>
    <dsp:sp modelId="{04F4CD26-EA1A-6D4B-AD31-11FB8035AA91}">
      <dsp:nvSpPr>
        <dsp:cNvPr id="0" name=""/>
        <dsp:cNvSpPr/>
      </dsp:nvSpPr>
      <dsp:spPr>
        <a:xfrm>
          <a:off x="755" y="1651725"/>
          <a:ext cx="2198431" cy="10992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300" kern="1200" dirty="0" smtClean="0"/>
            <a:t>Menu</a:t>
          </a:r>
        </a:p>
      </dsp:txBody>
      <dsp:txXfrm>
        <a:off x="755" y="1651725"/>
        <a:ext cx="2198431" cy="1099215"/>
      </dsp:txXfrm>
    </dsp:sp>
    <dsp:sp modelId="{F6E3CB7C-AF1F-A444-8715-0801DA698BD7}">
      <dsp:nvSpPr>
        <dsp:cNvPr id="0" name=""/>
        <dsp:cNvSpPr/>
      </dsp:nvSpPr>
      <dsp:spPr>
        <a:xfrm>
          <a:off x="550363" y="3212612"/>
          <a:ext cx="2198431" cy="10992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300" kern="1200" dirty="0" err="1" smtClean="0"/>
            <a:t>ChooseLevel</a:t>
          </a:r>
          <a:endParaRPr lang="zh-TW" altLang="en-US" sz="3300" kern="1200" dirty="0"/>
        </a:p>
      </dsp:txBody>
      <dsp:txXfrm>
        <a:off x="550363" y="3212612"/>
        <a:ext cx="2198431" cy="10992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0BE3DB-9905-544D-8DB1-6AAEB700626B}">
      <dsp:nvSpPr>
        <dsp:cNvPr id="0" name=""/>
        <dsp:cNvSpPr/>
      </dsp:nvSpPr>
      <dsp:spPr>
        <a:xfrm>
          <a:off x="6283805" y="1930390"/>
          <a:ext cx="239162" cy="18654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5466"/>
              </a:lnTo>
              <a:lnTo>
                <a:pt x="239162" y="1865466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BD19D8-2D3D-8C4B-AD51-5FE9333239B7}">
      <dsp:nvSpPr>
        <dsp:cNvPr id="0" name=""/>
        <dsp:cNvSpPr/>
      </dsp:nvSpPr>
      <dsp:spPr>
        <a:xfrm>
          <a:off x="6283805" y="1930390"/>
          <a:ext cx="239162" cy="7334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3431"/>
              </a:lnTo>
              <a:lnTo>
                <a:pt x="239162" y="733431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16325B-CAB2-FC42-8D0C-60B1A55C41AB}">
      <dsp:nvSpPr>
        <dsp:cNvPr id="0" name=""/>
        <dsp:cNvSpPr/>
      </dsp:nvSpPr>
      <dsp:spPr>
        <a:xfrm>
          <a:off x="4146777" y="813238"/>
          <a:ext cx="2774794" cy="3199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529"/>
              </a:lnTo>
              <a:lnTo>
                <a:pt x="2774794" y="152529"/>
              </a:lnTo>
              <a:lnTo>
                <a:pt x="2774794" y="319943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9F684A-B93B-4343-98C2-11C1B1553918}">
      <dsp:nvSpPr>
        <dsp:cNvPr id="0" name=""/>
        <dsp:cNvSpPr/>
      </dsp:nvSpPr>
      <dsp:spPr>
        <a:xfrm>
          <a:off x="4146777" y="813238"/>
          <a:ext cx="845550" cy="3199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529"/>
              </a:lnTo>
              <a:lnTo>
                <a:pt x="845550" y="152529"/>
              </a:lnTo>
              <a:lnTo>
                <a:pt x="845550" y="319943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B6305E-FEB1-F341-A35A-44B76D624ADE}">
      <dsp:nvSpPr>
        <dsp:cNvPr id="0" name=""/>
        <dsp:cNvSpPr/>
      </dsp:nvSpPr>
      <dsp:spPr>
        <a:xfrm>
          <a:off x="3063084" y="813238"/>
          <a:ext cx="1083692" cy="319943"/>
        </a:xfrm>
        <a:custGeom>
          <a:avLst/>
          <a:gdLst/>
          <a:ahLst/>
          <a:cxnLst/>
          <a:rect l="0" t="0" r="0" b="0"/>
          <a:pathLst>
            <a:path>
              <a:moveTo>
                <a:pt x="1083692" y="0"/>
              </a:moveTo>
              <a:lnTo>
                <a:pt x="1083692" y="152529"/>
              </a:lnTo>
              <a:lnTo>
                <a:pt x="0" y="152529"/>
              </a:lnTo>
              <a:lnTo>
                <a:pt x="0" y="319943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CAD55C-D40B-344F-B4B4-6D5707046754}">
      <dsp:nvSpPr>
        <dsp:cNvPr id="0" name=""/>
        <dsp:cNvSpPr/>
      </dsp:nvSpPr>
      <dsp:spPr>
        <a:xfrm>
          <a:off x="1133841" y="813238"/>
          <a:ext cx="3012936" cy="319943"/>
        </a:xfrm>
        <a:custGeom>
          <a:avLst/>
          <a:gdLst/>
          <a:ahLst/>
          <a:cxnLst/>
          <a:rect l="0" t="0" r="0" b="0"/>
          <a:pathLst>
            <a:path>
              <a:moveTo>
                <a:pt x="3012936" y="0"/>
              </a:moveTo>
              <a:lnTo>
                <a:pt x="3012936" y="152529"/>
              </a:lnTo>
              <a:lnTo>
                <a:pt x="0" y="152529"/>
              </a:lnTo>
              <a:lnTo>
                <a:pt x="0" y="319943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1EC2A5-2309-5A4D-9A31-E99B784E6633}">
      <dsp:nvSpPr>
        <dsp:cNvPr id="0" name=""/>
        <dsp:cNvSpPr/>
      </dsp:nvSpPr>
      <dsp:spPr>
        <a:xfrm>
          <a:off x="3349569" y="16030"/>
          <a:ext cx="1594416" cy="79720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err="1" smtClean="0"/>
            <a:t>ChooseLevel</a:t>
          </a:r>
          <a:endParaRPr lang="en-US" altLang="zh-TW" sz="2400" kern="1200" dirty="0" smtClean="0"/>
        </a:p>
      </dsp:txBody>
      <dsp:txXfrm>
        <a:off x="3349569" y="16030"/>
        <a:ext cx="1594416" cy="797208"/>
      </dsp:txXfrm>
    </dsp:sp>
    <dsp:sp modelId="{04F4CD26-EA1A-6D4B-AD31-11FB8035AA91}">
      <dsp:nvSpPr>
        <dsp:cNvPr id="0" name=""/>
        <dsp:cNvSpPr/>
      </dsp:nvSpPr>
      <dsp:spPr>
        <a:xfrm>
          <a:off x="336633" y="1133182"/>
          <a:ext cx="1594416" cy="79720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Level1</a:t>
          </a:r>
        </a:p>
      </dsp:txBody>
      <dsp:txXfrm>
        <a:off x="336633" y="1133182"/>
        <a:ext cx="1594416" cy="797208"/>
      </dsp:txXfrm>
    </dsp:sp>
    <dsp:sp modelId="{476D21E6-1D48-8742-AC57-26975BDAD67E}">
      <dsp:nvSpPr>
        <dsp:cNvPr id="0" name=""/>
        <dsp:cNvSpPr/>
      </dsp:nvSpPr>
      <dsp:spPr>
        <a:xfrm>
          <a:off x="2265876" y="1133182"/>
          <a:ext cx="1594416" cy="79720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Level2</a:t>
          </a:r>
        </a:p>
      </dsp:txBody>
      <dsp:txXfrm>
        <a:off x="2265876" y="1133182"/>
        <a:ext cx="1594416" cy="797208"/>
      </dsp:txXfrm>
    </dsp:sp>
    <dsp:sp modelId="{1F854A4F-2D97-C045-B4C7-7AB89716ADDF}">
      <dsp:nvSpPr>
        <dsp:cNvPr id="0" name=""/>
        <dsp:cNvSpPr/>
      </dsp:nvSpPr>
      <dsp:spPr>
        <a:xfrm>
          <a:off x="4195120" y="1133182"/>
          <a:ext cx="1594416" cy="79720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err="1" smtClean="0"/>
            <a:t>FinalLevel</a:t>
          </a:r>
          <a:endParaRPr lang="en-US" altLang="zh-TW" sz="2400" kern="1200" dirty="0" smtClean="0"/>
        </a:p>
      </dsp:txBody>
      <dsp:txXfrm>
        <a:off x="4195120" y="1133182"/>
        <a:ext cx="1594416" cy="797208"/>
      </dsp:txXfrm>
    </dsp:sp>
    <dsp:sp modelId="{B9A4CFA2-8871-DB47-85D7-D3A596F87B4A}">
      <dsp:nvSpPr>
        <dsp:cNvPr id="0" name=""/>
        <dsp:cNvSpPr/>
      </dsp:nvSpPr>
      <dsp:spPr>
        <a:xfrm>
          <a:off x="6124363" y="1133182"/>
          <a:ext cx="1594416" cy="79720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Bag</a:t>
          </a:r>
        </a:p>
      </dsp:txBody>
      <dsp:txXfrm>
        <a:off x="6124363" y="1133182"/>
        <a:ext cx="1594416" cy="797208"/>
      </dsp:txXfrm>
    </dsp:sp>
    <dsp:sp modelId="{4F9EE9DE-BD4A-A841-B8D0-3BB9E3029BD3}">
      <dsp:nvSpPr>
        <dsp:cNvPr id="0" name=""/>
        <dsp:cNvSpPr/>
      </dsp:nvSpPr>
      <dsp:spPr>
        <a:xfrm>
          <a:off x="6522967" y="2265217"/>
          <a:ext cx="1594416" cy="79720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/>
            <a:t>金刀</a:t>
          </a:r>
          <a:endParaRPr lang="en-US" altLang="zh-TW" sz="2400" kern="1200" dirty="0" smtClean="0"/>
        </a:p>
      </dsp:txBody>
      <dsp:txXfrm>
        <a:off x="6522967" y="2265217"/>
        <a:ext cx="1594416" cy="797208"/>
      </dsp:txXfrm>
    </dsp:sp>
    <dsp:sp modelId="{07E86504-07EA-4D4A-A709-BB5C4E8F6ADE}">
      <dsp:nvSpPr>
        <dsp:cNvPr id="0" name=""/>
        <dsp:cNvSpPr/>
      </dsp:nvSpPr>
      <dsp:spPr>
        <a:xfrm>
          <a:off x="6522967" y="3397253"/>
          <a:ext cx="1594416" cy="79720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/>
            <a:t>？？？</a:t>
          </a:r>
          <a:endParaRPr lang="en-US" altLang="zh-TW" sz="2400" kern="1200" dirty="0" smtClean="0"/>
        </a:p>
      </dsp:txBody>
      <dsp:txXfrm>
        <a:off x="6522967" y="3397253"/>
        <a:ext cx="1594416" cy="7972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4A15C2-BADE-FD4F-955B-C7C3148A56CF}">
      <dsp:nvSpPr>
        <dsp:cNvPr id="0" name=""/>
        <dsp:cNvSpPr/>
      </dsp:nvSpPr>
      <dsp:spPr>
        <a:xfrm>
          <a:off x="5068837" y="573246"/>
          <a:ext cx="2770164" cy="2403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193"/>
              </a:lnTo>
              <a:lnTo>
                <a:pt x="2770164" y="120193"/>
              </a:lnTo>
              <a:lnTo>
                <a:pt x="2770164" y="240386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E95A04-6C00-AD46-BA0D-93623E8A7438}">
      <dsp:nvSpPr>
        <dsp:cNvPr id="0" name=""/>
        <dsp:cNvSpPr/>
      </dsp:nvSpPr>
      <dsp:spPr>
        <a:xfrm>
          <a:off x="5996041" y="1385980"/>
          <a:ext cx="171704" cy="5265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6560"/>
              </a:lnTo>
              <a:lnTo>
                <a:pt x="171704" y="52656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022CAE-76FC-8A49-96C0-2437950F7D9A}">
      <dsp:nvSpPr>
        <dsp:cNvPr id="0" name=""/>
        <dsp:cNvSpPr/>
      </dsp:nvSpPr>
      <dsp:spPr>
        <a:xfrm>
          <a:off x="5068837" y="573246"/>
          <a:ext cx="1385082" cy="2403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193"/>
              </a:lnTo>
              <a:lnTo>
                <a:pt x="1385082" y="120193"/>
              </a:lnTo>
              <a:lnTo>
                <a:pt x="1385082" y="240386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FFE189-9009-F643-878C-0386AFB1963B}">
      <dsp:nvSpPr>
        <dsp:cNvPr id="0" name=""/>
        <dsp:cNvSpPr/>
      </dsp:nvSpPr>
      <dsp:spPr>
        <a:xfrm>
          <a:off x="4610959" y="1385980"/>
          <a:ext cx="171704" cy="13392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9294"/>
              </a:lnTo>
              <a:lnTo>
                <a:pt x="171704" y="1339294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EFD6FF-1C9C-E245-952A-796D107C5434}">
      <dsp:nvSpPr>
        <dsp:cNvPr id="0" name=""/>
        <dsp:cNvSpPr/>
      </dsp:nvSpPr>
      <dsp:spPr>
        <a:xfrm>
          <a:off x="4610959" y="1385980"/>
          <a:ext cx="171704" cy="5265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6560"/>
              </a:lnTo>
              <a:lnTo>
                <a:pt x="171704" y="52656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EF9321-D2E9-A943-9556-8A863B7941ED}">
      <dsp:nvSpPr>
        <dsp:cNvPr id="0" name=""/>
        <dsp:cNvSpPr/>
      </dsp:nvSpPr>
      <dsp:spPr>
        <a:xfrm>
          <a:off x="5023117" y="573246"/>
          <a:ext cx="91440" cy="24038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0386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8624FC-1E86-734B-B8C6-A10CB975BDC3}">
      <dsp:nvSpPr>
        <dsp:cNvPr id="0" name=""/>
        <dsp:cNvSpPr/>
      </dsp:nvSpPr>
      <dsp:spPr>
        <a:xfrm>
          <a:off x="3225876" y="1385980"/>
          <a:ext cx="171704" cy="5265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6560"/>
              </a:lnTo>
              <a:lnTo>
                <a:pt x="171704" y="52656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92C2A0-D535-5A49-B715-B16C213DFE91}">
      <dsp:nvSpPr>
        <dsp:cNvPr id="0" name=""/>
        <dsp:cNvSpPr/>
      </dsp:nvSpPr>
      <dsp:spPr>
        <a:xfrm>
          <a:off x="3683755" y="573246"/>
          <a:ext cx="1385082" cy="240386"/>
        </a:xfrm>
        <a:custGeom>
          <a:avLst/>
          <a:gdLst/>
          <a:ahLst/>
          <a:cxnLst/>
          <a:rect l="0" t="0" r="0" b="0"/>
          <a:pathLst>
            <a:path>
              <a:moveTo>
                <a:pt x="1385082" y="0"/>
              </a:moveTo>
              <a:lnTo>
                <a:pt x="1385082" y="120193"/>
              </a:lnTo>
              <a:lnTo>
                <a:pt x="0" y="120193"/>
              </a:lnTo>
              <a:lnTo>
                <a:pt x="0" y="240386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01CD6B-2EC8-8B49-B706-725F8DBDACBF}">
      <dsp:nvSpPr>
        <dsp:cNvPr id="0" name=""/>
        <dsp:cNvSpPr/>
      </dsp:nvSpPr>
      <dsp:spPr>
        <a:xfrm>
          <a:off x="1840794" y="1385980"/>
          <a:ext cx="171704" cy="37774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77496"/>
              </a:lnTo>
              <a:lnTo>
                <a:pt x="171704" y="3777496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262A8B-7DC7-7246-A71C-744ED839A856}">
      <dsp:nvSpPr>
        <dsp:cNvPr id="0" name=""/>
        <dsp:cNvSpPr/>
      </dsp:nvSpPr>
      <dsp:spPr>
        <a:xfrm>
          <a:off x="1840794" y="1385980"/>
          <a:ext cx="171704" cy="29647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64762"/>
              </a:lnTo>
              <a:lnTo>
                <a:pt x="171704" y="2964762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596B05-93D3-7146-88F3-77AD5CF63CD4}">
      <dsp:nvSpPr>
        <dsp:cNvPr id="0" name=""/>
        <dsp:cNvSpPr/>
      </dsp:nvSpPr>
      <dsp:spPr>
        <a:xfrm>
          <a:off x="1840794" y="1385980"/>
          <a:ext cx="171704" cy="21520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52028"/>
              </a:lnTo>
              <a:lnTo>
                <a:pt x="171704" y="2152028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E79E27-8301-6D41-B26D-17F46A72DE7D}">
      <dsp:nvSpPr>
        <dsp:cNvPr id="0" name=""/>
        <dsp:cNvSpPr/>
      </dsp:nvSpPr>
      <dsp:spPr>
        <a:xfrm>
          <a:off x="1840794" y="1385980"/>
          <a:ext cx="171704" cy="13392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9294"/>
              </a:lnTo>
              <a:lnTo>
                <a:pt x="171704" y="1339294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9F4A48-45F6-AA4D-96BF-688E71308A31}">
      <dsp:nvSpPr>
        <dsp:cNvPr id="0" name=""/>
        <dsp:cNvSpPr/>
      </dsp:nvSpPr>
      <dsp:spPr>
        <a:xfrm>
          <a:off x="1840794" y="1385980"/>
          <a:ext cx="171704" cy="5265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6560"/>
              </a:lnTo>
              <a:lnTo>
                <a:pt x="171704" y="52656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ADB443-DC5D-7A4D-9FC2-F94CD67C1EAE}">
      <dsp:nvSpPr>
        <dsp:cNvPr id="0" name=""/>
        <dsp:cNvSpPr/>
      </dsp:nvSpPr>
      <dsp:spPr>
        <a:xfrm>
          <a:off x="2298673" y="573246"/>
          <a:ext cx="2770164" cy="240386"/>
        </a:xfrm>
        <a:custGeom>
          <a:avLst/>
          <a:gdLst/>
          <a:ahLst/>
          <a:cxnLst/>
          <a:rect l="0" t="0" r="0" b="0"/>
          <a:pathLst>
            <a:path>
              <a:moveTo>
                <a:pt x="2770164" y="0"/>
              </a:moveTo>
              <a:lnTo>
                <a:pt x="2770164" y="120193"/>
              </a:lnTo>
              <a:lnTo>
                <a:pt x="0" y="120193"/>
              </a:lnTo>
              <a:lnTo>
                <a:pt x="0" y="240386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8C9672-596B-C947-97FA-F938099189E1}">
      <dsp:nvSpPr>
        <dsp:cNvPr id="0" name=""/>
        <dsp:cNvSpPr/>
      </dsp:nvSpPr>
      <dsp:spPr>
        <a:xfrm>
          <a:off x="4496489" y="898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smtClean="0"/>
            <a:t>Level1</a:t>
          </a:r>
          <a:endParaRPr lang="zh-TW" altLang="en-US" sz="1700" kern="1200" dirty="0"/>
        </a:p>
      </dsp:txBody>
      <dsp:txXfrm>
        <a:off x="4496489" y="898"/>
        <a:ext cx="1144695" cy="572347"/>
      </dsp:txXfrm>
    </dsp:sp>
    <dsp:sp modelId="{83000BA2-0869-A64A-985B-FD0145E6032E}">
      <dsp:nvSpPr>
        <dsp:cNvPr id="0" name=""/>
        <dsp:cNvSpPr/>
      </dsp:nvSpPr>
      <dsp:spPr>
        <a:xfrm>
          <a:off x="1726325" y="813632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smtClean="0"/>
            <a:t>Map1</a:t>
          </a:r>
        </a:p>
      </dsp:txBody>
      <dsp:txXfrm>
        <a:off x="1726325" y="813632"/>
        <a:ext cx="1144695" cy="572347"/>
      </dsp:txXfrm>
    </dsp:sp>
    <dsp:sp modelId="{7BE81116-1A67-F947-B03E-A96F3A736855}">
      <dsp:nvSpPr>
        <dsp:cNvPr id="0" name=""/>
        <dsp:cNvSpPr/>
      </dsp:nvSpPr>
      <dsp:spPr>
        <a:xfrm>
          <a:off x="2012499" y="1626366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smtClean="0"/>
            <a:t>camera</a:t>
          </a:r>
        </a:p>
      </dsp:txBody>
      <dsp:txXfrm>
        <a:off x="2012499" y="1626366"/>
        <a:ext cx="1144695" cy="572347"/>
      </dsp:txXfrm>
    </dsp:sp>
    <dsp:sp modelId="{C16F8266-96DA-4348-827B-FB5031B737D0}">
      <dsp:nvSpPr>
        <dsp:cNvPr id="0" name=""/>
        <dsp:cNvSpPr/>
      </dsp:nvSpPr>
      <dsp:spPr>
        <a:xfrm>
          <a:off x="2012499" y="2439100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smtClean="0"/>
            <a:t>hero</a:t>
          </a:r>
        </a:p>
      </dsp:txBody>
      <dsp:txXfrm>
        <a:off x="2012499" y="2439100"/>
        <a:ext cx="1144695" cy="572347"/>
      </dsp:txXfrm>
    </dsp:sp>
    <dsp:sp modelId="{EDE66430-21B6-8D4B-8624-309DA73F0538}">
      <dsp:nvSpPr>
        <dsp:cNvPr id="0" name=""/>
        <dsp:cNvSpPr/>
      </dsp:nvSpPr>
      <dsp:spPr>
        <a:xfrm>
          <a:off x="2012499" y="3251834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smtClean="0"/>
            <a:t>princess</a:t>
          </a:r>
        </a:p>
      </dsp:txBody>
      <dsp:txXfrm>
        <a:off x="2012499" y="3251834"/>
        <a:ext cx="1144695" cy="572347"/>
      </dsp:txXfrm>
    </dsp:sp>
    <dsp:sp modelId="{8F5D0854-A50A-2A4B-B05F-04FE902D5672}">
      <dsp:nvSpPr>
        <dsp:cNvPr id="0" name=""/>
        <dsp:cNvSpPr/>
      </dsp:nvSpPr>
      <dsp:spPr>
        <a:xfrm>
          <a:off x="2012499" y="4064568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smtClean="0"/>
            <a:t>Textbox</a:t>
          </a:r>
        </a:p>
      </dsp:txBody>
      <dsp:txXfrm>
        <a:off x="2012499" y="4064568"/>
        <a:ext cx="1144695" cy="572347"/>
      </dsp:txXfrm>
    </dsp:sp>
    <dsp:sp modelId="{706ABE28-3B9D-004B-A68F-FA1089A611C6}">
      <dsp:nvSpPr>
        <dsp:cNvPr id="0" name=""/>
        <dsp:cNvSpPr/>
      </dsp:nvSpPr>
      <dsp:spPr>
        <a:xfrm>
          <a:off x="2012499" y="4877302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smtClean="0"/>
            <a:t>Tile</a:t>
          </a:r>
        </a:p>
      </dsp:txBody>
      <dsp:txXfrm>
        <a:off x="2012499" y="4877302"/>
        <a:ext cx="1144695" cy="572347"/>
      </dsp:txXfrm>
    </dsp:sp>
    <dsp:sp modelId="{CB6DDF3B-79E1-6743-80EC-104FB86CFD6A}">
      <dsp:nvSpPr>
        <dsp:cNvPr id="0" name=""/>
        <dsp:cNvSpPr/>
      </dsp:nvSpPr>
      <dsp:spPr>
        <a:xfrm>
          <a:off x="3111407" y="813632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err="1" smtClean="0"/>
            <a:t>Keydown</a:t>
          </a:r>
          <a:endParaRPr lang="en-US" altLang="zh-TW" sz="1700" kern="1200" dirty="0" smtClean="0"/>
        </a:p>
      </dsp:txBody>
      <dsp:txXfrm>
        <a:off x="3111407" y="813632"/>
        <a:ext cx="1144695" cy="572347"/>
      </dsp:txXfrm>
    </dsp:sp>
    <dsp:sp modelId="{55101633-7750-6248-B6C0-5F8DCCD35719}">
      <dsp:nvSpPr>
        <dsp:cNvPr id="0" name=""/>
        <dsp:cNvSpPr/>
      </dsp:nvSpPr>
      <dsp:spPr>
        <a:xfrm>
          <a:off x="3397581" y="1626366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err="1" smtClean="0"/>
            <a:t>ContorlHero</a:t>
          </a:r>
          <a:endParaRPr lang="en-US" altLang="zh-TW" sz="1700" kern="1200" dirty="0" smtClean="0"/>
        </a:p>
      </dsp:txBody>
      <dsp:txXfrm>
        <a:off x="3397581" y="1626366"/>
        <a:ext cx="1144695" cy="572347"/>
      </dsp:txXfrm>
    </dsp:sp>
    <dsp:sp modelId="{7CC73BFE-A525-1841-9C46-B24530BAED35}">
      <dsp:nvSpPr>
        <dsp:cNvPr id="0" name=""/>
        <dsp:cNvSpPr/>
      </dsp:nvSpPr>
      <dsp:spPr>
        <a:xfrm>
          <a:off x="4496489" y="813632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smtClean="0"/>
            <a:t>collision</a:t>
          </a:r>
        </a:p>
      </dsp:txBody>
      <dsp:txXfrm>
        <a:off x="4496489" y="813632"/>
        <a:ext cx="1144695" cy="572347"/>
      </dsp:txXfrm>
    </dsp:sp>
    <dsp:sp modelId="{7FE06AB2-EA71-9641-A603-15234D0AE5DE}">
      <dsp:nvSpPr>
        <dsp:cNvPr id="0" name=""/>
        <dsp:cNvSpPr/>
      </dsp:nvSpPr>
      <dsp:spPr>
        <a:xfrm>
          <a:off x="4782663" y="1626366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smtClean="0"/>
            <a:t>Coin</a:t>
          </a:r>
        </a:p>
      </dsp:txBody>
      <dsp:txXfrm>
        <a:off x="4782663" y="1626366"/>
        <a:ext cx="1144695" cy="572347"/>
      </dsp:txXfrm>
    </dsp:sp>
    <dsp:sp modelId="{A842BD50-3E72-5C41-816A-55632D43A99D}">
      <dsp:nvSpPr>
        <dsp:cNvPr id="0" name=""/>
        <dsp:cNvSpPr/>
      </dsp:nvSpPr>
      <dsp:spPr>
        <a:xfrm>
          <a:off x="4782663" y="2439100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smtClean="0"/>
            <a:t>Princess</a:t>
          </a:r>
        </a:p>
      </dsp:txBody>
      <dsp:txXfrm>
        <a:off x="4782663" y="2439100"/>
        <a:ext cx="1144695" cy="572347"/>
      </dsp:txXfrm>
    </dsp:sp>
    <dsp:sp modelId="{B4E24BE5-47F4-B24C-9630-08523CC43C14}">
      <dsp:nvSpPr>
        <dsp:cNvPr id="0" name=""/>
        <dsp:cNvSpPr/>
      </dsp:nvSpPr>
      <dsp:spPr>
        <a:xfrm>
          <a:off x="5881571" y="813632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err="1" smtClean="0"/>
            <a:t>getItem</a:t>
          </a:r>
          <a:endParaRPr lang="en-US" altLang="zh-TW" sz="1700" kern="1200" dirty="0" smtClean="0"/>
        </a:p>
      </dsp:txBody>
      <dsp:txXfrm>
        <a:off x="5881571" y="813632"/>
        <a:ext cx="1144695" cy="572347"/>
      </dsp:txXfrm>
    </dsp:sp>
    <dsp:sp modelId="{7791F5FA-0C0E-0A4F-8160-FC27C2C4D6AD}">
      <dsp:nvSpPr>
        <dsp:cNvPr id="0" name=""/>
        <dsp:cNvSpPr/>
      </dsp:nvSpPr>
      <dsp:spPr>
        <a:xfrm>
          <a:off x="6167745" y="1626366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/>
            <a:t>金刀</a:t>
          </a:r>
          <a:endParaRPr lang="en-US" altLang="zh-TW" sz="1700" kern="1200" dirty="0" smtClean="0"/>
        </a:p>
      </dsp:txBody>
      <dsp:txXfrm>
        <a:off x="6167745" y="1626366"/>
        <a:ext cx="1144695" cy="572347"/>
      </dsp:txXfrm>
    </dsp:sp>
    <dsp:sp modelId="{A99EF92C-53D6-FD40-B2DC-FD21D32A0E3A}">
      <dsp:nvSpPr>
        <dsp:cNvPr id="0" name=""/>
        <dsp:cNvSpPr/>
      </dsp:nvSpPr>
      <dsp:spPr>
        <a:xfrm>
          <a:off x="7266653" y="813632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err="1" smtClean="0"/>
            <a:t>goToLevel</a:t>
          </a:r>
          <a:endParaRPr lang="en-US" altLang="zh-TW" sz="1700" kern="1200" dirty="0" smtClean="0"/>
        </a:p>
      </dsp:txBody>
      <dsp:txXfrm>
        <a:off x="7266653" y="813632"/>
        <a:ext cx="1144695" cy="5723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A0F8B-93E4-D94C-A23F-3BFE25CA288E}" type="datetimeFigureOut">
              <a:rPr kumimoji="1" lang="zh-TW" altLang="en-US" smtClean="0"/>
              <a:t>2018/5/31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8ADD31-B54A-A242-937C-EF1E70D1A3D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01456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F4C-25B1-F44B-852B-3193A0C807C6}" type="datetimeFigureOut">
              <a:rPr kumimoji="1" lang="zh-TW" altLang="en-US" smtClean="0"/>
              <a:t>2018/5/31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4BED-792E-904C-BF6A-AF6A62826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F4C-25B1-F44B-852B-3193A0C807C6}" type="datetimeFigureOut">
              <a:rPr kumimoji="1" lang="zh-TW" altLang="en-US" smtClean="0"/>
              <a:t>2018/5/31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4BED-792E-904C-BF6A-AF6A62826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F4C-25B1-F44B-852B-3193A0C807C6}" type="datetimeFigureOut">
              <a:rPr kumimoji="1" lang="zh-TW" altLang="en-US" smtClean="0"/>
              <a:t>2018/5/31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4BED-792E-904C-BF6A-AF6A62826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F4C-25B1-F44B-852B-3193A0C807C6}" type="datetimeFigureOut">
              <a:rPr kumimoji="1" lang="zh-TW" altLang="en-US" smtClean="0"/>
              <a:t>2018/5/31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4BED-792E-904C-BF6A-AF6A62826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F4C-25B1-F44B-852B-3193A0C807C6}" type="datetimeFigureOut">
              <a:rPr kumimoji="1" lang="zh-TW" altLang="en-US" smtClean="0"/>
              <a:t>2018/5/31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4BED-792E-904C-BF6A-AF6A62826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F4C-25B1-F44B-852B-3193A0C807C6}" type="datetimeFigureOut">
              <a:rPr kumimoji="1" lang="zh-TW" altLang="en-US" smtClean="0"/>
              <a:t>2018/5/31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4BED-792E-904C-BF6A-AF6A62826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F4C-25B1-F44B-852B-3193A0C807C6}" type="datetimeFigureOut">
              <a:rPr kumimoji="1" lang="zh-TW" altLang="en-US" smtClean="0"/>
              <a:t>2018/5/31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4BED-792E-904C-BF6A-AF6A62826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F4C-25B1-F44B-852B-3193A0C807C6}" type="datetimeFigureOut">
              <a:rPr kumimoji="1" lang="zh-TW" altLang="en-US" smtClean="0"/>
              <a:t>2018/5/31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4BED-792E-904C-BF6A-AF6A62826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F4C-25B1-F44B-852B-3193A0C807C6}" type="datetimeFigureOut">
              <a:rPr kumimoji="1" lang="zh-TW" altLang="en-US" smtClean="0"/>
              <a:t>2018/5/31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4BED-792E-904C-BF6A-AF6A62826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F4C-25B1-F44B-852B-3193A0C807C6}" type="datetimeFigureOut">
              <a:rPr kumimoji="1" lang="zh-TW" altLang="en-US" smtClean="0"/>
              <a:t>2018/5/31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4BED-792E-904C-BF6A-AF6A62826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F4C-25B1-F44B-852B-3193A0C807C6}" type="datetimeFigureOut">
              <a:rPr kumimoji="1" lang="zh-TW" altLang="en-US" smtClean="0"/>
              <a:t>2018/5/31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4BED-792E-904C-BF6A-AF6A62826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3AF4C-25B1-F44B-852B-3193A0C807C6}" type="datetimeFigureOut">
              <a:rPr kumimoji="1" lang="zh-TW" altLang="en-US" smtClean="0"/>
              <a:t>2018/5/31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E4BED-792E-904C-BF6A-AF6A62826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75819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0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07" y="1480047"/>
            <a:ext cx="2114931" cy="1530477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1244944" y="3484220"/>
            <a:ext cx="1483077" cy="954729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925" b="1">
                <a:solidFill>
                  <a:schemeClr val="tx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關於</a:t>
            </a:r>
          </a:p>
        </p:txBody>
      </p:sp>
      <p:sp>
        <p:nvSpPr>
          <p:cNvPr id="7" name="橢圓 6"/>
          <p:cNvSpPr/>
          <p:nvPr/>
        </p:nvSpPr>
        <p:spPr>
          <a:xfrm>
            <a:off x="2935928" y="3484219"/>
            <a:ext cx="1483077" cy="954729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925" b="1" dirty="0">
                <a:solidFill>
                  <a:schemeClr val="tx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設定</a:t>
            </a:r>
          </a:p>
        </p:txBody>
      </p:sp>
      <p:grpSp>
        <p:nvGrpSpPr>
          <p:cNvPr id="18" name="群組 17"/>
          <p:cNvGrpSpPr/>
          <p:nvPr/>
        </p:nvGrpSpPr>
        <p:grpSpPr>
          <a:xfrm>
            <a:off x="4626912" y="3010524"/>
            <a:ext cx="4512920" cy="2902716"/>
            <a:chOff x="5694661" y="2913952"/>
            <a:chExt cx="5554363" cy="3572573"/>
          </a:xfrm>
        </p:grpSpPr>
        <p:grpSp>
          <p:nvGrpSpPr>
            <p:cNvPr id="16" name="群組 15"/>
            <p:cNvGrpSpPr/>
            <p:nvPr/>
          </p:nvGrpSpPr>
          <p:grpSpPr>
            <a:xfrm>
              <a:off x="5694661" y="2913952"/>
              <a:ext cx="5554363" cy="3572573"/>
              <a:chOff x="5694661" y="2913952"/>
              <a:chExt cx="5554363" cy="3572573"/>
            </a:xfrm>
          </p:grpSpPr>
          <p:sp>
            <p:nvSpPr>
              <p:cNvPr id="9" name="圓角矩形 8"/>
              <p:cNvSpPr/>
              <p:nvPr/>
            </p:nvSpPr>
            <p:spPr>
              <a:xfrm>
                <a:off x="6638078" y="4077342"/>
                <a:ext cx="757237" cy="757237"/>
              </a:xfrm>
              <a:prstGeom prst="round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600" dirty="0">
                    <a:latin typeface="Xingkai TC Light" charset="-120"/>
                    <a:ea typeface="Xingkai TC Light" charset="-120"/>
                    <a:cs typeface="Xingkai TC Light" charset="-120"/>
                  </a:rPr>
                  <a:t>1</a:t>
                </a:r>
                <a:endParaRPr kumimoji="1" lang="zh-TW" altLang="en-US" sz="2600" dirty="0">
                  <a:latin typeface="Xingkai TC Light" charset="-120"/>
                  <a:ea typeface="Xingkai TC Light" charset="-120"/>
                  <a:cs typeface="Xingkai TC Light" charset="-120"/>
                </a:endParaRPr>
              </a:p>
            </p:txBody>
          </p:sp>
          <p:sp>
            <p:nvSpPr>
              <p:cNvPr id="10" name="圓角矩形 9"/>
              <p:cNvSpPr/>
              <p:nvPr/>
            </p:nvSpPr>
            <p:spPr>
              <a:xfrm>
                <a:off x="8107510" y="4077341"/>
                <a:ext cx="757237" cy="757237"/>
              </a:xfrm>
              <a:prstGeom prst="round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600" dirty="0">
                    <a:latin typeface="Xingkai TC Light" charset="-120"/>
                    <a:ea typeface="Xingkai TC Light" charset="-120"/>
                    <a:cs typeface="Xingkai TC Light" charset="-120"/>
                  </a:rPr>
                  <a:t>2</a:t>
                </a:r>
              </a:p>
            </p:txBody>
          </p:sp>
          <p:sp>
            <p:nvSpPr>
              <p:cNvPr id="11" name="垂直捲動 10"/>
              <p:cNvSpPr/>
              <p:nvPr/>
            </p:nvSpPr>
            <p:spPr>
              <a:xfrm flipH="1">
                <a:off x="5694661" y="2913952"/>
                <a:ext cx="5554363" cy="3572573"/>
              </a:xfrm>
              <a:prstGeom prst="verticalScroll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sz="1463"/>
              </a:p>
            </p:txBody>
          </p:sp>
          <p:sp>
            <p:nvSpPr>
              <p:cNvPr id="12" name="圓角矩形 11"/>
              <p:cNvSpPr/>
              <p:nvPr/>
            </p:nvSpPr>
            <p:spPr>
              <a:xfrm>
                <a:off x="9576942" y="4125606"/>
                <a:ext cx="757237" cy="757237"/>
              </a:xfrm>
              <a:prstGeom prst="round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600" dirty="0">
                    <a:latin typeface="Xingkai TC Light" charset="-120"/>
                    <a:ea typeface="Xingkai TC Light" charset="-120"/>
                    <a:cs typeface="Xingkai TC Light" charset="-120"/>
                  </a:rPr>
                  <a:t>3</a:t>
                </a:r>
              </a:p>
            </p:txBody>
          </p:sp>
          <p:sp>
            <p:nvSpPr>
              <p:cNvPr id="13" name="圓角矩形 12"/>
              <p:cNvSpPr/>
              <p:nvPr/>
            </p:nvSpPr>
            <p:spPr>
              <a:xfrm>
                <a:off x="6638078" y="5396234"/>
                <a:ext cx="757237" cy="757237"/>
              </a:xfrm>
              <a:prstGeom prst="round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600" dirty="0">
                    <a:latin typeface="Xingkai TC Light" charset="-120"/>
                    <a:ea typeface="Xingkai TC Light" charset="-120"/>
                    <a:cs typeface="Xingkai TC Light" charset="-120"/>
                  </a:rPr>
                  <a:t>4</a:t>
                </a:r>
                <a:endParaRPr kumimoji="1" lang="zh-TW" altLang="en-US" sz="2600" dirty="0">
                  <a:latin typeface="Xingkai TC Light" charset="-120"/>
                  <a:ea typeface="Xingkai TC Light" charset="-120"/>
                  <a:cs typeface="Xingkai TC Light" charset="-120"/>
                </a:endParaRPr>
              </a:p>
            </p:txBody>
          </p:sp>
          <p:sp>
            <p:nvSpPr>
              <p:cNvPr id="14" name="圓角矩形 13"/>
              <p:cNvSpPr/>
              <p:nvPr/>
            </p:nvSpPr>
            <p:spPr>
              <a:xfrm>
                <a:off x="8107510" y="5396233"/>
                <a:ext cx="757237" cy="757237"/>
              </a:xfrm>
              <a:prstGeom prst="round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600" dirty="0">
                    <a:latin typeface="Xingkai TC Light" charset="-120"/>
                    <a:ea typeface="Xingkai TC Light" charset="-120"/>
                    <a:cs typeface="Xingkai TC Light" charset="-120"/>
                  </a:rPr>
                  <a:t>5</a:t>
                </a:r>
              </a:p>
            </p:txBody>
          </p:sp>
          <p:sp>
            <p:nvSpPr>
              <p:cNvPr id="15" name="圓角矩形 14"/>
              <p:cNvSpPr/>
              <p:nvPr/>
            </p:nvSpPr>
            <p:spPr>
              <a:xfrm>
                <a:off x="9576942" y="5444498"/>
                <a:ext cx="757237" cy="757237"/>
              </a:xfrm>
              <a:prstGeom prst="round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600" dirty="0">
                    <a:latin typeface="Xingkai TC Light" charset="-120"/>
                    <a:ea typeface="Xingkai TC Light" charset="-120"/>
                    <a:cs typeface="Xingkai TC Light" charset="-120"/>
                  </a:rPr>
                  <a:t>6</a:t>
                </a:r>
              </a:p>
            </p:txBody>
          </p:sp>
        </p:grpSp>
        <p:sp>
          <p:nvSpPr>
            <p:cNvPr id="17" name="文字方塊 16"/>
            <p:cNvSpPr txBox="1"/>
            <p:nvPr/>
          </p:nvSpPr>
          <p:spPr>
            <a:xfrm>
              <a:off x="7395315" y="3496961"/>
              <a:ext cx="2104482" cy="390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463" dirty="0"/>
                <a:t>Please Choose Level</a:t>
              </a:r>
              <a:endParaRPr kumimoji="1" lang="zh-TW" altLang="en-US" sz="1463" dirty="0"/>
            </a:p>
          </p:txBody>
        </p:sp>
      </p:grpSp>
      <p:grpSp>
        <p:nvGrpSpPr>
          <p:cNvPr id="6" name="群組 5"/>
          <p:cNvGrpSpPr/>
          <p:nvPr/>
        </p:nvGrpSpPr>
        <p:grpSpPr>
          <a:xfrm>
            <a:off x="2935928" y="452315"/>
            <a:ext cx="889000" cy="889000"/>
            <a:chOff x="4948938" y="487484"/>
            <a:chExt cx="889000" cy="889000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8938" y="487484"/>
              <a:ext cx="889000" cy="889000"/>
            </a:xfrm>
            <a:prstGeom prst="rect">
              <a:avLst/>
            </a:prstGeom>
          </p:spPr>
        </p:pic>
        <p:sp>
          <p:nvSpPr>
            <p:cNvPr id="3" name="矩形 2"/>
            <p:cNvSpPr/>
            <p:nvPr/>
          </p:nvSpPr>
          <p:spPr>
            <a:xfrm>
              <a:off x="5135530" y="674076"/>
              <a:ext cx="515816" cy="5158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4800" dirty="0" smtClean="0"/>
                <a:t>U</a:t>
              </a:r>
              <a:endParaRPr kumimoji="1" lang="zh-TW" altLang="en-US" sz="4800" dirty="0"/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4182412" y="452315"/>
            <a:ext cx="889000" cy="889000"/>
            <a:chOff x="4948938" y="487484"/>
            <a:chExt cx="889000" cy="889000"/>
          </a:xfrm>
        </p:grpSpPr>
        <p:pic>
          <p:nvPicPr>
            <p:cNvPr id="20" name="圖片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8938" y="487484"/>
              <a:ext cx="889000" cy="889000"/>
            </a:xfrm>
            <a:prstGeom prst="rect">
              <a:avLst/>
            </a:prstGeom>
          </p:spPr>
        </p:pic>
        <p:sp>
          <p:nvSpPr>
            <p:cNvPr id="21" name="矩形 20"/>
            <p:cNvSpPr/>
            <p:nvPr/>
          </p:nvSpPr>
          <p:spPr>
            <a:xfrm>
              <a:off x="5135530" y="674076"/>
              <a:ext cx="515816" cy="5158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4800" dirty="0" smtClean="0"/>
                <a:t>D</a:t>
              </a:r>
              <a:endParaRPr kumimoji="1" lang="zh-TW" altLang="en-US" sz="4800" dirty="0"/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5923066" y="483657"/>
            <a:ext cx="889000" cy="889000"/>
            <a:chOff x="4948938" y="487484"/>
            <a:chExt cx="889000" cy="889000"/>
          </a:xfrm>
        </p:grpSpPr>
        <p:pic>
          <p:nvPicPr>
            <p:cNvPr id="23" name="圖片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8938" y="487484"/>
              <a:ext cx="889000" cy="889000"/>
            </a:xfrm>
            <a:prstGeom prst="rect">
              <a:avLst/>
            </a:prstGeom>
          </p:spPr>
        </p:pic>
        <p:sp>
          <p:nvSpPr>
            <p:cNvPr id="24" name="矩形 23"/>
            <p:cNvSpPr/>
            <p:nvPr/>
          </p:nvSpPr>
          <p:spPr>
            <a:xfrm>
              <a:off x="5135530" y="674076"/>
              <a:ext cx="515816" cy="5158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4800" smtClean="0"/>
                <a:t>I</a:t>
              </a:r>
              <a:endParaRPr kumimoji="1" lang="zh-TW" altLang="en-US" sz="4800" dirty="0"/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6758107" y="1481208"/>
            <a:ext cx="889000" cy="889000"/>
            <a:chOff x="4948938" y="487484"/>
            <a:chExt cx="889000" cy="889000"/>
          </a:xfrm>
        </p:grpSpPr>
        <p:pic>
          <p:nvPicPr>
            <p:cNvPr id="26" name="圖片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8938" y="487484"/>
              <a:ext cx="889000" cy="889000"/>
            </a:xfrm>
            <a:prstGeom prst="rect">
              <a:avLst/>
            </a:prstGeom>
          </p:spPr>
        </p:pic>
        <p:sp>
          <p:nvSpPr>
            <p:cNvPr id="27" name="矩形 26"/>
            <p:cNvSpPr/>
            <p:nvPr/>
          </p:nvSpPr>
          <p:spPr>
            <a:xfrm>
              <a:off x="5135530" y="674076"/>
              <a:ext cx="515816" cy="5158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4800" dirty="0" smtClean="0"/>
                <a:t>E</a:t>
              </a: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1363193" y="441649"/>
            <a:ext cx="889000" cy="889000"/>
            <a:chOff x="4948938" y="487484"/>
            <a:chExt cx="889000" cy="889000"/>
          </a:xfrm>
        </p:grpSpPr>
        <p:pic>
          <p:nvPicPr>
            <p:cNvPr id="29" name="圖片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8938" y="487484"/>
              <a:ext cx="889000" cy="889000"/>
            </a:xfrm>
            <a:prstGeom prst="rect">
              <a:avLst/>
            </a:prstGeom>
          </p:spPr>
        </p:pic>
        <p:sp>
          <p:nvSpPr>
            <p:cNvPr id="30" name="矩形 29"/>
            <p:cNvSpPr/>
            <p:nvPr/>
          </p:nvSpPr>
          <p:spPr>
            <a:xfrm>
              <a:off x="5135530" y="674076"/>
              <a:ext cx="515816" cy="5158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4800" dirty="0" smtClean="0"/>
                <a:t>Y</a:t>
              </a:r>
            </a:p>
          </p:txBody>
        </p:sp>
      </p:grpSp>
      <p:grpSp>
        <p:nvGrpSpPr>
          <p:cNvPr id="31" name="群組 30"/>
          <p:cNvGrpSpPr/>
          <p:nvPr/>
        </p:nvGrpSpPr>
        <p:grpSpPr>
          <a:xfrm>
            <a:off x="3809013" y="1628418"/>
            <a:ext cx="889000" cy="889000"/>
            <a:chOff x="4948938" y="487484"/>
            <a:chExt cx="889000" cy="889000"/>
          </a:xfrm>
        </p:grpSpPr>
        <p:pic>
          <p:nvPicPr>
            <p:cNvPr id="32" name="圖片 3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8938" y="487484"/>
              <a:ext cx="889000" cy="889000"/>
            </a:xfrm>
            <a:prstGeom prst="rect">
              <a:avLst/>
            </a:prstGeom>
          </p:spPr>
        </p:pic>
        <p:sp>
          <p:nvSpPr>
            <p:cNvPr id="33" name="矩形 32"/>
            <p:cNvSpPr/>
            <p:nvPr/>
          </p:nvSpPr>
          <p:spPr>
            <a:xfrm>
              <a:off x="5135530" y="674076"/>
              <a:ext cx="515816" cy="5158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4800" dirty="0"/>
                <a:t>O</a:t>
              </a:r>
              <a:endParaRPr kumimoji="1" lang="zh-TW" altLang="en-US" sz="4800" dirty="0"/>
            </a:p>
          </p:txBody>
        </p:sp>
      </p:grpSp>
      <p:grpSp>
        <p:nvGrpSpPr>
          <p:cNvPr id="39" name="群組 38"/>
          <p:cNvGrpSpPr/>
          <p:nvPr/>
        </p:nvGrpSpPr>
        <p:grpSpPr>
          <a:xfrm>
            <a:off x="4707698" y="5738188"/>
            <a:ext cx="932548" cy="1017341"/>
            <a:chOff x="2985087" y="5247103"/>
            <a:chExt cx="932548" cy="1017341"/>
          </a:xfrm>
        </p:grpSpPr>
        <p:sp>
          <p:nvSpPr>
            <p:cNvPr id="8" name="橢圓 7"/>
            <p:cNvSpPr/>
            <p:nvPr/>
          </p:nvSpPr>
          <p:spPr>
            <a:xfrm>
              <a:off x="3215227" y="5562036"/>
              <a:ext cx="702408" cy="70240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tx1"/>
                </a:solidFill>
              </a:endParaRPr>
            </a:p>
          </p:txBody>
        </p:sp>
        <p:grpSp>
          <p:nvGrpSpPr>
            <p:cNvPr id="38" name="群組 37"/>
            <p:cNvGrpSpPr/>
            <p:nvPr/>
          </p:nvGrpSpPr>
          <p:grpSpPr>
            <a:xfrm>
              <a:off x="2985087" y="5247103"/>
              <a:ext cx="372930" cy="375098"/>
              <a:chOff x="2985087" y="5247103"/>
              <a:chExt cx="372930" cy="375098"/>
            </a:xfrm>
          </p:grpSpPr>
          <p:sp>
            <p:nvSpPr>
              <p:cNvPr id="34" name="橢圓 33"/>
              <p:cNvSpPr/>
              <p:nvPr/>
            </p:nvSpPr>
            <p:spPr>
              <a:xfrm>
                <a:off x="2985087" y="5247103"/>
                <a:ext cx="230140" cy="23014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6" name="直線接點 35"/>
              <p:cNvCxnSpPr/>
              <p:nvPr/>
            </p:nvCxnSpPr>
            <p:spPr>
              <a:xfrm>
                <a:off x="3187584" y="5451768"/>
                <a:ext cx="170433" cy="1704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46" name="圖片 4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300" y="3111500"/>
            <a:ext cx="1036320" cy="615696"/>
          </a:xfrm>
          <a:prstGeom prst="rect">
            <a:avLst/>
          </a:prstGeom>
        </p:spPr>
      </p:pic>
      <p:grpSp>
        <p:nvGrpSpPr>
          <p:cNvPr id="52" name="群組 51"/>
          <p:cNvGrpSpPr/>
          <p:nvPr/>
        </p:nvGrpSpPr>
        <p:grpSpPr>
          <a:xfrm>
            <a:off x="878561" y="5905350"/>
            <a:ext cx="969264" cy="695098"/>
            <a:chOff x="878561" y="5905350"/>
            <a:chExt cx="969264" cy="695098"/>
          </a:xfrm>
        </p:grpSpPr>
        <p:pic>
          <p:nvPicPr>
            <p:cNvPr id="47" name="圖片 4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35234"/>
            <a:stretch/>
          </p:blipFill>
          <p:spPr>
            <a:xfrm>
              <a:off x="878561" y="5905350"/>
              <a:ext cx="969264" cy="683019"/>
            </a:xfrm>
            <a:prstGeom prst="rect">
              <a:avLst/>
            </a:prstGeom>
          </p:spPr>
        </p:pic>
        <p:cxnSp>
          <p:nvCxnSpPr>
            <p:cNvPr id="49" name="直線接點 48"/>
            <p:cNvCxnSpPr/>
            <p:nvPr/>
          </p:nvCxnSpPr>
          <p:spPr>
            <a:xfrm>
              <a:off x="1102453" y="6600448"/>
              <a:ext cx="74537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群組 52"/>
          <p:cNvGrpSpPr/>
          <p:nvPr/>
        </p:nvGrpSpPr>
        <p:grpSpPr>
          <a:xfrm flipH="1">
            <a:off x="1966664" y="5910556"/>
            <a:ext cx="969264" cy="683019"/>
            <a:chOff x="878561" y="5905350"/>
            <a:chExt cx="969264" cy="683019"/>
          </a:xfrm>
        </p:grpSpPr>
        <p:pic>
          <p:nvPicPr>
            <p:cNvPr id="54" name="圖片 5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35234"/>
            <a:stretch/>
          </p:blipFill>
          <p:spPr>
            <a:xfrm>
              <a:off x="878561" y="5905350"/>
              <a:ext cx="969264" cy="683019"/>
            </a:xfrm>
            <a:prstGeom prst="rect">
              <a:avLst/>
            </a:prstGeom>
          </p:spPr>
        </p:pic>
        <p:cxnSp>
          <p:nvCxnSpPr>
            <p:cNvPr id="55" name="直線接點 54"/>
            <p:cNvCxnSpPr/>
            <p:nvPr/>
          </p:nvCxnSpPr>
          <p:spPr>
            <a:xfrm>
              <a:off x="1127824" y="6577002"/>
              <a:ext cx="72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20988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23924" y="976313"/>
            <a:ext cx="3667125" cy="5143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1463" dirty="0" err="1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ClassName</a:t>
            </a:r>
            <a:endParaRPr kumimoji="1" lang="zh-TW" altLang="en-US" sz="1463" dirty="0">
              <a:solidFill>
                <a:sysClr val="windowText" lastClr="0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923924" y="1490663"/>
            <a:ext cx="3667125" cy="20669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zh-TW" sz="1463" dirty="0">
                <a:solidFill>
                  <a:sysClr val="windowText" lastClr="000000"/>
                </a:solidFill>
              </a:rPr>
              <a:t>Constructor</a:t>
            </a:r>
            <a:endParaRPr kumimoji="1" lang="zh-TW" altLang="en-US" sz="1463" dirty="0">
              <a:solidFill>
                <a:sysClr val="windowText" lastClr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23924" y="3557588"/>
            <a:ext cx="3667125" cy="206692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zh-TW" sz="1463" dirty="0">
                <a:solidFill>
                  <a:sysClr val="windowText" lastClr="000000"/>
                </a:solidFill>
              </a:rPr>
              <a:t>function</a:t>
            </a:r>
            <a:endParaRPr kumimoji="1" lang="zh-TW" altLang="en-US" sz="1463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118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資料圖表 3"/>
          <p:cNvGraphicFramePr/>
          <p:nvPr>
            <p:extLst>
              <p:ext uri="{D42A27DB-BD31-4B8C-83A1-F6EECF244321}">
                <p14:modId xmlns:p14="http://schemas.microsoft.com/office/powerpoint/2010/main" val="1240547605"/>
              </p:ext>
            </p:extLst>
          </p:nvPr>
        </p:nvGraphicFramePr>
        <p:xfrm>
          <a:off x="221060" y="892208"/>
          <a:ext cx="2749550" cy="4402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直排文字版面配置區 6"/>
          <p:cNvSpPr>
            <a:spLocks noGrp="1"/>
          </p:cNvSpPr>
          <p:nvPr>
            <p:ph type="body" orient="vert" idx="1"/>
          </p:nvPr>
        </p:nvSpPr>
        <p:spPr>
          <a:xfrm>
            <a:off x="3052763" y="1011833"/>
            <a:ext cx="4919662" cy="3399300"/>
          </a:xfrm>
        </p:spPr>
        <p:txBody>
          <a:bodyPr vert="horz"/>
          <a:lstStyle/>
          <a:p>
            <a:r>
              <a:rPr kumimoji="1" lang="en-US" altLang="zh-TW" dirty="0" err="1" smtClean="0"/>
              <a:t>ChooseLevel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Bag</a:t>
            </a:r>
          </a:p>
          <a:p>
            <a:r>
              <a:rPr kumimoji="1" lang="en-US" altLang="zh-TW" dirty="0" smtClean="0"/>
              <a:t>Level1</a:t>
            </a:r>
          </a:p>
          <a:p>
            <a:pPr lvl="1"/>
            <a:r>
              <a:rPr kumimoji="1" lang="zh-TW" altLang="en-US" dirty="0" smtClean="0"/>
              <a:t>過關獲得神器「金刀」</a:t>
            </a:r>
            <a:endParaRPr kumimoji="1" lang="en-US" altLang="zh-TW" dirty="0" smtClean="0"/>
          </a:p>
          <a:p>
            <a:r>
              <a:rPr kumimoji="1" lang="en-US" altLang="zh-TW" dirty="0" smtClean="0"/>
              <a:t>Level2</a:t>
            </a:r>
          </a:p>
          <a:p>
            <a:pPr lvl="1"/>
            <a:r>
              <a:rPr kumimoji="1" lang="zh-TW" altLang="en-US" dirty="0" smtClean="0"/>
              <a:t>過關獲得神器「？？？」</a:t>
            </a:r>
            <a:endParaRPr kumimoji="1" lang="en-US" altLang="zh-TW" dirty="0" smtClean="0"/>
          </a:p>
          <a:p>
            <a:pPr lvl="1"/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784209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資料圖表 1"/>
          <p:cNvGraphicFramePr/>
          <p:nvPr>
            <p:extLst>
              <p:ext uri="{D42A27DB-BD31-4B8C-83A1-F6EECF244321}">
                <p14:modId xmlns:p14="http://schemas.microsoft.com/office/powerpoint/2010/main" val="564040595"/>
              </p:ext>
            </p:extLst>
          </p:nvPr>
        </p:nvGraphicFramePr>
        <p:xfrm>
          <a:off x="1147182" y="352947"/>
          <a:ext cx="8454017" cy="4195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1147182" y="3446585"/>
            <a:ext cx="52301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 smtClean="0"/>
              <a:t>通過</a:t>
            </a:r>
            <a:r>
              <a:rPr kumimoji="1" lang="en-US" altLang="zh-TW" dirty="0" smtClean="0"/>
              <a:t>Level1 -&gt; </a:t>
            </a:r>
            <a:r>
              <a:rPr kumimoji="1" lang="zh-TW" altLang="en-US" dirty="0" smtClean="0"/>
              <a:t>獲得金刀</a:t>
            </a:r>
            <a:endParaRPr kumimoji="1" lang="en-US" altLang="zh-TW" dirty="0" smtClean="0"/>
          </a:p>
          <a:p>
            <a:r>
              <a:rPr kumimoji="1" lang="zh-TW" altLang="en-US" dirty="0" smtClean="0"/>
              <a:t>通過</a:t>
            </a:r>
            <a:r>
              <a:rPr kumimoji="1" lang="en-US" altLang="zh-TW" dirty="0" smtClean="0"/>
              <a:t>Level2 -&gt; </a:t>
            </a:r>
            <a:r>
              <a:rPr kumimoji="1" lang="zh-TW" altLang="en-US" dirty="0" smtClean="0"/>
              <a:t>獲得？？？</a:t>
            </a:r>
            <a:endParaRPr kumimoji="1" lang="en-US" altLang="zh-TW" dirty="0" smtClean="0"/>
          </a:p>
          <a:p>
            <a:endParaRPr kumimoji="1" lang="en-US" altLang="zh-TW" dirty="0"/>
          </a:p>
          <a:p>
            <a:r>
              <a:rPr kumimoji="1" lang="zh-TW" altLang="en-US" dirty="0" smtClean="0"/>
              <a:t>獲得道具可經由</a:t>
            </a:r>
            <a:r>
              <a:rPr kumimoji="1" lang="en-US" altLang="zh-TW" dirty="0" smtClean="0"/>
              <a:t>Bag</a:t>
            </a:r>
            <a:r>
              <a:rPr kumimoji="1" lang="zh-TW" altLang="en-US" dirty="0" smtClean="0"/>
              <a:t>查看</a:t>
            </a:r>
            <a:endParaRPr kumimoji="1" lang="en-US" altLang="zh-TW" dirty="0" smtClean="0"/>
          </a:p>
          <a:p>
            <a:endParaRPr kumimoji="1" lang="en-US" altLang="zh-TW" dirty="0"/>
          </a:p>
          <a:p>
            <a:r>
              <a:rPr kumimoji="1" lang="zh-TW" altLang="en-US" dirty="0" smtClean="0"/>
              <a:t>獲得兩樣道具 可挑戰</a:t>
            </a:r>
            <a:r>
              <a:rPr kumimoji="1" lang="en-US" altLang="zh-TW" dirty="0" err="1" smtClean="0"/>
              <a:t>FinalLevel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5804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資料圖表 7"/>
          <p:cNvGraphicFramePr/>
          <p:nvPr>
            <p:extLst>
              <p:ext uri="{D42A27DB-BD31-4B8C-83A1-F6EECF244321}">
                <p14:modId xmlns:p14="http://schemas.microsoft.com/office/powerpoint/2010/main" val="2047835852"/>
              </p:ext>
            </p:extLst>
          </p:nvPr>
        </p:nvGraphicFramePr>
        <p:xfrm>
          <a:off x="-1380537" y="131468"/>
          <a:ext cx="10137675" cy="54505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3781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642938"/>
            <a:ext cx="2247900" cy="1077020"/>
          </a:xfrm>
        </p:spPr>
        <p:txBody>
          <a:bodyPr>
            <a:normAutofit fontScale="90000"/>
          </a:bodyPr>
          <a:lstStyle/>
          <a:p>
            <a:r>
              <a:rPr kumimoji="1" lang="en-US" altLang="zh-TW" dirty="0" err="1" smtClean="0"/>
              <a:t>MainGame</a:t>
            </a:r>
            <a:endParaRPr kumimoji="1" lang="zh-TW" altLang="en-US" dirty="0"/>
          </a:p>
        </p:txBody>
      </p:sp>
      <p:sp>
        <p:nvSpPr>
          <p:cNvPr id="5" name="直排文字版面配置區 4"/>
          <p:cNvSpPr>
            <a:spLocks noGrp="1"/>
          </p:cNvSpPr>
          <p:nvPr>
            <p:ph type="body" orient="vert" idx="1"/>
          </p:nvPr>
        </p:nvSpPr>
        <p:spPr>
          <a:xfrm>
            <a:off x="681038" y="2335807"/>
            <a:ext cx="8543925" cy="3535462"/>
          </a:xfrm>
        </p:spPr>
        <p:txBody>
          <a:bodyPr vert="horz"/>
          <a:lstStyle/>
          <a:p>
            <a:r>
              <a:rPr kumimoji="1" lang="en-US" altLang="zh-TW" dirty="0" err="1"/>
              <a:t>addNewLevel</a:t>
            </a:r>
            <a:r>
              <a:rPr kumimoji="1" lang="en-US" altLang="zh-TW" dirty="0"/>
              <a:t>({menu: new </a:t>
            </a:r>
            <a:r>
              <a:rPr kumimoji="1" lang="en-US" altLang="zh-TW" dirty="0" err="1"/>
              <a:t>Mymeny</a:t>
            </a:r>
            <a:r>
              <a:rPr kumimoji="1" lang="en-US" altLang="zh-TW" dirty="0" smtClean="0"/>
              <a:t>()});</a:t>
            </a:r>
          </a:p>
          <a:p>
            <a:r>
              <a:rPr kumimoji="1" lang="en-US" altLang="zh-TW" dirty="0" err="1"/>
              <a:t>addNewLevel</a:t>
            </a:r>
            <a:r>
              <a:rPr kumimoji="1" lang="en-US" altLang="zh-TW" dirty="0" smtClean="0"/>
              <a:t>({</a:t>
            </a:r>
            <a:r>
              <a:rPr kumimoji="1" lang="en-US" altLang="zh-TW" dirty="0" err="1"/>
              <a:t>c</a:t>
            </a:r>
            <a:r>
              <a:rPr kumimoji="1" lang="en-US" altLang="zh-TW" dirty="0" err="1" smtClean="0"/>
              <a:t>hooseLevel</a:t>
            </a:r>
            <a:r>
              <a:rPr kumimoji="1" lang="en-US" altLang="zh-TW" dirty="0" smtClean="0"/>
              <a:t>: </a:t>
            </a:r>
            <a:r>
              <a:rPr kumimoji="1" lang="en-US" altLang="zh-TW" dirty="0"/>
              <a:t>new </a:t>
            </a:r>
            <a:r>
              <a:rPr kumimoji="1" lang="en-US" altLang="zh-TW" dirty="0" err="1" smtClean="0"/>
              <a:t>ChooseLevel</a:t>
            </a:r>
            <a:r>
              <a:rPr kumimoji="1" lang="en-US" altLang="zh-TW" dirty="0" smtClean="0"/>
              <a:t>()});</a:t>
            </a:r>
            <a:endParaRPr kumimoji="1" lang="zh-TW" altLang="en-US" dirty="0"/>
          </a:p>
          <a:p>
            <a:r>
              <a:rPr kumimoji="1" lang="en-US" altLang="zh-TW" dirty="0" err="1"/>
              <a:t>addNewLevel</a:t>
            </a:r>
            <a:r>
              <a:rPr kumimoji="1" lang="en-US" altLang="zh-TW" dirty="0" smtClean="0"/>
              <a:t>({leve1: </a:t>
            </a:r>
            <a:r>
              <a:rPr kumimoji="1" lang="en-US" altLang="zh-TW" dirty="0"/>
              <a:t>new </a:t>
            </a:r>
            <a:r>
              <a:rPr kumimoji="1" lang="en-US" altLang="zh-TW" dirty="0" smtClean="0"/>
              <a:t>Level1()});</a:t>
            </a:r>
            <a:endParaRPr kumimoji="1" lang="zh-TW" altLang="en-US" dirty="0"/>
          </a:p>
          <a:p>
            <a:r>
              <a:rPr kumimoji="1" lang="en-US" altLang="zh-TW" dirty="0" err="1"/>
              <a:t>addNewLevel</a:t>
            </a:r>
            <a:r>
              <a:rPr kumimoji="1" lang="en-US" altLang="zh-TW" dirty="0" smtClean="0"/>
              <a:t>({level2: </a:t>
            </a:r>
            <a:r>
              <a:rPr kumimoji="1" lang="en-US" altLang="zh-TW" dirty="0"/>
              <a:t>new </a:t>
            </a:r>
            <a:r>
              <a:rPr kumimoji="1" lang="en-US" altLang="zh-TW" dirty="0" smtClean="0"/>
              <a:t>Level2()});</a:t>
            </a:r>
          </a:p>
          <a:p>
            <a:endParaRPr kumimoji="1" lang="en-US" altLang="zh-TW" dirty="0"/>
          </a:p>
          <a:p>
            <a:r>
              <a:rPr kumimoji="1" lang="en-US" altLang="zh-TW" dirty="0" err="1" smtClean="0"/>
              <a:t>Game.start</a:t>
            </a:r>
            <a:r>
              <a:rPr kumimoji="1" lang="en-US" altLang="zh-TW" dirty="0" smtClean="0"/>
              <a:t>()</a:t>
            </a:r>
            <a:endParaRPr kumimoji="1" lang="zh-TW" altLang="en-US" dirty="0"/>
          </a:p>
          <a:p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41885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MyMenu</a:t>
            </a:r>
            <a:endParaRPr kumimoji="1" lang="zh-TW" altLang="en-US" dirty="0"/>
          </a:p>
        </p:txBody>
      </p:sp>
      <p:sp>
        <p:nvSpPr>
          <p:cNvPr id="5" name="直排文字版面配置區 4"/>
          <p:cNvSpPr>
            <a:spLocks noGrp="1"/>
          </p:cNvSpPr>
          <p:nvPr>
            <p:ph type="body" orient="vert" idx="1"/>
          </p:nvPr>
        </p:nvSpPr>
        <p:spPr>
          <a:xfrm>
            <a:off x="681038" y="1519238"/>
            <a:ext cx="8543925" cy="4352032"/>
          </a:xfrm>
        </p:spPr>
        <p:txBody>
          <a:bodyPr vert="horz"/>
          <a:lstStyle/>
          <a:p>
            <a:r>
              <a:rPr kumimoji="1" lang="en-US" altLang="zh-TW" dirty="0" smtClean="0"/>
              <a:t>Load()</a:t>
            </a:r>
          </a:p>
          <a:p>
            <a:r>
              <a:rPr kumimoji="1" lang="en-US" altLang="zh-TW" dirty="0" smtClean="0"/>
              <a:t>Initialize()</a:t>
            </a:r>
          </a:p>
          <a:p>
            <a:r>
              <a:rPr kumimoji="1" lang="en-US" altLang="zh-TW" dirty="0" smtClean="0"/>
              <a:t>Update()</a:t>
            </a:r>
          </a:p>
          <a:p>
            <a:r>
              <a:rPr kumimoji="1" lang="en-US" altLang="zh-TW" dirty="0" smtClean="0"/>
              <a:t>Draw()</a:t>
            </a:r>
          </a:p>
          <a:p>
            <a:r>
              <a:rPr kumimoji="1" lang="en-US" altLang="zh-TW" dirty="0" smtClean="0"/>
              <a:t>Click()</a:t>
            </a:r>
          </a:p>
          <a:p>
            <a:endParaRPr kumimoji="1" lang="en-US" altLang="zh-TW" dirty="0" smtClean="0"/>
          </a:p>
          <a:p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461408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9301</TotalTime>
  <Words>132</Words>
  <Application>Microsoft Macintosh PowerPoint</Application>
  <PresentationFormat>A4 紙張 (210x297 公釐)</PresentationFormat>
  <Paragraphs>68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Calibri</vt:lpstr>
      <vt:lpstr>Calibri Light</vt:lpstr>
      <vt:lpstr>Microsoft JhengHei</vt:lpstr>
      <vt:lpstr>Xingkai TC Light</vt:lpstr>
      <vt:lpstr>新細明體</vt:lpstr>
      <vt:lpstr>Arial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MainGame</vt:lpstr>
      <vt:lpstr>MyMenu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永健 楊</dc:creator>
  <cp:lastModifiedBy>永健 楊</cp:lastModifiedBy>
  <cp:revision>16</cp:revision>
  <dcterms:created xsi:type="dcterms:W3CDTF">2018-04-26T07:36:48Z</dcterms:created>
  <dcterms:modified xsi:type="dcterms:W3CDTF">2018-05-31T08:35:32Z</dcterms:modified>
</cp:coreProperties>
</file>