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8" r:id="rId4"/>
    <p:sldId id="269" r:id="rId5"/>
    <p:sldId id="271" r:id="rId6"/>
    <p:sldId id="266" r:id="rId7"/>
    <p:sldId id="267" r:id="rId8"/>
    <p:sldId id="272" r:id="rId9"/>
    <p:sldId id="273" r:id="rId10"/>
    <p:sldId id="264" r:id="rId11"/>
    <p:sldId id="265" r:id="rId12"/>
    <p:sldId id="261" r:id="rId13"/>
    <p:sldId id="257" r:id="rId14"/>
    <p:sldId id="263" r:id="rId15"/>
    <p:sldId id="262" r:id="rId16"/>
    <p:sldId id="258" r:id="rId17"/>
    <p:sldId id="259" r:id="rId1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7CE29-7BF9-5C49-98FF-276315973208}" type="doc">
      <dgm:prSet loTypeId="urn:microsoft.com/office/officeart/2005/8/layout/process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601B5E7F-A2DB-8B49-A3A5-A74B4267B353}">
      <dgm:prSet phldrT="[文字]"/>
      <dgm:spPr/>
      <dgm:t>
        <a:bodyPr/>
        <a:lstStyle/>
        <a:p>
          <a:r>
            <a:rPr lang="en-US" altLang="zh-TW" smtClean="0">
              <a:latin typeface="Farah" charset="-78"/>
              <a:ea typeface="Farah" charset="-78"/>
              <a:cs typeface="Farah" charset="-78"/>
            </a:rPr>
            <a:t>index.html</a:t>
          </a:r>
          <a:endParaRPr lang="zh-TW" altLang="en-US" dirty="0">
            <a:latin typeface="Farah" charset="-78"/>
            <a:ea typeface="Farah" charset="-78"/>
            <a:cs typeface="Farah" charset="-78"/>
          </a:endParaRPr>
        </a:p>
      </dgm:t>
    </dgm:pt>
    <dgm:pt modelId="{4E4E7B17-1751-8B42-8F9C-18577AD6F086}" type="parTrans" cxnId="{6559564E-BE5D-7D45-B777-30F01BAA73E3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3EDF6B3D-DDB5-1343-9A25-0195C8F29AA1}" type="sibTrans" cxnId="{6559564E-BE5D-7D45-B777-30F01BAA73E3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AAACD4F2-0B85-3A47-8C7B-A6E6B366249A}">
      <dgm:prSet phldrT="[文字]"/>
      <dgm:spPr/>
      <dgm:t>
        <a:bodyPr/>
        <a:lstStyle/>
        <a:p>
          <a:r>
            <a:rPr lang="en-US" altLang="zh-TW" smtClean="0">
              <a:latin typeface="Farah" charset="-78"/>
              <a:ea typeface="Farah" charset="-78"/>
              <a:cs typeface="Farah" charset="-78"/>
            </a:rPr>
            <a:t>load.js</a:t>
          </a:r>
          <a:endParaRPr lang="zh-TW" altLang="en-US" dirty="0">
            <a:latin typeface="Farah" charset="-78"/>
            <a:ea typeface="Farah" charset="-78"/>
            <a:cs typeface="Farah" charset="-78"/>
          </a:endParaRPr>
        </a:p>
      </dgm:t>
    </dgm:pt>
    <dgm:pt modelId="{681C7584-73C6-DF40-AB3F-907B9F347BD0}" type="parTrans" cxnId="{EDCFC172-0C6B-CF48-A67D-8E0D6F81245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1FE5A838-784E-2049-97F4-79DD9B5C3DFE}" type="sibTrans" cxnId="{EDCFC172-0C6B-CF48-A67D-8E0D6F81245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CE9B40D7-4F29-3248-9F69-0786BC158F27}">
      <dgm:prSet phldrT="[文字]"/>
      <dgm:spPr/>
      <dgm:t>
        <a:bodyPr/>
        <a:lstStyle/>
        <a:p>
          <a:r>
            <a:rPr lang="en-US" altLang="zh-TW" dirty="0" err="1" smtClean="0">
              <a:latin typeface="Farah" charset="-78"/>
              <a:ea typeface="Farah" charset="-78"/>
              <a:cs typeface="Farah" charset="-78"/>
            </a:rPr>
            <a:t>loadFramework.js</a:t>
          </a:r>
          <a:endParaRPr lang="zh-TW" altLang="en-US" dirty="0" smtClean="0">
            <a:latin typeface="Farah" charset="-78"/>
            <a:ea typeface="Farah" charset="-78"/>
            <a:cs typeface="Farah" charset="-78"/>
          </a:endParaRPr>
        </a:p>
        <a:p>
          <a:r>
            <a:rPr lang="en-US" altLang="zh-TW" dirty="0" err="1" smtClean="0">
              <a:latin typeface="Farah" charset="-78"/>
              <a:ea typeface="Farah" charset="-78"/>
              <a:cs typeface="Farah" charset="-78"/>
            </a:rPr>
            <a:t>loadGame.js</a:t>
          </a:r>
          <a:endParaRPr lang="zh-TW" altLang="en-US" dirty="0">
            <a:latin typeface="Farah" charset="-78"/>
            <a:ea typeface="Farah" charset="-78"/>
            <a:cs typeface="Farah" charset="-78"/>
          </a:endParaRPr>
        </a:p>
      </dgm:t>
    </dgm:pt>
    <dgm:pt modelId="{C1B41480-8C2B-634B-A6A4-11907C373714}" type="parTrans" cxnId="{F4F85467-2552-B74C-BE7B-5EAC95F8DE4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802B9B64-C319-0249-A137-96900173F227}" type="sibTrans" cxnId="{F4F85467-2552-B74C-BE7B-5EAC95F8DE4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FB01F27D-5A58-9B41-B332-64D5B3DFADF7}" type="pres">
      <dgm:prSet presAssocID="{57A7CE29-7BF9-5C49-98FF-276315973208}" presName="Name0" presStyleCnt="0">
        <dgm:presLayoutVars>
          <dgm:dir/>
          <dgm:resizeHandles val="exact"/>
        </dgm:presLayoutVars>
      </dgm:prSet>
      <dgm:spPr/>
    </dgm:pt>
    <dgm:pt modelId="{D1E4DA8E-5A4F-B44A-9A6F-188C5D02BB22}" type="pres">
      <dgm:prSet presAssocID="{601B5E7F-A2DB-8B49-A3A5-A74B4267B3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7A2398-FCF4-E24B-BB07-684A7DE72AE2}" type="pres">
      <dgm:prSet presAssocID="{3EDF6B3D-DDB5-1343-9A25-0195C8F29AA1}" presName="sibTrans" presStyleLbl="sibTrans2D1" presStyleIdx="0" presStyleCnt="2"/>
      <dgm:spPr/>
    </dgm:pt>
    <dgm:pt modelId="{37B087B6-EFB8-8940-8303-A81EFD3C2D19}" type="pres">
      <dgm:prSet presAssocID="{3EDF6B3D-DDB5-1343-9A25-0195C8F29AA1}" presName="connectorText" presStyleLbl="sibTrans2D1" presStyleIdx="0" presStyleCnt="2"/>
      <dgm:spPr/>
    </dgm:pt>
    <dgm:pt modelId="{F6961EB5-CC00-6F40-A6C6-C8CE792E9EC6}" type="pres">
      <dgm:prSet presAssocID="{AAACD4F2-0B85-3A47-8C7B-A6E6B36624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A01C97-806E-B444-9329-84FC57CAF115}" type="pres">
      <dgm:prSet presAssocID="{1FE5A838-784E-2049-97F4-79DD9B5C3DFE}" presName="sibTrans" presStyleLbl="sibTrans2D1" presStyleIdx="1" presStyleCnt="2"/>
      <dgm:spPr/>
    </dgm:pt>
    <dgm:pt modelId="{AC7F5CD4-5674-D14E-BD9E-10D4DDAE29F9}" type="pres">
      <dgm:prSet presAssocID="{1FE5A838-784E-2049-97F4-79DD9B5C3DFE}" presName="connectorText" presStyleLbl="sibTrans2D1" presStyleIdx="1" presStyleCnt="2"/>
      <dgm:spPr/>
    </dgm:pt>
    <dgm:pt modelId="{D74FEC6B-C99D-5D42-8FE3-650718DE4246}" type="pres">
      <dgm:prSet presAssocID="{CE9B40D7-4F29-3248-9F69-0786BC158F2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559564E-BE5D-7D45-B777-30F01BAA73E3}" srcId="{57A7CE29-7BF9-5C49-98FF-276315973208}" destId="{601B5E7F-A2DB-8B49-A3A5-A74B4267B353}" srcOrd="0" destOrd="0" parTransId="{4E4E7B17-1751-8B42-8F9C-18577AD6F086}" sibTransId="{3EDF6B3D-DDB5-1343-9A25-0195C8F29AA1}"/>
    <dgm:cxn modelId="{A7C7BBF6-4646-524C-8E5D-3159F5C56008}" type="presOf" srcId="{601B5E7F-A2DB-8B49-A3A5-A74B4267B353}" destId="{D1E4DA8E-5A4F-B44A-9A6F-188C5D02BB22}" srcOrd="0" destOrd="0" presId="urn:microsoft.com/office/officeart/2005/8/layout/process1"/>
    <dgm:cxn modelId="{32B06495-16A9-BE4C-ABCB-71962234EFBE}" type="presOf" srcId="{AAACD4F2-0B85-3A47-8C7B-A6E6B366249A}" destId="{F6961EB5-CC00-6F40-A6C6-C8CE792E9EC6}" srcOrd="0" destOrd="0" presId="urn:microsoft.com/office/officeart/2005/8/layout/process1"/>
    <dgm:cxn modelId="{42817828-7109-214D-9594-CFA4D0D58D24}" type="presOf" srcId="{1FE5A838-784E-2049-97F4-79DD9B5C3DFE}" destId="{AC7F5CD4-5674-D14E-BD9E-10D4DDAE29F9}" srcOrd="1" destOrd="0" presId="urn:microsoft.com/office/officeart/2005/8/layout/process1"/>
    <dgm:cxn modelId="{EDCFC172-0C6B-CF48-A67D-8E0D6F812458}" srcId="{57A7CE29-7BF9-5C49-98FF-276315973208}" destId="{AAACD4F2-0B85-3A47-8C7B-A6E6B366249A}" srcOrd="1" destOrd="0" parTransId="{681C7584-73C6-DF40-AB3F-907B9F347BD0}" sibTransId="{1FE5A838-784E-2049-97F4-79DD9B5C3DFE}"/>
    <dgm:cxn modelId="{D530C267-9633-4340-BE34-F262BC19879A}" type="presOf" srcId="{57A7CE29-7BF9-5C49-98FF-276315973208}" destId="{FB01F27D-5A58-9B41-B332-64D5B3DFADF7}" srcOrd="0" destOrd="0" presId="urn:microsoft.com/office/officeart/2005/8/layout/process1"/>
    <dgm:cxn modelId="{5BFACC1F-17D4-5744-AC49-E131AB0E6910}" type="presOf" srcId="{3EDF6B3D-DDB5-1343-9A25-0195C8F29AA1}" destId="{37B087B6-EFB8-8940-8303-A81EFD3C2D19}" srcOrd="1" destOrd="0" presId="urn:microsoft.com/office/officeart/2005/8/layout/process1"/>
    <dgm:cxn modelId="{6BF36AA4-77D0-664A-89A4-DA963D58F979}" type="presOf" srcId="{1FE5A838-784E-2049-97F4-79DD9B5C3DFE}" destId="{2FA01C97-806E-B444-9329-84FC57CAF115}" srcOrd="0" destOrd="0" presId="urn:microsoft.com/office/officeart/2005/8/layout/process1"/>
    <dgm:cxn modelId="{A764726D-B6AF-3A42-8392-5B2A01507A25}" type="presOf" srcId="{3EDF6B3D-DDB5-1343-9A25-0195C8F29AA1}" destId="{3E7A2398-FCF4-E24B-BB07-684A7DE72AE2}" srcOrd="0" destOrd="0" presId="urn:microsoft.com/office/officeart/2005/8/layout/process1"/>
    <dgm:cxn modelId="{2DBEB5D0-18AF-4A49-8C38-D21BFCA36A13}" type="presOf" srcId="{CE9B40D7-4F29-3248-9F69-0786BC158F27}" destId="{D74FEC6B-C99D-5D42-8FE3-650718DE4246}" srcOrd="0" destOrd="0" presId="urn:microsoft.com/office/officeart/2005/8/layout/process1"/>
    <dgm:cxn modelId="{F4F85467-2552-B74C-BE7B-5EAC95F8DE48}" srcId="{57A7CE29-7BF9-5C49-98FF-276315973208}" destId="{CE9B40D7-4F29-3248-9F69-0786BC158F27}" srcOrd="2" destOrd="0" parTransId="{C1B41480-8C2B-634B-A6A4-11907C373714}" sibTransId="{802B9B64-C319-0249-A137-96900173F227}"/>
    <dgm:cxn modelId="{1BAAB60D-F21D-9043-AB0F-04108708823D}" type="presParOf" srcId="{FB01F27D-5A58-9B41-B332-64D5B3DFADF7}" destId="{D1E4DA8E-5A4F-B44A-9A6F-188C5D02BB22}" srcOrd="0" destOrd="0" presId="urn:microsoft.com/office/officeart/2005/8/layout/process1"/>
    <dgm:cxn modelId="{196953A8-BC49-B44D-A3B6-CB3D7543C509}" type="presParOf" srcId="{FB01F27D-5A58-9B41-B332-64D5B3DFADF7}" destId="{3E7A2398-FCF4-E24B-BB07-684A7DE72AE2}" srcOrd="1" destOrd="0" presId="urn:microsoft.com/office/officeart/2005/8/layout/process1"/>
    <dgm:cxn modelId="{CE3896EA-35D1-7B48-A6F1-8296A7520E7E}" type="presParOf" srcId="{3E7A2398-FCF4-E24B-BB07-684A7DE72AE2}" destId="{37B087B6-EFB8-8940-8303-A81EFD3C2D19}" srcOrd="0" destOrd="0" presId="urn:microsoft.com/office/officeart/2005/8/layout/process1"/>
    <dgm:cxn modelId="{03BED877-03E1-0D48-8B42-D83720DD6B22}" type="presParOf" srcId="{FB01F27D-5A58-9B41-B332-64D5B3DFADF7}" destId="{F6961EB5-CC00-6F40-A6C6-C8CE792E9EC6}" srcOrd="2" destOrd="0" presId="urn:microsoft.com/office/officeart/2005/8/layout/process1"/>
    <dgm:cxn modelId="{A31433CD-A72B-2E47-9675-152EB8B02825}" type="presParOf" srcId="{FB01F27D-5A58-9B41-B332-64D5B3DFADF7}" destId="{2FA01C97-806E-B444-9329-84FC57CAF115}" srcOrd="3" destOrd="0" presId="urn:microsoft.com/office/officeart/2005/8/layout/process1"/>
    <dgm:cxn modelId="{CA6D037A-FEF5-0D4D-8ABA-6818ACE08EA1}" type="presParOf" srcId="{2FA01C97-806E-B444-9329-84FC57CAF115}" destId="{AC7F5CD4-5674-D14E-BD9E-10D4DDAE29F9}" srcOrd="0" destOrd="0" presId="urn:microsoft.com/office/officeart/2005/8/layout/process1"/>
    <dgm:cxn modelId="{DB905C2F-AB1A-E046-A3EB-A80E2FD84FAF}" type="presParOf" srcId="{FB01F27D-5A58-9B41-B332-64D5B3DFADF7}" destId="{D74FEC6B-C99D-5D42-8FE3-650718DE424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4DA8E-5A4F-B44A-9A6F-188C5D02BB22}">
      <dsp:nvSpPr>
        <dsp:cNvPr id="0" name=""/>
        <dsp:cNvSpPr/>
      </dsp:nvSpPr>
      <dsp:spPr>
        <a:xfrm>
          <a:off x="7324" y="210717"/>
          <a:ext cx="2189300" cy="1313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smtClean="0">
              <a:latin typeface="Farah" charset="-78"/>
              <a:ea typeface="Farah" charset="-78"/>
              <a:cs typeface="Farah" charset="-78"/>
            </a:rPr>
            <a:t>index.html</a:t>
          </a:r>
          <a:endParaRPr lang="zh-TW" altLang="en-US" sz="2100" kern="1200" dirty="0">
            <a:latin typeface="Farah" charset="-78"/>
            <a:ea typeface="Farah" charset="-78"/>
            <a:cs typeface="Farah" charset="-78"/>
          </a:endParaRPr>
        </a:p>
      </dsp:txBody>
      <dsp:txXfrm>
        <a:off x="45797" y="249190"/>
        <a:ext cx="2112354" cy="1236634"/>
      </dsp:txXfrm>
    </dsp:sp>
    <dsp:sp modelId="{3E7A2398-FCF4-E24B-BB07-684A7DE72AE2}">
      <dsp:nvSpPr>
        <dsp:cNvPr id="0" name=""/>
        <dsp:cNvSpPr/>
      </dsp:nvSpPr>
      <dsp:spPr>
        <a:xfrm>
          <a:off x="2415555" y="596034"/>
          <a:ext cx="464131" cy="542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sp:txBody>
      <dsp:txXfrm>
        <a:off x="2415555" y="704623"/>
        <a:ext cx="324892" cy="325768"/>
      </dsp:txXfrm>
    </dsp:sp>
    <dsp:sp modelId="{F6961EB5-CC00-6F40-A6C6-C8CE792E9EC6}">
      <dsp:nvSpPr>
        <dsp:cNvPr id="0" name=""/>
        <dsp:cNvSpPr/>
      </dsp:nvSpPr>
      <dsp:spPr>
        <a:xfrm>
          <a:off x="3072345" y="210717"/>
          <a:ext cx="2189300" cy="1313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smtClean="0">
              <a:latin typeface="Farah" charset="-78"/>
              <a:ea typeface="Farah" charset="-78"/>
              <a:cs typeface="Farah" charset="-78"/>
            </a:rPr>
            <a:t>load.js</a:t>
          </a:r>
          <a:endParaRPr lang="zh-TW" altLang="en-US" sz="2100" kern="1200" dirty="0">
            <a:latin typeface="Farah" charset="-78"/>
            <a:ea typeface="Farah" charset="-78"/>
            <a:cs typeface="Farah" charset="-78"/>
          </a:endParaRPr>
        </a:p>
      </dsp:txBody>
      <dsp:txXfrm>
        <a:off x="3110818" y="249190"/>
        <a:ext cx="2112354" cy="1236634"/>
      </dsp:txXfrm>
    </dsp:sp>
    <dsp:sp modelId="{2FA01C97-806E-B444-9329-84FC57CAF115}">
      <dsp:nvSpPr>
        <dsp:cNvPr id="0" name=""/>
        <dsp:cNvSpPr/>
      </dsp:nvSpPr>
      <dsp:spPr>
        <a:xfrm>
          <a:off x="5480576" y="596034"/>
          <a:ext cx="464131" cy="542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sp:txBody>
      <dsp:txXfrm>
        <a:off x="5480576" y="704623"/>
        <a:ext cx="324892" cy="325768"/>
      </dsp:txXfrm>
    </dsp:sp>
    <dsp:sp modelId="{D74FEC6B-C99D-5D42-8FE3-650718DE4246}">
      <dsp:nvSpPr>
        <dsp:cNvPr id="0" name=""/>
        <dsp:cNvSpPr/>
      </dsp:nvSpPr>
      <dsp:spPr>
        <a:xfrm>
          <a:off x="6137366" y="210717"/>
          <a:ext cx="2189300" cy="1313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>
              <a:latin typeface="Farah" charset="-78"/>
              <a:ea typeface="Farah" charset="-78"/>
              <a:cs typeface="Farah" charset="-78"/>
            </a:rPr>
            <a:t>loadFramework.js</a:t>
          </a:r>
          <a:endParaRPr lang="zh-TW" altLang="en-US" sz="2100" kern="1200" dirty="0" smtClean="0">
            <a:latin typeface="Farah" charset="-78"/>
            <a:ea typeface="Farah" charset="-78"/>
            <a:cs typeface="Farah" charset="-78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>
              <a:latin typeface="Farah" charset="-78"/>
              <a:ea typeface="Farah" charset="-78"/>
              <a:cs typeface="Farah" charset="-78"/>
            </a:rPr>
            <a:t>loadGame.js</a:t>
          </a:r>
          <a:endParaRPr lang="zh-TW" altLang="en-US" sz="2100" kern="1200" dirty="0">
            <a:latin typeface="Farah" charset="-78"/>
            <a:ea typeface="Farah" charset="-78"/>
            <a:cs typeface="Farah" charset="-78"/>
          </a:endParaRPr>
        </a:p>
      </dsp:txBody>
      <dsp:txXfrm>
        <a:off x="6175839" y="249190"/>
        <a:ext cx="2112354" cy="1236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說明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155">
            <a:off x="7030886" y="572276"/>
            <a:ext cx="2305050" cy="2305050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225256" y="4476925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作弊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004250" y="478345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開始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817824" y="293081"/>
            <a:ext cx="2954217" cy="1184027"/>
            <a:chOff x="128951" y="0"/>
            <a:chExt cx="2908503" cy="2721933"/>
          </a:xfrm>
        </p:grpSpPr>
        <p:sp>
          <p:nvSpPr>
            <p:cNvPr id="4" name="矩形 3"/>
            <p:cNvSpPr/>
            <p:nvPr/>
          </p:nvSpPr>
          <p:spPr>
            <a:xfrm>
              <a:off x="128951" y="187570"/>
              <a:ext cx="2908503" cy="2534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075" y="0"/>
              <a:ext cx="1090248" cy="37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MyMneu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46777" y="416903"/>
            <a:ext cx="2696310" cy="114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開始（</a:t>
            </a:r>
            <a:r>
              <a:rPr kumimoji="1" lang="en-US" altLang="zh-TW" dirty="0" err="1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TW" dirty="0" err="1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hooseLevel</a:t>
            </a: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endParaRPr kumimoji="1" lang="en-US" altLang="zh-TW" dirty="0" smtClean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操作</a:t>
            </a:r>
            <a:endParaRPr kumimoji="1" lang="en-US" altLang="zh-TW" dirty="0" smtClean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作弊</a:t>
            </a:r>
            <a:endParaRPr kumimoji="1" lang="zh-TW" altLang="en-US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951" y="1922582"/>
            <a:ext cx="3727940" cy="1740143"/>
            <a:chOff x="128952" y="1828800"/>
            <a:chExt cx="3727940" cy="1740143"/>
          </a:xfrm>
        </p:grpSpPr>
        <p:grpSp>
          <p:nvGrpSpPr>
            <p:cNvPr id="7" name="群組 6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ChooseLevel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Level1_button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Level2_button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Level3_button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Level3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背包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Bag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紀錄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Record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）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4706" y="333364"/>
            <a:ext cx="4056187" cy="3329360"/>
            <a:chOff x="5345721" y="567832"/>
            <a:chExt cx="4056187" cy="3329360"/>
          </a:xfrm>
        </p:grpSpPr>
        <p:grpSp>
          <p:nvGrpSpPr>
            <p:cNvPr id="15" name="群組 14"/>
            <p:cNvGrpSpPr/>
            <p:nvPr/>
          </p:nvGrpSpPr>
          <p:grpSpPr>
            <a:xfrm>
              <a:off x="5345721" y="567832"/>
              <a:ext cx="4056187" cy="3329360"/>
              <a:chOff x="128951" y="127191"/>
              <a:chExt cx="2908503" cy="1884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951" y="187570"/>
                <a:ext cx="2908503" cy="182459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3075" y="127191"/>
                <a:ext cx="945479" cy="133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MainGame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491686" y="860907"/>
              <a:ext cx="3089606" cy="2913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MyMenu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AboutScreen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ChooseLevel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CheatScreen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OperationScreen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Level3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RecordScreen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DieScreen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8951" y="3856889"/>
            <a:ext cx="3727940" cy="1740143"/>
            <a:chOff x="128952" y="1828800"/>
            <a:chExt cx="3727940" cy="174014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CheatScreen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通過第一關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通過第二關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通過第三關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設定子彈數量及攻擊力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134706" y="3856889"/>
            <a:ext cx="2215664" cy="979616"/>
            <a:chOff x="128952" y="1828800"/>
            <a:chExt cx="2215664" cy="979616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AboutScreen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開發者說明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9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5844" y="402192"/>
            <a:ext cx="5169879" cy="2624907"/>
            <a:chOff x="128951" y="-19444"/>
            <a:chExt cx="5193754" cy="7975829"/>
          </a:xfrm>
        </p:grpSpPr>
        <p:sp>
          <p:nvSpPr>
            <p:cNvPr id="3" name="矩形 2"/>
            <p:cNvSpPr/>
            <p:nvPr/>
          </p:nvSpPr>
          <p:spPr>
            <a:xfrm>
              <a:off x="128951" y="187567"/>
              <a:ext cx="5193754" cy="77688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Matter.js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967" y="592644"/>
            <a:ext cx="4841631" cy="2311855"/>
            <a:chOff x="128952" y="-19444"/>
            <a:chExt cx="4766711" cy="4384138"/>
          </a:xfrm>
        </p:grpSpPr>
        <p:sp>
          <p:nvSpPr>
            <p:cNvPr id="7" name="矩形 6"/>
            <p:cNvSpPr/>
            <p:nvPr/>
          </p:nvSpPr>
          <p:spPr>
            <a:xfrm>
              <a:off x="128952" y="187568"/>
              <a:ext cx="4766711" cy="41771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3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04446" y="959269"/>
            <a:ext cx="2398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英雄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公主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地圖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死亡（</a:t>
            </a:r>
            <a:r>
              <a:rPr kumimoji="1" lang="en-US" altLang="zh-TW" dirty="0" err="1" smtClean="0"/>
              <a:t>DieScreen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返回</a:t>
            </a:r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TW" dirty="0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175844" y="5536183"/>
            <a:ext cx="2213084" cy="841172"/>
            <a:chOff x="128952" y="1865060"/>
            <a:chExt cx="2213084" cy="841172"/>
          </a:xfrm>
        </p:grpSpPr>
        <p:grpSp>
          <p:nvGrpSpPr>
            <p:cNvPr id="16" name="群組 15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7452" y="59040"/>
                <a:ext cx="1786423" cy="42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OperationScreen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遊戲說明畫面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760782" y="839525"/>
            <a:ext cx="2213084" cy="841172"/>
            <a:chOff x="128952" y="1865060"/>
            <a:chExt cx="2213084" cy="8411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7453" y="59040"/>
                <a:ext cx="938109" cy="35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>
                    <a:solidFill>
                      <a:sysClr val="windowText" lastClr="000000"/>
                    </a:solidFill>
                  </a:rPr>
                  <a:t>Level3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Boss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發射武器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642335" y="3408608"/>
            <a:ext cx="2546400" cy="964100"/>
            <a:chOff x="128951" y="1865060"/>
            <a:chExt cx="2625974" cy="841172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1" y="1865060"/>
              <a:ext cx="2625974" cy="841172"/>
              <a:chOff x="128951" y="59040"/>
              <a:chExt cx="2585339" cy="15951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1" y="187571"/>
                <a:ext cx="258533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7452" y="59040"/>
                <a:ext cx="773295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Bag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顯示獲得的道具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可以查看道具訊息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42334" y="5087816"/>
            <a:ext cx="2297728" cy="672581"/>
            <a:chOff x="128951" y="1835313"/>
            <a:chExt cx="2369531" cy="586823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1" y="1835313"/>
              <a:ext cx="2369531" cy="586823"/>
              <a:chOff x="128951" y="2629"/>
              <a:chExt cx="2332864" cy="11128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1" y="187571"/>
                <a:ext cx="2332864" cy="9278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451" y="2629"/>
                <a:ext cx="1575441" cy="353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RecordScreen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2083780" cy="400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顯示通關紀錄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54080" y="2005708"/>
            <a:ext cx="3246770" cy="964100"/>
            <a:chOff x="128951" y="1865060"/>
            <a:chExt cx="3348230" cy="8411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8951" y="1865060"/>
              <a:ext cx="3348230" cy="841172"/>
              <a:chOff x="128951" y="59040"/>
              <a:chExt cx="3296419" cy="15951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951" y="187571"/>
                <a:ext cx="329641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7452" y="59040"/>
                <a:ext cx="1332341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DieScreen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142429" y="226268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顯示玩家ＩＱ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過一段時間返回遊戲畫面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2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153343" y="912093"/>
            <a:ext cx="4512920" cy="2902716"/>
            <a:chOff x="5694661" y="2913952"/>
            <a:chExt cx="5554363" cy="3572573"/>
          </a:xfrm>
        </p:grpSpPr>
        <p:grpSp>
          <p:nvGrpSpPr>
            <p:cNvPr id="3" name="群組 2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7" name="垂直捲動 6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6638078" y="5396233"/>
                <a:ext cx="3696101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?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9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48" y="2779158"/>
            <a:ext cx="1038618" cy="6756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-91223"/>
            <a:ext cx="3156191" cy="3636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84500"/>
            <a:ext cx="813417" cy="8134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542773"/>
            <a:ext cx="4423767" cy="1439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57" y="-473004"/>
            <a:ext cx="1270963" cy="1270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" y="1000660"/>
            <a:ext cx="4201532" cy="23612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99" y="85524"/>
            <a:ext cx="1641676" cy="1641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46100"/>
            <a:ext cx="1254328" cy="16351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8" y="4221046"/>
            <a:ext cx="2063814" cy="20638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4445000"/>
            <a:ext cx="403347" cy="35965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70" y="3391208"/>
            <a:ext cx="1569692" cy="1996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8" y="5765550"/>
            <a:ext cx="1435244" cy="10386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6" y="5139220"/>
            <a:ext cx="497111" cy="497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16" y="3711040"/>
            <a:ext cx="1035257" cy="6756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61" y="4564727"/>
            <a:ext cx="1536192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5321300"/>
            <a:ext cx="95250" cy="95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83" y="1124122"/>
            <a:ext cx="889000" cy="2921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1686011"/>
            <a:ext cx="533400" cy="21336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96" y="8084038"/>
            <a:ext cx="3416300" cy="35560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15" y="1041204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487485"/>
            <a:ext cx="9905999" cy="5174760"/>
            <a:chOff x="0" y="487485"/>
            <a:chExt cx="9905999" cy="5174760"/>
          </a:xfrm>
        </p:grpSpPr>
        <p:grpSp>
          <p:nvGrpSpPr>
            <p:cNvPr id="3" name="群組 2"/>
            <p:cNvGrpSpPr/>
            <p:nvPr/>
          </p:nvGrpSpPr>
          <p:grpSpPr>
            <a:xfrm>
              <a:off x="0" y="487485"/>
              <a:ext cx="9905999" cy="5174760"/>
              <a:chOff x="0" y="487485"/>
              <a:chExt cx="9905999" cy="5174760"/>
            </a:xfrm>
          </p:grpSpPr>
          <p:grpSp>
            <p:nvGrpSpPr>
              <p:cNvPr id="2" name="群組 1"/>
              <p:cNvGrpSpPr/>
              <p:nvPr/>
            </p:nvGrpSpPr>
            <p:grpSpPr>
              <a:xfrm>
                <a:off x="0" y="487485"/>
                <a:ext cx="9905999" cy="5174760"/>
                <a:chOff x="0" y="487485"/>
                <a:chExt cx="9905999" cy="5174760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0" y="691661"/>
                  <a:ext cx="9905999" cy="4970584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9050215" y="487485"/>
                  <a:ext cx="855784" cy="8557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6" name="十字形 5"/>
              <p:cNvSpPr/>
              <p:nvPr/>
            </p:nvSpPr>
            <p:spPr>
              <a:xfrm rot="2688835">
                <a:off x="9140311" y="577582"/>
                <a:ext cx="675593" cy="675593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973015" y="1100705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3200" dirty="0" smtClean="0"/>
                <a:t>作者：楊永健、芮嘉輝</a:t>
              </a:r>
              <a:endParaRPr kumimoji="1" lang="en-US" altLang="zh-TW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17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487485"/>
            <a:ext cx="9905999" cy="5151314"/>
            <a:chOff x="0" y="487485"/>
            <a:chExt cx="9905999" cy="5151314"/>
          </a:xfrm>
        </p:grpSpPr>
        <p:sp>
          <p:nvSpPr>
            <p:cNvPr id="6" name="圓角矩形 5"/>
            <p:cNvSpPr/>
            <p:nvPr/>
          </p:nvSpPr>
          <p:spPr>
            <a:xfrm>
              <a:off x="0" y="668215"/>
              <a:ext cx="9905999" cy="497058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050215" y="487485"/>
              <a:ext cx="855784" cy="855784"/>
              <a:chOff x="4689231" y="3329354"/>
              <a:chExt cx="996461" cy="996461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4689231" y="3329354"/>
                <a:ext cx="996461" cy="9964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十字形 2"/>
              <p:cNvSpPr/>
              <p:nvPr/>
            </p:nvSpPr>
            <p:spPr>
              <a:xfrm rot="2688835">
                <a:off x="4794137" y="3434261"/>
                <a:ext cx="786649" cy="786649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4187" y="1343269"/>
              <a:ext cx="495520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角色操作：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跳：</a:t>
              </a:r>
              <a:r>
                <a:rPr kumimoji="1" lang="en-US" altLang="zh-TW" sz="2000" dirty="0" smtClean="0"/>
                <a:t>W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左：Ａ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右：Ｄ</a:t>
              </a:r>
              <a:endParaRPr kumimoji="1" lang="en-US" altLang="zh-TW" sz="2000" dirty="0" smtClean="0"/>
            </a:p>
            <a:p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Ｊ：發射金刀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Ｋ：發射鍵盤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（Ｊ、Ｋ鍵只有在第三關能使用）</a:t>
              </a:r>
              <a:endParaRPr kumimoji="1" lang="en-US" altLang="zh-TW" sz="2000" dirty="0" smtClean="0"/>
            </a:p>
            <a:p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92346" y="1442914"/>
              <a:ext cx="41857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過關條件：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第一關及第二關：營救公主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第三關：打敗</a:t>
              </a:r>
              <a:r>
                <a:rPr kumimoji="1" lang="en-US" altLang="zh-TW" sz="2000" dirty="0" smtClean="0"/>
                <a:t>boss</a:t>
              </a:r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92346" y="2986843"/>
              <a:ext cx="3929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第三關特別說明：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子彈數量有限請珍惜使用</a:t>
              </a:r>
              <a:endParaRPr kumimoji="1" lang="en-US" altLang="zh-TW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85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87585"/>
            <a:ext cx="9906000" cy="5280437"/>
            <a:chOff x="0" y="339985"/>
            <a:chExt cx="9906000" cy="5280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985"/>
              <a:ext cx="9906000" cy="528043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74431" y="832338"/>
              <a:ext cx="819443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 smtClean="0"/>
                <a:t>Level1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Level2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Level3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endParaRPr kumimoji="1" lang="en-US" altLang="zh-TW" sz="3200" dirty="0"/>
            </a:p>
            <a:p>
              <a:r>
                <a:rPr kumimoji="1" lang="zh-TW" altLang="en-US" sz="3200" dirty="0" smtClean="0"/>
                <a:t>金刀攻擊力：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金刀數量：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鍵盤數量：</a:t>
              </a:r>
              <a:endParaRPr kumimoji="1" lang="en-US" altLang="zh-TW" sz="3200" dirty="0" smtClean="0"/>
            </a:p>
            <a:p>
              <a:endParaRPr kumimoji="1" lang="zh-TW" altLang="en-US" sz="32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798610" y="2890826"/>
              <a:ext cx="308779" cy="308779"/>
              <a:chOff x="1037491" y="5679631"/>
              <a:chExt cx="621323" cy="621323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群組 13"/>
            <p:cNvGrpSpPr/>
            <p:nvPr/>
          </p:nvGrpSpPr>
          <p:grpSpPr>
            <a:xfrm>
              <a:off x="4392247" y="2890826"/>
              <a:ext cx="308779" cy="308779"/>
              <a:chOff x="133350" y="5697018"/>
              <a:chExt cx="621323" cy="621323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十字形 6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798610" y="3383179"/>
              <a:ext cx="308779" cy="308779"/>
              <a:chOff x="1037491" y="5679631"/>
              <a:chExt cx="621323" cy="621323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4392247" y="3383179"/>
              <a:ext cx="308779" cy="308779"/>
              <a:chOff x="133350" y="5697018"/>
              <a:chExt cx="621323" cy="621323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十字形 38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818043" y="3875532"/>
              <a:ext cx="308779" cy="308779"/>
              <a:chOff x="1037491" y="5679631"/>
              <a:chExt cx="621323" cy="621323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>
              <a:off x="4411680" y="3875532"/>
              <a:ext cx="308779" cy="308779"/>
              <a:chOff x="133350" y="5697018"/>
              <a:chExt cx="621323" cy="621323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十字形 44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815003" y="4410310"/>
              <a:ext cx="308779" cy="308779"/>
              <a:chOff x="1037491" y="5679631"/>
              <a:chExt cx="621323" cy="621323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08640" y="4410310"/>
              <a:ext cx="308779" cy="308779"/>
              <a:chOff x="133350" y="5697018"/>
              <a:chExt cx="621323" cy="621323"/>
            </a:xfrm>
          </p:grpSpPr>
          <p:sp>
            <p:nvSpPr>
              <p:cNvPr id="50" name="橢圓 49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2403231" y="5901761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ysClr val="windowText" lastClr="000000"/>
                </a:solidFill>
              </a:rPr>
              <a:t>未通過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9641" y="5923737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ysClr val="windowText" lastClr="000000"/>
                </a:solidFill>
              </a:rPr>
              <a:t>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895717902"/>
              </p:ext>
            </p:extLst>
          </p:nvPr>
        </p:nvGraphicFramePr>
        <p:xfrm>
          <a:off x="760047" y="726830"/>
          <a:ext cx="8333992" cy="173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25740" y="248528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Hannotate TC" charset="-120"/>
                <a:ea typeface="Hannotate TC" charset="-120"/>
                <a:cs typeface="Hannotate TC" charset="-120"/>
              </a:rPr>
              <a:t>進入網頁</a:t>
            </a:r>
            <a:endParaRPr kumimoji="1" lang="en-US" altLang="zh-TW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Hannotate TC" charset="-120"/>
                <a:ea typeface="Hannotate TC" charset="-120"/>
                <a:cs typeface="Hannotate TC" charset="-120"/>
              </a:rPr>
              <a:t>載入</a:t>
            </a:r>
            <a:r>
              <a:rPr kumimoji="1" lang="en-US" altLang="zh-TW" dirty="0" err="1" smtClean="0">
                <a:latin typeface="Hannotate TC" charset="-120"/>
                <a:ea typeface="Hannotate TC" charset="-120"/>
                <a:cs typeface="Hannotate TC" charset="-120"/>
              </a:rPr>
              <a:t>js</a:t>
            </a:r>
            <a:endParaRPr kumimoji="1" lang="zh-TW" altLang="en-US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69088" y="250873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Hannotate TC" charset="-120"/>
                <a:ea typeface="Hannotate TC" charset="-120"/>
                <a:cs typeface="Hannotate TC" charset="-120"/>
              </a:rPr>
              <a:t>載入框架</a:t>
            </a:r>
            <a:endParaRPr kumimoji="1" lang="en-US" altLang="zh-TW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Hannotate TC" charset="-120"/>
                <a:ea typeface="Hannotate TC" charset="-120"/>
                <a:cs typeface="Hannotate TC" charset="-120"/>
              </a:rPr>
              <a:t>載入遊戲程式</a:t>
            </a:r>
            <a:endParaRPr kumimoji="1" lang="zh-TW" altLang="en-US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20930" y="2485288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Hannotate TC" charset="-120"/>
                <a:ea typeface="Hannotate TC" charset="-120"/>
                <a:cs typeface="Hannotate TC" charset="-120"/>
              </a:rPr>
              <a:t>載入框架所需</a:t>
            </a:r>
            <a:r>
              <a:rPr kumimoji="1" lang="en-US" altLang="zh-TW" dirty="0" smtClean="0">
                <a:latin typeface="Hannotate TC" charset="-120"/>
                <a:ea typeface="Hannotate TC" charset="-120"/>
                <a:cs typeface="Hannotate TC" charset="-120"/>
              </a:rPr>
              <a:t>. </a:t>
            </a:r>
            <a:r>
              <a:rPr kumimoji="1" lang="en-US" altLang="zh-TW" dirty="0" err="1" smtClean="0">
                <a:latin typeface="Hannotate TC" charset="-120"/>
                <a:ea typeface="Hannotate TC" charset="-120"/>
                <a:cs typeface="Hannotate TC" charset="-120"/>
              </a:rPr>
              <a:t>js</a:t>
            </a:r>
            <a:endParaRPr kumimoji="1" lang="en-US" altLang="zh-TW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Hannotate TC" charset="-120"/>
                <a:ea typeface="Hannotate TC" charset="-120"/>
                <a:cs typeface="Hannotate TC" charset="-120"/>
              </a:rPr>
              <a:t>載入遊戲程式所需 </a:t>
            </a:r>
            <a:r>
              <a:rPr kumimoji="1" lang="en-US" altLang="zh-TW" dirty="0" smtClean="0">
                <a:latin typeface="Hannotate TC" charset="-120"/>
                <a:ea typeface="Hannotate TC" charset="-120"/>
                <a:cs typeface="Hannotate TC" charset="-120"/>
              </a:rPr>
              <a:t>.</a:t>
            </a:r>
            <a:r>
              <a:rPr kumimoji="1" lang="en-US" altLang="zh-TW" dirty="0" err="1" smtClean="0">
                <a:latin typeface="Hannotate TC" charset="-120"/>
                <a:ea typeface="Hannotate TC" charset="-120"/>
                <a:cs typeface="Hannotate TC" charset="-120"/>
              </a:rPr>
              <a:t>js</a:t>
            </a:r>
            <a:endParaRPr kumimoji="1" lang="zh-TW" altLang="en-US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926120" y="562708"/>
            <a:ext cx="2954217" cy="1863971"/>
            <a:chOff x="128951" y="-244547"/>
            <a:chExt cx="2908503" cy="3534783"/>
          </a:xfrm>
        </p:grpSpPr>
        <p:sp>
          <p:nvSpPr>
            <p:cNvPr id="3" name="矩形 2"/>
            <p:cNvSpPr/>
            <p:nvPr/>
          </p:nvSpPr>
          <p:spPr>
            <a:xfrm>
              <a:off x="128951" y="187570"/>
              <a:ext cx="2908503" cy="31026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244547"/>
              <a:ext cx="1359379" cy="619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>
                  <a:solidFill>
                    <a:sysClr val="windowText" lastClr="000000"/>
                  </a:solidFill>
                </a:rPr>
                <a:t>loadGame.js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17165</TotalTime>
  <Words>316</Words>
  <Application>Microsoft Macintosh PowerPoint</Application>
  <PresentationFormat>A4 紙張 (210x297 公釐)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Farah</vt:lpstr>
      <vt:lpstr>Hannotate TC</vt:lpstr>
      <vt:lpstr>Microsoft JhengHei</vt:lpstr>
      <vt:lpstr>Times New Roman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47</cp:revision>
  <dcterms:created xsi:type="dcterms:W3CDTF">2018-04-26T07:36:48Z</dcterms:created>
  <dcterms:modified xsi:type="dcterms:W3CDTF">2018-06-19T01:19:23Z</dcterms:modified>
</cp:coreProperties>
</file>