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68" r:id="rId4"/>
    <p:sldId id="269" r:id="rId5"/>
    <p:sldId id="271" r:id="rId6"/>
    <p:sldId id="266" r:id="rId7"/>
    <p:sldId id="267" r:id="rId8"/>
    <p:sldId id="264" r:id="rId9"/>
    <p:sldId id="265" r:id="rId10"/>
    <p:sldId id="261" r:id="rId11"/>
    <p:sldId id="257" r:id="rId12"/>
    <p:sldId id="263" r:id="rId13"/>
    <p:sldId id="262" r:id="rId14"/>
    <p:sldId id="258" r:id="rId15"/>
    <p:sldId id="259" r:id="rId16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說明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397910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707698" y="5738188"/>
            <a:ext cx="932548" cy="1017341"/>
            <a:chOff x="2985087" y="5247103"/>
            <a:chExt cx="932548" cy="1017341"/>
          </a:xfrm>
        </p:grpSpPr>
        <p:sp>
          <p:nvSpPr>
            <p:cNvPr id="8" name="橢圓 7"/>
            <p:cNvSpPr/>
            <p:nvPr/>
          </p:nvSpPr>
          <p:spPr>
            <a:xfrm>
              <a:off x="3215227" y="5562036"/>
              <a:ext cx="702408" cy="702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985087" y="5247103"/>
              <a:ext cx="372930" cy="375098"/>
              <a:chOff x="2985087" y="5247103"/>
              <a:chExt cx="372930" cy="375098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2985087" y="5247103"/>
                <a:ext cx="230140" cy="2301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3187584" y="5451768"/>
                <a:ext cx="170433" cy="1704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1036320" cy="615696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878561" y="5905350"/>
            <a:ext cx="969264" cy="695098"/>
            <a:chOff x="878561" y="5905350"/>
            <a:chExt cx="969264" cy="695098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49" name="直線接點 48"/>
            <p:cNvCxnSpPr/>
            <p:nvPr/>
          </p:nvCxnSpPr>
          <p:spPr>
            <a:xfrm>
              <a:off x="1102453" y="6600448"/>
              <a:ext cx="7453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 flipH="1">
            <a:off x="1966664" y="5910556"/>
            <a:ext cx="969264" cy="683019"/>
            <a:chOff x="878561" y="5905350"/>
            <a:chExt cx="969264" cy="68301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55" name="直線接點 54"/>
            <p:cNvCxnSpPr/>
            <p:nvPr/>
          </p:nvCxnSpPr>
          <p:spPr>
            <a:xfrm>
              <a:off x="1127824" y="6577002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19" r="74746"/>
          <a:stretch/>
        </p:blipFill>
        <p:spPr>
          <a:xfrm>
            <a:off x="1876109" y="4736122"/>
            <a:ext cx="1059820" cy="137716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4155">
            <a:off x="7030886" y="572276"/>
            <a:ext cx="2305050" cy="2305050"/>
          </a:xfrm>
          <a:prstGeom prst="rect">
            <a:avLst/>
          </a:prstGeom>
        </p:spPr>
      </p:pic>
      <p:sp>
        <p:nvSpPr>
          <p:cNvPr id="48" name="橢圓 47"/>
          <p:cNvSpPr/>
          <p:nvPr/>
        </p:nvSpPr>
        <p:spPr>
          <a:xfrm>
            <a:off x="225256" y="4476925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作弊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004250" y="478345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開始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89778" l="4889" r="94667">
                        <a14:foregroundMark x1="4889" y1="28444" x2="4889" y2="28444"/>
                        <a14:foregroundMark x1="94667" y1="58667" x2="94667" y2="58667"/>
                        <a14:foregroundMark x1="68889" y1="3556" x2="68889" y2="3556"/>
                        <a14:foregroundMark x1="58667" y1="18222" x2="58667" y2="18222"/>
                        <a14:foregroundMark x1="57778" y1="26222" x2="57778" y2="26222"/>
                        <a14:foregroundMark x1="28444" y1="80000" x2="28444" y2="80000"/>
                        <a14:foregroundMark x1="12000" y1="37333" x2="33333" y2="87111"/>
                        <a14:foregroundMark x1="73333" y1="86222" x2="85778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8" r="4034" b="9651"/>
          <a:stretch/>
        </p:blipFill>
        <p:spPr>
          <a:xfrm>
            <a:off x="5419932" y="1233488"/>
            <a:ext cx="2649416" cy="1148862"/>
          </a:xfrm>
          <a:prstGeom prst="rect">
            <a:avLst/>
          </a:prstGeom>
        </p:spPr>
      </p:pic>
      <p:sp>
        <p:nvSpPr>
          <p:cNvPr id="3" name="三角形 2"/>
          <p:cNvSpPr/>
          <p:nvPr/>
        </p:nvSpPr>
        <p:spPr>
          <a:xfrm>
            <a:off x="552872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三角形 6"/>
          <p:cNvSpPr/>
          <p:nvPr/>
        </p:nvSpPr>
        <p:spPr>
          <a:xfrm>
            <a:off x="574630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三角形 7"/>
          <p:cNvSpPr/>
          <p:nvPr/>
        </p:nvSpPr>
        <p:spPr>
          <a:xfrm>
            <a:off x="596388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三角形 8"/>
          <p:cNvSpPr/>
          <p:nvPr/>
        </p:nvSpPr>
        <p:spPr>
          <a:xfrm>
            <a:off x="618146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三角形 9"/>
          <p:cNvSpPr/>
          <p:nvPr/>
        </p:nvSpPr>
        <p:spPr>
          <a:xfrm>
            <a:off x="639904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三角形 10"/>
          <p:cNvSpPr/>
          <p:nvPr/>
        </p:nvSpPr>
        <p:spPr>
          <a:xfrm>
            <a:off x="663585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三角形 11"/>
          <p:cNvSpPr/>
          <p:nvPr/>
        </p:nvSpPr>
        <p:spPr>
          <a:xfrm>
            <a:off x="685343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三角形 12"/>
          <p:cNvSpPr/>
          <p:nvPr/>
        </p:nvSpPr>
        <p:spPr>
          <a:xfrm>
            <a:off x="7090238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三角形 13"/>
          <p:cNvSpPr/>
          <p:nvPr/>
        </p:nvSpPr>
        <p:spPr>
          <a:xfrm>
            <a:off x="7327046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14"/>
          <p:cNvSpPr/>
          <p:nvPr/>
        </p:nvSpPr>
        <p:spPr>
          <a:xfrm>
            <a:off x="7553766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三角形 15"/>
          <p:cNvSpPr/>
          <p:nvPr/>
        </p:nvSpPr>
        <p:spPr>
          <a:xfrm>
            <a:off x="7765161" y="3681046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三角形 16"/>
          <p:cNvSpPr/>
          <p:nvPr/>
        </p:nvSpPr>
        <p:spPr>
          <a:xfrm>
            <a:off x="7965128" y="3681045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9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48" y="2779158"/>
            <a:ext cx="1038618" cy="6756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46" y="-91223"/>
            <a:ext cx="3156191" cy="36368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984500"/>
            <a:ext cx="813417" cy="8134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-542773"/>
            <a:ext cx="4423767" cy="14392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57" y="-473004"/>
            <a:ext cx="1270963" cy="12709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" y="1000660"/>
            <a:ext cx="4201532" cy="236126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99" y="85524"/>
            <a:ext cx="1641676" cy="16416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546100"/>
            <a:ext cx="1254328" cy="163519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8" y="4221046"/>
            <a:ext cx="2063814" cy="206381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4445000"/>
            <a:ext cx="403347" cy="35965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70" y="3391208"/>
            <a:ext cx="1569692" cy="199656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98" y="5765550"/>
            <a:ext cx="1435244" cy="10386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76" y="5139220"/>
            <a:ext cx="497111" cy="4971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16" y="3711040"/>
            <a:ext cx="1035257" cy="6756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61" y="4564727"/>
            <a:ext cx="1536192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5321300"/>
            <a:ext cx="95250" cy="9525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83" y="1124122"/>
            <a:ext cx="889000" cy="29210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6" y="1686011"/>
            <a:ext cx="533400" cy="21336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96" y="8084038"/>
            <a:ext cx="3416300" cy="355600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15" y="10412046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487485"/>
            <a:ext cx="9905999" cy="5174760"/>
            <a:chOff x="0" y="487485"/>
            <a:chExt cx="9905999" cy="5174760"/>
          </a:xfrm>
        </p:grpSpPr>
        <p:grpSp>
          <p:nvGrpSpPr>
            <p:cNvPr id="3" name="群組 2"/>
            <p:cNvGrpSpPr/>
            <p:nvPr/>
          </p:nvGrpSpPr>
          <p:grpSpPr>
            <a:xfrm>
              <a:off x="0" y="487485"/>
              <a:ext cx="9905999" cy="5174760"/>
              <a:chOff x="0" y="487485"/>
              <a:chExt cx="9905999" cy="5174760"/>
            </a:xfrm>
          </p:grpSpPr>
          <p:grpSp>
            <p:nvGrpSpPr>
              <p:cNvPr id="2" name="群組 1"/>
              <p:cNvGrpSpPr/>
              <p:nvPr/>
            </p:nvGrpSpPr>
            <p:grpSpPr>
              <a:xfrm>
                <a:off x="0" y="487485"/>
                <a:ext cx="9905999" cy="5174760"/>
                <a:chOff x="0" y="487485"/>
                <a:chExt cx="9905999" cy="5174760"/>
              </a:xfrm>
            </p:grpSpPr>
            <p:sp>
              <p:nvSpPr>
                <p:cNvPr id="4" name="圓角矩形 3"/>
                <p:cNvSpPr/>
                <p:nvPr/>
              </p:nvSpPr>
              <p:spPr>
                <a:xfrm>
                  <a:off x="0" y="691661"/>
                  <a:ext cx="9905999" cy="4970584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5" name="橢圓 4"/>
                <p:cNvSpPr/>
                <p:nvPr/>
              </p:nvSpPr>
              <p:spPr>
                <a:xfrm>
                  <a:off x="9050215" y="487485"/>
                  <a:ext cx="855784" cy="8557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6" name="十字形 5"/>
              <p:cNvSpPr/>
              <p:nvPr/>
            </p:nvSpPr>
            <p:spPr>
              <a:xfrm rot="2688835">
                <a:off x="9140311" y="577582"/>
                <a:ext cx="675593" cy="675593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973015" y="1100705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3200" dirty="0" smtClean="0"/>
                <a:t>作者：楊永健、芮嘉輝</a:t>
              </a:r>
              <a:endParaRPr kumimoji="1" lang="en-US" altLang="zh-TW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178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487485"/>
            <a:ext cx="9905999" cy="5151314"/>
            <a:chOff x="0" y="487485"/>
            <a:chExt cx="9905999" cy="5151314"/>
          </a:xfrm>
        </p:grpSpPr>
        <p:sp>
          <p:nvSpPr>
            <p:cNvPr id="6" name="圓角矩形 5"/>
            <p:cNvSpPr/>
            <p:nvPr/>
          </p:nvSpPr>
          <p:spPr>
            <a:xfrm>
              <a:off x="0" y="668215"/>
              <a:ext cx="9905999" cy="497058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9050215" y="487485"/>
              <a:ext cx="855784" cy="855784"/>
              <a:chOff x="4689231" y="3329354"/>
              <a:chExt cx="996461" cy="996461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4689231" y="3329354"/>
                <a:ext cx="996461" cy="9964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" name="十字形 2"/>
              <p:cNvSpPr/>
              <p:nvPr/>
            </p:nvSpPr>
            <p:spPr>
              <a:xfrm rot="2688835">
                <a:off x="4794137" y="3434261"/>
                <a:ext cx="786649" cy="786649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" name="文字方塊 1"/>
            <p:cNvSpPr txBox="1"/>
            <p:nvPr/>
          </p:nvSpPr>
          <p:spPr>
            <a:xfrm>
              <a:off x="444187" y="1343269"/>
              <a:ext cx="4955203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角色操作：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跳：</a:t>
              </a:r>
              <a:r>
                <a:rPr kumimoji="1" lang="en-US" altLang="zh-TW" sz="2000" dirty="0" smtClean="0"/>
                <a:t>W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左：Ａ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右：Ｄ</a:t>
              </a:r>
              <a:endParaRPr kumimoji="1" lang="en-US" altLang="zh-TW" sz="2000" dirty="0" smtClean="0"/>
            </a:p>
            <a:p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Ｊ：發射金刀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Ｋ：發射鍵盤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（Ｊ、Ｋ鍵只有在第三關能使用）</a:t>
              </a:r>
              <a:endParaRPr kumimoji="1" lang="en-US" altLang="zh-TW" sz="2000" dirty="0" smtClean="0"/>
            </a:p>
            <a:p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292346" y="1442914"/>
              <a:ext cx="41857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過關條件：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第一關及第二關：營救公主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第三關：打敗</a:t>
              </a:r>
              <a:r>
                <a:rPr kumimoji="1" lang="en-US" altLang="zh-TW" sz="2000" dirty="0" smtClean="0"/>
                <a:t>boss</a:t>
              </a:r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292346" y="2986843"/>
              <a:ext cx="3929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第三關特別說明：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子彈數量有限請珍惜使用</a:t>
              </a:r>
              <a:endParaRPr kumimoji="1" lang="en-US" altLang="zh-TW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853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187585"/>
            <a:ext cx="9906000" cy="5280437"/>
            <a:chOff x="0" y="339985"/>
            <a:chExt cx="9906000" cy="52804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985"/>
              <a:ext cx="9906000" cy="5280437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574431" y="832338"/>
              <a:ext cx="819443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 smtClean="0"/>
                <a:t>Level1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Level2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Level3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endParaRPr kumimoji="1" lang="en-US" altLang="zh-TW" sz="3200" dirty="0"/>
            </a:p>
            <a:p>
              <a:r>
                <a:rPr kumimoji="1" lang="zh-TW" altLang="en-US" sz="3200" dirty="0" smtClean="0"/>
                <a:t>金刀攻擊力：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金刀數量：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鍵盤數量：</a:t>
              </a:r>
              <a:endParaRPr kumimoji="1" lang="en-US" altLang="zh-TW" sz="3200" dirty="0" smtClean="0"/>
            </a:p>
            <a:p>
              <a:endParaRPr kumimoji="1" lang="zh-TW" altLang="en-US" sz="3200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798610" y="2890826"/>
              <a:ext cx="308779" cy="308779"/>
              <a:chOff x="1037491" y="5679631"/>
              <a:chExt cx="621323" cy="621323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群組 13"/>
            <p:cNvGrpSpPr/>
            <p:nvPr/>
          </p:nvGrpSpPr>
          <p:grpSpPr>
            <a:xfrm>
              <a:off x="4392247" y="2890826"/>
              <a:ext cx="308779" cy="308779"/>
              <a:chOff x="133350" y="5697018"/>
              <a:chExt cx="621323" cy="621323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十字形 6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34" name="群組 33"/>
            <p:cNvGrpSpPr/>
            <p:nvPr/>
          </p:nvGrpSpPr>
          <p:grpSpPr>
            <a:xfrm>
              <a:off x="4798610" y="3383179"/>
              <a:ext cx="308779" cy="308779"/>
              <a:chOff x="1037491" y="5679631"/>
              <a:chExt cx="621323" cy="621323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4392247" y="3383179"/>
              <a:ext cx="308779" cy="308779"/>
              <a:chOff x="133350" y="5697018"/>
              <a:chExt cx="621323" cy="621323"/>
            </a:xfrm>
          </p:grpSpPr>
          <p:sp>
            <p:nvSpPr>
              <p:cNvPr id="38" name="橢圓 37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十字形 38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4818043" y="3875532"/>
              <a:ext cx="308779" cy="308779"/>
              <a:chOff x="1037491" y="5679631"/>
              <a:chExt cx="621323" cy="621323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2" name="直線接點 41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/>
            <p:cNvGrpSpPr/>
            <p:nvPr/>
          </p:nvGrpSpPr>
          <p:grpSpPr>
            <a:xfrm>
              <a:off x="4411680" y="3875532"/>
              <a:ext cx="308779" cy="308779"/>
              <a:chOff x="133350" y="5697018"/>
              <a:chExt cx="621323" cy="621323"/>
            </a:xfrm>
          </p:grpSpPr>
          <p:sp>
            <p:nvSpPr>
              <p:cNvPr id="44" name="橢圓 43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5" name="十字形 44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4815003" y="4410310"/>
              <a:ext cx="308779" cy="308779"/>
              <a:chOff x="1037491" y="5679631"/>
              <a:chExt cx="621323" cy="621323"/>
            </a:xfrm>
          </p:grpSpPr>
          <p:sp>
            <p:nvSpPr>
              <p:cNvPr id="47" name="橢圓 46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4408640" y="4410310"/>
              <a:ext cx="308779" cy="308779"/>
              <a:chOff x="133350" y="5697018"/>
              <a:chExt cx="621323" cy="621323"/>
            </a:xfrm>
          </p:grpSpPr>
          <p:sp>
            <p:nvSpPr>
              <p:cNvPr id="50" name="橢圓 49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十字形 50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2403231" y="5901761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ysClr val="windowText" lastClr="000000"/>
                </a:solidFill>
              </a:rPr>
              <a:t>未通過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99641" y="5923737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ysClr val="windowText" lastClr="000000"/>
                </a:solidFill>
              </a:rPr>
              <a:t>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28951" y="1"/>
            <a:ext cx="2954217" cy="1735016"/>
            <a:chOff x="128951" y="0"/>
            <a:chExt cx="2908503" cy="3290236"/>
          </a:xfrm>
        </p:grpSpPr>
        <p:sp>
          <p:nvSpPr>
            <p:cNvPr id="4" name="矩形 3"/>
            <p:cNvSpPr/>
            <p:nvPr/>
          </p:nvSpPr>
          <p:spPr>
            <a:xfrm>
              <a:off x="128951" y="187570"/>
              <a:ext cx="2908503" cy="31026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93075" y="0"/>
              <a:ext cx="1090248" cy="37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MyMneu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9628" y="286476"/>
            <a:ext cx="2696310" cy="1148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開始（</a:t>
            </a:r>
            <a:r>
              <a:rPr kumimoji="1" lang="en-US" altLang="zh-TW" dirty="0" err="1">
                <a:solidFill>
                  <a:sysClr val="windowText" lastClr="000000"/>
                </a:solidFill>
              </a:rPr>
              <a:t>C</a:t>
            </a:r>
            <a:r>
              <a:rPr kumimoji="1" lang="en-US" altLang="zh-TW" dirty="0" err="1" smtClean="0">
                <a:solidFill>
                  <a:sysClr val="windowText" lastClr="000000"/>
                </a:solidFill>
              </a:rPr>
              <a:t>hooseLevel</a:t>
            </a:r>
            <a:r>
              <a:rPr kumimoji="1" lang="zh-TW" altLang="en-US" dirty="0" smtClean="0">
                <a:solidFill>
                  <a:sysClr val="windowText" lastClr="000000"/>
                </a:solidFill>
              </a:rPr>
              <a:t>）</a:t>
            </a:r>
            <a:endParaRPr kumimoji="1" lang="en-US" altLang="zh-TW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操作</a:t>
            </a:r>
            <a:endParaRPr kumimoji="1" lang="en-US" altLang="zh-TW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作弊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8951" y="1922582"/>
            <a:ext cx="3727940" cy="1740143"/>
            <a:chOff x="128952" y="1828800"/>
            <a:chExt cx="3727940" cy="1740143"/>
          </a:xfrm>
        </p:grpSpPr>
        <p:grpSp>
          <p:nvGrpSpPr>
            <p:cNvPr id="7" name="群組 6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ChooseLevel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背包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Bag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紀錄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Record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134706" y="333364"/>
            <a:ext cx="4056187" cy="3329360"/>
            <a:chOff x="5345721" y="567832"/>
            <a:chExt cx="4056187" cy="3329360"/>
          </a:xfrm>
        </p:grpSpPr>
        <p:grpSp>
          <p:nvGrpSpPr>
            <p:cNvPr id="15" name="群組 14"/>
            <p:cNvGrpSpPr/>
            <p:nvPr/>
          </p:nvGrpSpPr>
          <p:grpSpPr>
            <a:xfrm>
              <a:off x="5345721" y="567832"/>
              <a:ext cx="4056187" cy="3329360"/>
              <a:chOff x="128951" y="127191"/>
              <a:chExt cx="2908503" cy="188497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8951" y="187570"/>
                <a:ext cx="2908503" cy="182459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93075" y="127191"/>
                <a:ext cx="945479" cy="133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MainGame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5491686" y="860907"/>
              <a:ext cx="3089606" cy="2913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MyMenu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AboutScreen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ChooseLevel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CheatScreen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OperationScreen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Bag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RecordScreen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DieScreen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28951" y="3856889"/>
            <a:ext cx="3727940" cy="1740143"/>
            <a:chOff x="128952" y="1828800"/>
            <a:chExt cx="3727940" cy="1740143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CheatScreen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通過第一關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通過第二關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通過第三關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設定子彈數量及攻擊力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18890" y="3908907"/>
            <a:ext cx="2215664" cy="979616"/>
            <a:chOff x="128952" y="1828800"/>
            <a:chExt cx="2215664" cy="979616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2" y="1828800"/>
              <a:ext cx="2215664" cy="979616"/>
              <a:chOff x="128952" y="-9723"/>
              <a:chExt cx="2181378" cy="185771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2" y="187570"/>
                <a:ext cx="2181378" cy="166042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AboutScreen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1922587" cy="65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</a:rPr>
                <a:t>開發者說明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5844" y="402192"/>
            <a:ext cx="5169879" cy="2624907"/>
            <a:chOff x="128951" y="-19444"/>
            <a:chExt cx="5193754" cy="7975829"/>
          </a:xfrm>
        </p:grpSpPr>
        <p:sp>
          <p:nvSpPr>
            <p:cNvPr id="3" name="矩形 2"/>
            <p:cNvSpPr/>
            <p:nvPr/>
          </p:nvSpPr>
          <p:spPr>
            <a:xfrm>
              <a:off x="128951" y="187567"/>
              <a:ext cx="5193754" cy="776881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Matter.js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967" y="592644"/>
            <a:ext cx="4841631" cy="2311855"/>
            <a:chOff x="128952" y="-19444"/>
            <a:chExt cx="4766711" cy="4384138"/>
          </a:xfrm>
        </p:grpSpPr>
        <p:sp>
          <p:nvSpPr>
            <p:cNvPr id="7" name="矩形 6"/>
            <p:cNvSpPr/>
            <p:nvPr/>
          </p:nvSpPr>
          <p:spPr>
            <a:xfrm>
              <a:off x="128952" y="187568"/>
              <a:ext cx="4766711" cy="417712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3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04446" y="959269"/>
            <a:ext cx="2398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英雄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公主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地圖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死亡（</a:t>
            </a:r>
            <a:r>
              <a:rPr kumimoji="1" lang="en-US" altLang="zh-TW" dirty="0" err="1" smtClean="0"/>
              <a:t>DieScreen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返回</a:t>
            </a:r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zh-TW" dirty="0" smtClean="0"/>
          </a:p>
        </p:txBody>
      </p:sp>
      <p:grpSp>
        <p:nvGrpSpPr>
          <p:cNvPr id="15" name="群組 14"/>
          <p:cNvGrpSpPr/>
          <p:nvPr/>
        </p:nvGrpSpPr>
        <p:grpSpPr>
          <a:xfrm>
            <a:off x="175844" y="5536183"/>
            <a:ext cx="2213084" cy="841172"/>
            <a:chOff x="128952" y="1865060"/>
            <a:chExt cx="2213084" cy="841172"/>
          </a:xfrm>
        </p:grpSpPr>
        <p:grpSp>
          <p:nvGrpSpPr>
            <p:cNvPr id="16" name="群組 15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7452" y="59040"/>
                <a:ext cx="1786423" cy="425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OperationScreen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</a:rPr>
                <a:t>遊戲說明畫面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760782" y="839525"/>
            <a:ext cx="2213084" cy="841172"/>
            <a:chOff x="128952" y="1865060"/>
            <a:chExt cx="2213084" cy="841172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7453" y="59040"/>
                <a:ext cx="938109" cy="35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smtClean="0">
                    <a:solidFill>
                      <a:sysClr val="windowText" lastClr="000000"/>
                    </a:solidFill>
                  </a:rPr>
                  <a:t>Level3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Boss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發射武器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642335" y="3408608"/>
            <a:ext cx="2546400" cy="964100"/>
            <a:chOff x="128951" y="1865060"/>
            <a:chExt cx="2625974" cy="841172"/>
          </a:xfrm>
        </p:grpSpPr>
        <p:grpSp>
          <p:nvGrpSpPr>
            <p:cNvPr id="27" name="群組 26"/>
            <p:cNvGrpSpPr/>
            <p:nvPr/>
          </p:nvGrpSpPr>
          <p:grpSpPr>
            <a:xfrm>
              <a:off x="128951" y="1865060"/>
              <a:ext cx="2625974" cy="841172"/>
              <a:chOff x="128951" y="59040"/>
              <a:chExt cx="2585339" cy="159517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28951" y="187571"/>
                <a:ext cx="258533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7452" y="59040"/>
                <a:ext cx="773295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Bag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顯示獲得的道具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可以查看道具訊息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42334" y="5087816"/>
            <a:ext cx="2297728" cy="672581"/>
            <a:chOff x="128951" y="1835313"/>
            <a:chExt cx="2369531" cy="586823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1" y="1835313"/>
              <a:ext cx="2369531" cy="586823"/>
              <a:chOff x="128951" y="2629"/>
              <a:chExt cx="2332864" cy="11128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1" y="187571"/>
                <a:ext cx="2332864" cy="9278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451" y="2629"/>
                <a:ext cx="1575441" cy="353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RecordScreen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2083780" cy="400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顯示通關紀錄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6054080" y="2005708"/>
            <a:ext cx="3246770" cy="964100"/>
            <a:chOff x="128951" y="1865060"/>
            <a:chExt cx="3348230" cy="8411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8951" y="1865060"/>
              <a:ext cx="3348230" cy="841172"/>
              <a:chOff x="128951" y="59040"/>
              <a:chExt cx="3296419" cy="159517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951" y="187571"/>
                <a:ext cx="329641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7452" y="59040"/>
                <a:ext cx="1332341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DieScreen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6142429" y="226268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顯示玩家ＩＱ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過一段時間返回遊戲畫面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7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16547</TotalTime>
  <Words>282</Words>
  <Application>Microsoft Macintosh PowerPoint</Application>
  <PresentationFormat>A4 紙張 (210x297 公釐)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43</cp:revision>
  <dcterms:created xsi:type="dcterms:W3CDTF">2018-04-26T07:36:48Z</dcterms:created>
  <dcterms:modified xsi:type="dcterms:W3CDTF">2018-06-15T02:31:21Z</dcterms:modified>
</cp:coreProperties>
</file>