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f5d91f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f5d91f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features - Database for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e763825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e763825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features - Database for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e763825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e763825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e763825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e763825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e763825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e763825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e763825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e763825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features - Database for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f5d91f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f5d91f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features - Database for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dd.cs.gsu.edu/~ygao11/project/mini-project1/1/hom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Exotic Auto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965500" y="3182300"/>
            <a:ext cx="6137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 Li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Yutong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Introduction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CSS Properties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Workflow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Demo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Contribution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We are plan to design a professional full-service auto dealership website. Our website services include: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Buy and Sell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Maintenance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Repair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Value Appraisal.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52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text-style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</a:t>
            </a:r>
            <a:r>
              <a:rPr lang="en" sz="1200"/>
              <a:t>ont-family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font weight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font size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color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width: px / 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height: px / %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Background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backgound-size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background-color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backgournd-image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26626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</a:t>
            </a:r>
            <a:r>
              <a:rPr lang="en" sz="1200"/>
              <a:t>adding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margin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top/bottom/left/right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position: absolute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float: right;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</a:t>
            </a:r>
            <a:r>
              <a:rPr lang="en" sz="1200"/>
              <a:t>isplay:inline-block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text-align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5045375" y="1238925"/>
            <a:ext cx="43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Cursor: pointer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transition: all 0.3s ease 0s;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hover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Unordered list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</a:t>
            </a:r>
            <a:r>
              <a:rPr lang="en" sz="1200"/>
              <a:t>ist-style: none;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align-items: center;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justify-content: space-between;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5" y="1053575"/>
            <a:ext cx="5749099" cy="39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130700" y="1641800"/>
            <a:ext cx="315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side: Php &amp; Database (log-in, search, appraisal)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Interface: JavaScript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Alternate: Node.js, React (framework like Bootstrap, Spring Boot and Flask)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6825" y="1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More features to add can be: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49950" y="20400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version of mini-project1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link to our demo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Contribution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020550" y="121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Topic selection: Yutong Gao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Page design: Yang Li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Programming: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Navigation bar: Yutong Gao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Animation: Yang Li, Yutong Gao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Search Bar: Yang Li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Social Media and news: Yutong Gao, Yang Li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400">
                <a:solidFill>
                  <a:srgbClr val="D9D9D9"/>
                </a:solidFill>
              </a:rPr>
              <a:t>Youtube and PPT: Yang Li, Yutong Gao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334200" y="2064725"/>
            <a:ext cx="494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