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Proxima Nova" panose="02000506030000020004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fe7638259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fe7638259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features - Database for users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fe7638259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fe7638259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fe7638259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fe7638259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fe7638259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fe7638259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fe7638259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fe7638259_1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features - Database for users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odd.cs.gsu.edu/~ygao11/project/mini-project1/1/home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Exotic Auto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2965500" y="3182300"/>
            <a:ext cx="6137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Yang Li 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Yutong Gao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Introduction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We are plan to design a professional full-service auto dealership website. Our website services include:</a:t>
            </a:r>
            <a:endParaRPr>
              <a:solidFill>
                <a:srgbClr val="D9D9D9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Buy and Sell</a:t>
            </a:r>
            <a:endParaRPr>
              <a:solidFill>
                <a:srgbClr val="D9D9D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Maintenance</a:t>
            </a:r>
            <a:endParaRPr>
              <a:solidFill>
                <a:srgbClr val="D9D9D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Repair</a:t>
            </a:r>
            <a:endParaRPr>
              <a:solidFill>
                <a:srgbClr val="D9D9D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Value Appraisal.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properties 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26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text-style</a:t>
            </a:r>
            <a:endParaRPr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font-family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font weight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font size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color</a:t>
            </a:r>
            <a:endParaRPr sz="12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Image</a:t>
            </a:r>
            <a:endParaRPr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width: px / %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height: px / %</a:t>
            </a:r>
            <a:endParaRPr sz="1200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Background</a:t>
            </a:r>
            <a:endParaRPr sz="1200"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backgound-size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background-color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backgournd-image</a:t>
            </a:r>
            <a:endParaRPr sz="12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2"/>
          </p:nvPr>
        </p:nvSpPr>
        <p:spPr>
          <a:xfrm>
            <a:off x="2662625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Position: </a:t>
            </a:r>
            <a:endParaRPr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padding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margin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top/bottom/left/right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position: absolute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float: right;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display:inline-block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text-align</a:t>
            </a:r>
            <a:endParaRPr sz="12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2"/>
          </p:nvPr>
        </p:nvSpPr>
        <p:spPr>
          <a:xfrm>
            <a:off x="5045375" y="1238925"/>
            <a:ext cx="435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</a:t>
            </a:r>
            <a:endParaRPr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Cursor: pointer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transition: all 0.3s ease 0s;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hover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Unordered list</a:t>
            </a:r>
            <a:endParaRPr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list-style: none;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align-items: center;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justify-content: space-between;</a:t>
            </a:r>
            <a:endParaRPr sz="12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25" y="1053575"/>
            <a:ext cx="5749099" cy="399394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5991600" y="1053574"/>
            <a:ext cx="3052875" cy="3518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Server side: Php &amp; Database (log-in, </a:t>
            </a:r>
            <a:r>
              <a:rPr lang="en-US" sz="18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search, appraisal)</a:t>
            </a:r>
            <a:endParaRPr sz="18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User Interface: JavaScript</a:t>
            </a: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lang="en-US" sz="18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Alternate: Node.js, React (framework like Bootstrap, Spring Boot and Flask)</a:t>
            </a:r>
          </a:p>
        </p:txBody>
      </p:sp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546825" y="162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1"/>
                </a:solidFill>
              </a:rPr>
              <a:t>More features to add can be….. </a:t>
            </a:r>
            <a:endParaRPr sz="30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449950" y="204005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version of mini-project1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 dirty="0">
                <a:solidFill>
                  <a:schemeClr val="hlink"/>
                </a:solidFill>
                <a:hlinkClick r:id="rId3"/>
              </a:rPr>
              <a:t>link to our demo</a:t>
            </a:r>
            <a:endParaRPr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Contribution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1020550" y="1213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Topic selection: Yutong Gao</a:t>
            </a:r>
            <a:endParaRPr>
              <a:solidFill>
                <a:srgbClr val="D9D9D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Page design: Yang Li</a:t>
            </a:r>
            <a:endParaRPr>
              <a:solidFill>
                <a:srgbClr val="D9D9D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Programming:</a:t>
            </a:r>
            <a:endParaRPr>
              <a:solidFill>
                <a:srgbClr val="D9D9D9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○"/>
            </a:pPr>
            <a:r>
              <a:rPr lang="en">
                <a:solidFill>
                  <a:srgbClr val="D9D9D9"/>
                </a:solidFill>
              </a:rPr>
              <a:t>Navigation bar: Yutong Gao</a:t>
            </a:r>
            <a:endParaRPr>
              <a:solidFill>
                <a:srgbClr val="D9D9D9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○"/>
            </a:pPr>
            <a:r>
              <a:rPr lang="en">
                <a:solidFill>
                  <a:srgbClr val="D9D9D9"/>
                </a:solidFill>
              </a:rPr>
              <a:t>Animation: Yang Li, Yutong Gao</a:t>
            </a:r>
            <a:endParaRPr>
              <a:solidFill>
                <a:srgbClr val="D9D9D9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○"/>
            </a:pPr>
            <a:r>
              <a:rPr lang="en">
                <a:solidFill>
                  <a:srgbClr val="D9D9D9"/>
                </a:solidFill>
              </a:rPr>
              <a:t>Search Bar: Yang Li</a:t>
            </a:r>
            <a:endParaRPr>
              <a:solidFill>
                <a:srgbClr val="D9D9D9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○"/>
            </a:pPr>
            <a:r>
              <a:rPr lang="en">
                <a:solidFill>
                  <a:srgbClr val="D9D9D9"/>
                </a:solidFill>
              </a:rPr>
              <a:t>Social Media and news: Yutong Gao, Yang Li</a:t>
            </a:r>
            <a:endParaRPr>
              <a:solidFill>
                <a:srgbClr val="D9D9D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 sz="1400">
                <a:solidFill>
                  <a:srgbClr val="D9D9D9"/>
                </a:solidFill>
              </a:rPr>
              <a:t>Youtube and PPT: Yang Li, Yutong Gao</a:t>
            </a:r>
            <a:endParaRPr>
              <a:solidFill>
                <a:srgbClr val="D9D9D9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215</Words>
  <Application>Microsoft Macintosh PowerPoint</Application>
  <PresentationFormat>On-screen Show (16:9)</PresentationFormat>
  <Paragraphs>58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Proxima Nova</vt:lpstr>
      <vt:lpstr>Spearmint</vt:lpstr>
      <vt:lpstr>Future Exotic Auto</vt:lpstr>
      <vt:lpstr>Introduction</vt:lpstr>
      <vt:lpstr>CSS properties </vt:lpstr>
      <vt:lpstr>More features to add can be…..  </vt:lpstr>
      <vt:lpstr>FINAL version of mini-project1 link to our demo</vt:lpstr>
      <vt:lpstr>Contribution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Exotic Auto</dc:title>
  <cp:lastModifiedBy>Yang Li</cp:lastModifiedBy>
  <cp:revision>7</cp:revision>
  <dcterms:modified xsi:type="dcterms:W3CDTF">2020-02-25T05:18:20Z</dcterms:modified>
</cp:coreProperties>
</file>