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80CF-1AB3-4AE5-B8F7-9AC1C121F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364" y="19272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PYJAH 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F29BD-69BF-4C92-A72F-466380DC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244" y="3334703"/>
            <a:ext cx="9445511" cy="26408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Manager: Ammanuel </a:t>
            </a:r>
            <a:r>
              <a:rPr lang="en-US" dirty="0" err="1">
                <a:solidFill>
                  <a:schemeClr val="tx1"/>
                </a:solidFill>
              </a:rPr>
              <a:t>Getenet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Scrum master: Jeff au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Programmer one: Yang li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programmer two: Paul </a:t>
            </a:r>
            <a:r>
              <a:rPr lang="en-US" dirty="0" err="1">
                <a:solidFill>
                  <a:schemeClr val="tx1"/>
                </a:solidFill>
              </a:rPr>
              <a:t>Ojo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Tester: Howie Huntington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1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C937-BD9D-4D0E-9CEF-FCB8E6D5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Diagram (Inbox)</a:t>
            </a:r>
          </a:p>
        </p:txBody>
      </p:sp>
      <p:pic>
        <p:nvPicPr>
          <p:cNvPr id="6" name="Picture 5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EC441E1D-9242-4EF4-85D5-ACE3EA60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20" y="1751081"/>
            <a:ext cx="10339584" cy="41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C937-BD9D-4D0E-9CEF-FCB8E6D5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57591"/>
          </a:xfrm>
        </p:spPr>
        <p:txBody>
          <a:bodyPr/>
          <a:lstStyle/>
          <a:p>
            <a:pPr algn="ctr"/>
            <a:r>
              <a:rPr lang="en-US" dirty="0"/>
              <a:t>State Diagram (Compose)</a:t>
            </a:r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84A22C6-63DF-4C75-B6A1-2B5AB4DB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18" y="846307"/>
            <a:ext cx="9691164" cy="58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D34-22B2-4040-82FD-59FB2E62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30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END 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3707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9588-FBDB-4A51-84D2-C8AF7A4C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PRODUCT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6594-4E92-4E99-9705-1C74E6F2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an application that uses Java to mirror an e-mail messaging system.</a:t>
            </a:r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dirty="0"/>
              <a:t>The user interface is built using </a:t>
            </a:r>
            <a:r>
              <a:rPr lang="en-US" dirty="0" err="1"/>
              <a:t>JavaFx</a:t>
            </a:r>
            <a:r>
              <a:rPr lang="en-US" dirty="0"/>
              <a:t> which makes it very user friendly.</a:t>
            </a:r>
          </a:p>
          <a:p>
            <a:pPr lvl="2"/>
            <a:r>
              <a:rPr lang="en-US" dirty="0"/>
              <a:t>It will implement RSA encryption for the security of the users credential and the e-mail/messages that are being sent and received.</a:t>
            </a:r>
          </a:p>
          <a:p>
            <a:pPr lvl="1"/>
            <a:r>
              <a:rPr lang="en-US" dirty="0"/>
              <a:t>Platform</a:t>
            </a:r>
          </a:p>
          <a:p>
            <a:pPr lvl="2"/>
            <a:r>
              <a:rPr lang="en-US" dirty="0"/>
              <a:t>It will run on any system that has the JVM installed.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6A0D-9E9C-4DD6-8CC0-E193BF38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it does?</a:t>
            </a:r>
          </a:p>
        </p:txBody>
      </p:sp>
      <p:pic>
        <p:nvPicPr>
          <p:cNvPr id="10" name="Picture Placeholder 9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E70E540-25DE-4BD5-807E-6EAC5BF562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98482" y="2232860"/>
            <a:ext cx="5712296" cy="37168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80E81-BA4D-4A66-96BC-22783C75C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8309" y="2232860"/>
            <a:ext cx="4875211" cy="3541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allows the user to connect to the server through the client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server verifies the credentials and this is what the server and client GUI will look like once logged in.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3602E1-27F1-49F5-81A1-2ECDB650793D}"/>
              </a:ext>
            </a:extLst>
          </p:cNvPr>
          <p:cNvSpPr/>
          <p:nvPr/>
        </p:nvSpPr>
        <p:spPr>
          <a:xfrm>
            <a:off x="3455914" y="4136083"/>
            <a:ext cx="911139" cy="37823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068D0EE-C6C8-484A-AFB7-3602BA27F8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E5FB8C-CC3F-4C24-BF4F-1B5999DE68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his our Burndown chart.">
            <a:extLst>
              <a:ext uri="{FF2B5EF4-FFF2-40B4-BE49-F238E27FC236}">
                <a16:creationId xmlns:a16="http://schemas.microsoft.com/office/drawing/2014/main" id="{2D9E5CF1-F8D6-4C4B-B87D-71F29DEA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39" y="643467"/>
            <a:ext cx="99041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4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68D0EE-C6C8-484A-AFB7-3602BA27F8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5FB8C-CC3F-4C24-BF4F-1B5999DE68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34B0D83-444E-4A67-B4BB-D7C4B2AB8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29665"/>
            <a:ext cx="10905066" cy="3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4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68D0EE-C6C8-484A-AFB7-3602BA27F8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5FB8C-CC3F-4C24-BF4F-1B5999DE68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2485A51-60A3-4494-BAE9-9CB089104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83" y="643467"/>
            <a:ext cx="85380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5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6696B0-DC42-487B-A75C-9323FE410E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852927-7A85-41C3-91E9-2F6992E34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BC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4670F0-2634-43A1-A1DE-4011D22097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57"/>
            <a:ext cx="5538554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BC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423A10-138F-4C64-9E93-CCC9C751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339" y="596146"/>
            <a:ext cx="5211232" cy="2527446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17923B1-CC25-4BBA-ABED-36C6A008D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73" y="791567"/>
            <a:ext cx="5211232" cy="2332025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1468F32-0F32-409E-ADAB-A7AF815D3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478" y="3374157"/>
            <a:ext cx="5211232" cy="24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7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01C6-E8C3-4D2C-B473-87E336B8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09B9C-1EEC-49C8-BC0B-0D52A6EB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46" y="1880482"/>
            <a:ext cx="9998307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5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C937-BD9D-4D0E-9CEF-FCB8E6D5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pic>
        <p:nvPicPr>
          <p:cNvPr id="5" name="Picture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C48122AE-9E77-452A-BB28-73E3EC82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47" y="2013626"/>
            <a:ext cx="7752565" cy="40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3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311</TotalTime>
  <Words>155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PYJAH Sprint 2</vt:lpstr>
      <vt:lpstr>What DOES THE PRODUCT DO?</vt:lpstr>
      <vt:lpstr>What it does?</vt:lpstr>
      <vt:lpstr>PowerPoint Presentation</vt:lpstr>
      <vt:lpstr>PowerPoint Presentation</vt:lpstr>
      <vt:lpstr>PowerPoint Presentation</vt:lpstr>
      <vt:lpstr>PowerPoint Presentation</vt:lpstr>
      <vt:lpstr>Use Case Diagram</vt:lpstr>
      <vt:lpstr>Use case Diagram</vt:lpstr>
      <vt:lpstr>State Diagram (Inbox)</vt:lpstr>
      <vt:lpstr>State Diagram (Compose)</vt:lpstr>
      <vt:lpstr>The END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PYJAH Sprint 2</dc:title>
  <dc:creator>Ammanuel Getenet</dc:creator>
  <cp:lastModifiedBy>Jeff Au</cp:lastModifiedBy>
  <cp:revision>19</cp:revision>
  <dcterms:created xsi:type="dcterms:W3CDTF">2018-03-06T18:45:08Z</dcterms:created>
  <dcterms:modified xsi:type="dcterms:W3CDTF">2018-03-07T23:10:36Z</dcterms:modified>
</cp:coreProperties>
</file>